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7.xml" ContentType="application/vnd.openxmlformats-officedocument.drawingml.diagramData+xml"/>
  <Override PartName="/ppt/diagrams/data69.xml" ContentType="application/vnd.openxmlformats-officedocument.drawingml.diagramData+xml"/>
  <Override PartName="/ppt/diagrams/data68.xml" ContentType="application/vnd.openxmlformats-officedocument.drawingml.diagramData+xml"/>
  <Override PartName="/ppt/diagrams/data67.xml" ContentType="application/vnd.openxmlformats-officedocument.drawingml.diagramData+xml"/>
  <Override PartName="/ppt/diagrams/data70.xml" ContentType="application/vnd.openxmlformats-officedocument.drawingml.diagramData+xml"/>
  <Override PartName="/ppt/diagrams/data72.xml" ContentType="application/vnd.openxmlformats-officedocument.drawingml.diagramData+xml"/>
  <Override PartName="/ppt/diagrams/data66.xml" ContentType="application/vnd.openxmlformats-officedocument.drawingml.diagramData+xml"/>
  <Override PartName="/ppt/diagrams/data71.xml" ContentType="application/vnd.openxmlformats-officedocument.drawingml.diagramData+xml"/>
  <Override PartName="/ppt/diagrams/data64.xml" ContentType="application/vnd.openxmlformats-officedocument.drawingml.diagramData+xml"/>
  <Override PartName="/ppt/diagrams/data55.xml" ContentType="application/vnd.openxmlformats-officedocument.drawingml.diagramData+xml"/>
  <Override PartName="/ppt/diagrams/data56.xml" ContentType="application/vnd.openxmlformats-officedocument.drawingml.diagramData+xml"/>
  <Override PartName="/ppt/diagrams/data57.xml" ContentType="application/vnd.openxmlformats-officedocument.drawingml.diagramData+xml"/>
  <Override PartName="/ppt/diagrams/data58.xml" ContentType="application/vnd.openxmlformats-officedocument.drawingml.diagramData+xml"/>
  <Override PartName="/ppt/diagrams/data59.xml" ContentType="application/vnd.openxmlformats-officedocument.drawingml.diagramData+xml"/>
  <Override PartName="/ppt/diagrams/data60.xml" ContentType="application/vnd.openxmlformats-officedocument.drawingml.diagramData+xml"/>
  <Override PartName="/ppt/diagrams/data61.xml" ContentType="application/vnd.openxmlformats-officedocument.drawingml.diagramData+xml"/>
  <Override PartName="/ppt/diagrams/data62.xml" ContentType="application/vnd.openxmlformats-officedocument.drawingml.diagramData+xml"/>
  <Override PartName="/ppt/diagrams/data63.xml" ContentType="application/vnd.openxmlformats-officedocument.drawingml.diagramData+xml"/>
  <Override PartName="/ppt/diagrams/data65.xml" ContentType="application/vnd.openxmlformats-officedocument.drawingml.diagramData+xml"/>
  <Override PartName="/ppt/diagrams/data54.xml" ContentType="application/vnd.openxmlformats-officedocument.drawingml.diagramData+xml"/>
  <Override PartName="/ppt/diagrams/data53.xml" ContentType="application/vnd.openxmlformats-officedocument.drawingml.diagramData+xml"/>
  <Override PartName="/ppt/diagrams/data52.xml" ContentType="application/vnd.openxmlformats-officedocument.drawingml.diagramData+xml"/>
  <Override PartName="/ppt/diagrams/data20.xml" ContentType="application/vnd.openxmlformats-officedocument.drawingml.diagramData+xml"/>
  <Override PartName="/ppt/diagrams/data21.xml" ContentType="application/vnd.openxmlformats-officedocument.drawingml.diagramData+xml"/>
  <Override PartName="/ppt/diagrams/data22.xml" ContentType="application/vnd.openxmlformats-officedocument.drawingml.diagramData+xml"/>
  <Override PartName="/ppt/diagrams/data23.xml" ContentType="application/vnd.openxmlformats-officedocument.drawingml.diagramData+xml"/>
  <Override PartName="/ppt/diagrams/data24.xml" ContentType="application/vnd.openxmlformats-officedocument.drawingml.diagramData+xml"/>
  <Override PartName="/ppt/diagrams/data25.xml" ContentType="application/vnd.openxmlformats-officedocument.drawingml.diagramData+xml"/>
  <Override PartName="/ppt/diagrams/data26.xml" ContentType="application/vnd.openxmlformats-officedocument.drawingml.diagramData+xml"/>
  <Override PartName="/ppt/diagrams/data27.xml" ContentType="application/vnd.openxmlformats-officedocument.drawingml.diagramData+xml"/>
  <Override PartName="/ppt/diagrams/data28.xml" ContentType="application/vnd.openxmlformats-officedocument.drawingml.diagramData+xml"/>
  <Override PartName="/ppt/diagrams/data19.xml" ContentType="application/vnd.openxmlformats-officedocument.drawingml.diagramData+xml"/>
  <Override PartName="/ppt/diagrams/data18.xml" ContentType="application/vnd.openxmlformats-officedocument.drawingml.diagramData+xml"/>
  <Override PartName="/ppt/diagrams/data17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diagrams/data15.xml" ContentType="application/vnd.openxmlformats-officedocument.drawingml.diagramData+xml"/>
  <Override PartName="/ppt/diagrams/data16.xml" ContentType="application/vnd.openxmlformats-officedocument.drawingml.diagramData+xml"/>
  <Override PartName="/ppt/diagrams/data29.xml" ContentType="application/vnd.openxmlformats-officedocument.drawingml.diagramData+xml"/>
  <Override PartName="/ppt/diagrams/data30.xml" ContentType="application/vnd.openxmlformats-officedocument.drawingml.diagramData+xml"/>
  <Override PartName="/ppt/diagrams/data31.xml" ContentType="application/vnd.openxmlformats-officedocument.drawingml.diagramData+xml"/>
  <Override PartName="/ppt/diagrams/data43.xml" ContentType="application/vnd.openxmlformats-officedocument.drawingml.diagramData+xml"/>
  <Override PartName="/ppt/diagrams/data44.xml" ContentType="application/vnd.openxmlformats-officedocument.drawingml.diagramData+xml"/>
  <Override PartName="/ppt/diagrams/data45.xml" ContentType="application/vnd.openxmlformats-officedocument.drawingml.diagramData+xml"/>
  <Override PartName="/ppt/diagrams/data46.xml" ContentType="application/vnd.openxmlformats-officedocument.drawingml.diagramData+xml"/>
  <Override PartName="/ppt/diagrams/data47.xml" ContentType="application/vnd.openxmlformats-officedocument.drawingml.diagramData+xml"/>
  <Override PartName="/ppt/diagrams/data48.xml" ContentType="application/vnd.openxmlformats-officedocument.drawingml.diagramData+xml"/>
  <Override PartName="/ppt/diagrams/data49.xml" ContentType="application/vnd.openxmlformats-officedocument.drawingml.diagramData+xml"/>
  <Override PartName="/ppt/diagrams/data50.xml" ContentType="application/vnd.openxmlformats-officedocument.drawingml.diagramData+xml"/>
  <Override PartName="/ppt/diagrams/data51.xml" ContentType="application/vnd.openxmlformats-officedocument.drawingml.diagramData+xml"/>
  <Override PartName="/ppt/diagrams/data42.xml" ContentType="application/vnd.openxmlformats-officedocument.drawingml.diagramData+xml"/>
  <Override PartName="/ppt/diagrams/data41.xml" ContentType="application/vnd.openxmlformats-officedocument.drawingml.diagramData+xml"/>
  <Override PartName="/ppt/diagrams/data40.xml" ContentType="application/vnd.openxmlformats-officedocument.drawingml.diagramData+xml"/>
  <Override PartName="/ppt/diagrams/data32.xml" ContentType="application/vnd.openxmlformats-officedocument.drawingml.diagramData+xml"/>
  <Override PartName="/ppt/diagrams/data33.xml" ContentType="application/vnd.openxmlformats-officedocument.drawingml.diagramData+xml"/>
  <Override PartName="/ppt/diagrams/data34.xml" ContentType="application/vnd.openxmlformats-officedocument.drawingml.diagramData+xml"/>
  <Override PartName="/ppt/diagrams/data35.xml" ContentType="application/vnd.openxmlformats-officedocument.drawingml.diagramData+xml"/>
  <Override PartName="/ppt/diagrams/data36.xml" ContentType="application/vnd.openxmlformats-officedocument.drawingml.diagramData+xml"/>
  <Override PartName="/ppt/diagrams/data37.xml" ContentType="application/vnd.openxmlformats-officedocument.drawingml.diagramData+xml"/>
  <Override PartName="/ppt/diagrams/data38.xml" ContentType="application/vnd.openxmlformats-officedocument.drawingml.diagramData+xml"/>
  <Override PartName="/ppt/diagrams/data39.xml" ContentType="application/vnd.openxmlformats-officedocument.drawingml.diagramData+xml"/>
  <Override PartName="/ppt/diagrams/data8.xml" ContentType="application/vnd.openxmlformats-officedocument.drawingml.diagramData+xml"/>
  <Override PartName="/ppt/presentation.xml" ContentType="application/vnd.openxmlformats-officedocument.presentationml.presentation.main+xml"/>
  <Override PartName="/ppt/slides/slide75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100.xml" ContentType="application/vnd.openxmlformats-officedocument.presentationml.slide+xml"/>
  <Override PartName="/ppt/slides/slide41.xml" ContentType="application/vnd.openxmlformats-officedocument.presentationml.slide+xml"/>
  <Override PartName="/ppt/slides/slide99.xml" ContentType="application/vnd.openxmlformats-officedocument.presentationml.slide+xml"/>
  <Override PartName="/ppt/slides/slide42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01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94.xml" ContentType="application/vnd.openxmlformats-officedocument.presentationml.slide+xml"/>
  <Override PartName="/ppt/slides/slide31.xml" ContentType="application/vnd.openxmlformats-officedocument.presentationml.slide+xml"/>
  <Override PartName="/ppt/slides/slide98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97.xml" ContentType="application/vnd.openxmlformats-officedocument.presentationml.slide+xml"/>
  <Override PartName="/ppt/slides/slide96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83.xml" ContentType="application/vnd.openxmlformats-officedocument.presentationml.slide+xml"/>
  <Override PartName="/ppt/slides/slide3.xml" ContentType="application/vnd.openxmlformats-officedocument.presentationml.slide+xml"/>
  <Override PartName="/ppt/slides/slide84.xml" ContentType="application/vnd.openxmlformats-officedocument.presentationml.slide+xml"/>
  <Override PartName="/ppt/slides/slide2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diagrams/data4.xml" ContentType="application/vnd.openxmlformats-officedocument.drawingml.diagramData+xml"/>
  <Override PartName="/ppt/slides/slide95.xml" ContentType="application/vnd.openxmlformats-officedocument.presentationml.slide+xml"/>
  <Override PartName="/ppt/slides/slide85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diagrams/data3.xml" ContentType="application/vnd.openxmlformats-officedocument.drawingml.diagramData+xml"/>
  <Override PartName="/ppt/slides/slide93.xml" ContentType="application/vnd.openxmlformats-officedocument.presentationml.slide+xml"/>
  <Override PartName="/ppt/slides/slide89.xml" ContentType="application/vnd.openxmlformats-officedocument.presentationml.slide+xml"/>
  <Override PartName="/ppt/slides/slide88.xml" ContentType="application/vnd.openxmlformats-officedocument.presentationml.slide+xml"/>
  <Override PartName="/ppt/diagrams/data1.xml" ContentType="application/vnd.openxmlformats-officedocument.drawingml.diagramData+xml"/>
  <Override PartName="/ppt/slides/slide86.xml" ContentType="application/vnd.openxmlformats-officedocument.presentationml.slide+xml"/>
  <Override PartName="/ppt/diagrams/data2.xml" ContentType="application/vnd.openxmlformats-officedocument.drawingml.diagramData+xml"/>
  <Override PartName="/ppt/slides/slide87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112.xml" ContentType="application/vnd.openxmlformats-officedocument.presentationml.slide+xml"/>
  <Override PartName="/ppt/slides/slide11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diagrams/data5.xml" ContentType="application/vnd.openxmlformats-officedocument.drawingml.diagramData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diagrams/data6.xml" ContentType="application/vnd.openxmlformats-officedocument.drawingml.diagramData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07.xml" ContentType="application/vnd.openxmlformats-officedocument.presentationml.slide+xml"/>
  <Override PartName="/ppt/slides/slide106.xml" ContentType="application/vnd.openxmlformats-officedocument.presentationml.slide+xml"/>
  <Override PartName="/ppt/slides/slide105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102.xml" ContentType="application/vnd.openxmlformats-officedocument.presentationml.slide+xml"/>
  <Override PartName="/ppt/slides/slide104.xml" ContentType="application/vnd.openxmlformats-officedocument.presentationml.slide+xml"/>
  <Override PartName="/ppt/slides/slide10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diagrams/layout56.xml" ContentType="application/vnd.openxmlformats-officedocument.drawingml.diagramLayout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colors62.xml" ContentType="application/vnd.openxmlformats-officedocument.drawingml.diagramColors+xml"/>
  <Override PartName="/ppt/diagrams/drawing61.xml" ContentType="application/vnd.ms-office.drawingml.diagramDrawing+xml"/>
  <Override PartName="/ppt/diagrams/drawing63.xml" ContentType="application/vnd.ms-office.drawingml.diagramDrawing+xml"/>
  <Override PartName="/ppt/diagrams/colors63.xml" ContentType="application/vnd.openxmlformats-officedocument.drawingml.diagramColors+xml"/>
  <Override PartName="/ppt/diagrams/quickStyle63.xml" ContentType="application/vnd.openxmlformats-officedocument.drawingml.diagramStyle+xml"/>
  <Override PartName="/ppt/diagrams/layout63.xml" ContentType="application/vnd.openxmlformats-officedocument.drawingml.diagramLayout+xml"/>
  <Override PartName="/ppt/diagrams/layout7.xml" ContentType="application/vnd.openxmlformats-officedocument.drawingml.diagramLayout+xml"/>
  <Override PartName="/ppt/diagrams/drawing62.xml" ContentType="application/vnd.ms-office.drawingml.diagramDrawing+xml"/>
  <Override PartName="/ppt/diagrams/quickStyle62.xml" ContentType="application/vnd.openxmlformats-officedocument.drawingml.diagramStyle+xml"/>
  <Override PartName="/ppt/diagrams/layout62.xml" ContentType="application/vnd.openxmlformats-officedocument.drawingml.diagramLayout+xml"/>
  <Override PartName="/ppt/diagrams/colors61.xml" ContentType="application/vnd.openxmlformats-officedocument.drawingml.diagramColors+xml"/>
  <Override PartName="/ppt/diagrams/drawing59.xml" ContentType="application/vnd.ms-office.drawingml.diagramDrawing+xml"/>
  <Override PartName="/ppt/diagrams/quickStyle60.xml" ContentType="application/vnd.openxmlformats-officedocument.drawingml.diagramStyle+xml"/>
  <Override PartName="/ppt/diagrams/layout58.xml" ContentType="application/vnd.openxmlformats-officedocument.drawingml.diagramLayout+xml"/>
  <Override PartName="/ppt/diagrams/drawing57.xml" ContentType="application/vnd.ms-office.drawingml.diagramDrawing+xml"/>
  <Override PartName="/ppt/diagrams/colors57.xml" ContentType="application/vnd.openxmlformats-officedocument.drawingml.diagramColors+xml"/>
  <Override PartName="/ppt/diagrams/quickStyle57.xml" ContentType="application/vnd.openxmlformats-officedocument.drawingml.diagramStyle+xml"/>
  <Override PartName="/ppt/diagrams/layout57.xml" ContentType="application/vnd.openxmlformats-officedocument.drawingml.diagramLayout+xml"/>
  <Override PartName="/ppt/diagrams/drawing56.xml" ContentType="application/vnd.ms-office.drawingml.diagramDrawing+xml"/>
  <Override PartName="/ppt/diagrams/colors56.xml" ContentType="application/vnd.openxmlformats-officedocument.drawingml.diagramColors+xml"/>
  <Override PartName="/ppt/diagrams/quickStyle56.xml" ContentType="application/vnd.openxmlformats-officedocument.drawingml.diagramStyle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layout60.xml" ContentType="application/vnd.openxmlformats-officedocument.drawingml.diagramLayout+xml"/>
  <Override PartName="/ppt/theme/theme2.xml" ContentType="application/vnd.openxmlformats-officedocument.theme+xml"/>
  <Override PartName="/ppt/diagrams/colors59.xml" ContentType="application/vnd.openxmlformats-officedocument.drawingml.diagramColors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quickStyle59.xml" ContentType="application/vnd.openxmlformats-officedocument.drawingml.diagramStyle+xml"/>
  <Override PartName="/ppt/diagrams/layout59.xml" ContentType="application/vnd.openxmlformats-officedocument.drawingml.diagramLayout+xml"/>
  <Override PartName="/ppt/diagrams/colors55.xml" ContentType="application/vnd.openxmlformats-officedocument.drawingml.diagramColors+xml"/>
  <Override PartName="/ppt/theme/theme3.xml" ContentType="application/vnd.openxmlformats-officedocument.theme+xml"/>
  <Override PartName="/ppt/diagrams/drawing55.xml" ContentType="application/vnd.ms-office.drawingml.diagramDrawing+xml"/>
  <Override PartName="/ppt/diagrams/drawing54.xml" ContentType="application/vnd.ms-office.drawingml.diagramDrawing+xml"/>
  <Override PartName="/ppt/diagrams/quickStyle64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quickStyle71.xml" ContentType="application/vnd.openxmlformats-officedocument.drawingml.diagramStyle+xml"/>
  <Override PartName="/ppt/diagrams/layout71.xml" ContentType="application/vnd.openxmlformats-officedocument.drawingml.diagramLayout+xml"/>
  <Override PartName="/ppt/diagrams/drawing70.xml" ContentType="application/vnd.ms-office.drawingml.diagramDrawing+xml"/>
  <Override PartName="/ppt/diagrams/colors70.xml" ContentType="application/vnd.openxmlformats-officedocument.drawingml.diagramColors+xml"/>
  <Override PartName="/ppt/diagrams/quickStyle70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diagrams/layout70.xml" ContentType="application/vnd.openxmlformats-officedocument.drawingml.diagramLayout+xml"/>
  <Override PartName="/ppt/diagrams/drawing69.xml" ContentType="application/vnd.ms-office.drawingml.diagramDrawing+xml"/>
  <Override PartName="/ppt/diagrams/colors69.xml" ContentType="application/vnd.openxmlformats-officedocument.drawingml.diagramColors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quickStyle65.xml" ContentType="application/vnd.openxmlformats-officedocument.drawingml.diagramStyle+xml"/>
  <Override PartName="/ppt/diagrams/layout65.xml" ContentType="application/vnd.openxmlformats-officedocument.drawingml.diagramLayout+xml"/>
  <Override PartName="/ppt/diagrams/drawing64.xml" ContentType="application/vnd.ms-office.drawingml.diagramDrawing+xml"/>
  <Override PartName="/ppt/diagrams/colors64.xml" ContentType="application/vnd.openxmlformats-officedocument.drawingml.diagramColors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layout67.xml" ContentType="application/vnd.openxmlformats-officedocument.drawingml.diagramLayout+xml"/>
  <Override PartName="/ppt/diagrams/quickStyle69.xml" ContentType="application/vnd.openxmlformats-officedocument.drawingml.diagramStyle+xml"/>
  <Override PartName="/ppt/diagrams/layout69.xml" ContentType="application/vnd.openxmlformats-officedocument.drawingml.diagramLayout+xml"/>
  <Override PartName="/ppt/diagrams/drawing68.xml" ContentType="application/vnd.ms-office.drawingml.diagramDrawing+xml"/>
  <Override PartName="/ppt/diagrams/colors68.xml" ContentType="application/vnd.openxmlformats-officedocument.drawingml.diagramColors+xml"/>
  <Override PartName="/ppt/diagrams/quickStyle68.xml" ContentType="application/vnd.openxmlformats-officedocument.drawingml.diagramStyle+xml"/>
  <Override PartName="/ppt/diagrams/layout68.xml" ContentType="application/vnd.openxmlformats-officedocument.drawingml.diagramLayout+xml"/>
  <Override PartName="/ppt/diagrams/drawing67.xml" ContentType="application/vnd.ms-office.drawingml.diagramDrawing+xml"/>
  <Override PartName="/ppt/diagrams/colors67.xml" ContentType="application/vnd.openxmlformats-officedocument.drawingml.diagramColors+xml"/>
  <Override PartName="/ppt/diagrams/quickStyle67.xml" ContentType="application/vnd.openxmlformats-officedocument.drawingml.diagramStyle+xml"/>
  <Override PartName="/ppt/diagrams/layout64.xml" ContentType="application/vnd.openxmlformats-officedocument.drawingml.diagramLayout+xml"/>
  <Override PartName="/ppt/diagrams/quickStyle53.xml" ContentType="application/vnd.openxmlformats-officedocument.drawingml.diagramStyle+xml"/>
  <Override PartName="/ppt/diagrams/quickStyle54.xml" ContentType="application/vnd.openxmlformats-officedocument.drawingml.diagramStyle+xml"/>
  <Override PartName="/ppt/diagrams/colors21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21.xml" ContentType="application/vnd.openxmlformats-officedocument.drawingml.diagramLayout+xml"/>
  <Override PartName="/ppt/diagrams/drawing20.xml" ContentType="application/vnd.ms-office.drawingml.diagramDrawing+xml"/>
  <Override PartName="/ppt/diagrams/drawing21.xml" ContentType="application/vnd.ms-office.drawingml.diagramDrawing+xml"/>
  <Override PartName="/ppt/diagrams/quickStyle22.xml" ContentType="application/vnd.openxmlformats-officedocument.drawingml.diagramStyle+xml"/>
  <Override PartName="/ppt/diagrams/layout22.xml" ContentType="application/vnd.openxmlformats-officedocument.drawingml.diagramLayout+xml"/>
  <Override PartName="/ppt/diagrams/colors20.xml" ContentType="application/vnd.openxmlformats-officedocument.drawingml.diagramColors+xml"/>
  <Override PartName="/ppt/diagrams/quickStyle20.xml" ContentType="application/vnd.openxmlformats-officedocument.drawingml.diagramStyle+xml"/>
  <Override PartName="/ppt/diagrams/layout20.xml" ContentType="application/vnd.openxmlformats-officedocument.drawingml.diagramLayout+xml"/>
  <Override PartName="/ppt/diagrams/quickStyle18.xml" ContentType="application/vnd.openxmlformats-officedocument.drawingml.diagramStyle+xml"/>
  <Override PartName="/ppt/diagrams/layout18.xml" ContentType="application/vnd.openxmlformats-officedocument.drawingml.diagramLayout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rawing19.xml" ContentType="application/vnd.ms-office.drawingml.diagramDrawing+xml"/>
  <Override PartName="/ppt/diagrams/colors19.xml" ContentType="application/vnd.openxmlformats-officedocument.drawingml.diagramColors+xml"/>
  <Override PartName="/ppt/diagrams/quickStyle19.xml" ContentType="application/vnd.openxmlformats-officedocument.drawingml.diagramStyle+xml"/>
  <Override PartName="/ppt/diagrams/layout19.xml" ContentType="application/vnd.openxmlformats-officedocument.drawingml.diagramLayout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quickStyle27.xml" ContentType="application/vnd.openxmlformats-officedocument.drawingml.diagramStyle+xml"/>
  <Override PartName="/ppt/diagrams/layout27.xml" ContentType="application/vnd.openxmlformats-officedocument.drawingml.diagramLayout+xml"/>
  <Override PartName="/ppt/diagrams/drawing26.xml" ContentType="application/vnd.ms-office.drawingml.diagramDrawing+xml"/>
  <Override PartName="/ppt/diagrams/colors26.xml" ContentType="application/vnd.openxmlformats-officedocument.drawingml.diagramColors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layout28.xml" ContentType="application/vnd.openxmlformats-officedocument.drawingml.diagramLayout+xml"/>
  <Override PartName="/ppt/diagrams/layout29.xml" ContentType="application/vnd.openxmlformats-officedocument.drawingml.diagramLayout+xml"/>
  <Override PartName="/ppt/diagrams/drawing5.xml" ContentType="application/vnd.ms-office.drawingml.diagramDrawing+xml"/>
  <Override PartName="/ppt/diagrams/drawing28.xml" ContentType="application/vnd.ms-office.drawingml.diagramDrawing+xml"/>
  <Override PartName="/ppt/diagrams/colors28.xml" ContentType="application/vnd.openxmlformats-officedocument.drawingml.diagramColors+xml"/>
  <Override PartName="/ppt/diagrams/quickStyle28.xml" ContentType="application/vnd.openxmlformats-officedocument.drawingml.diagramStyle+xml"/>
  <Override PartName="/ppt/diagrams/quickStyle26.xml" ContentType="application/vnd.openxmlformats-officedocument.drawingml.diagramStyle+xml"/>
  <Override PartName="/ppt/diagrams/layout26.xml" ContentType="application/vnd.openxmlformats-officedocument.drawingml.diagramLayout+xml"/>
  <Override PartName="/ppt/diagrams/drawing25.xml" ContentType="application/vnd.ms-office.drawingml.diagramDrawing+xml"/>
  <Override PartName="/ppt/diagrams/drawing23.xml" ContentType="application/vnd.ms-office.drawingml.diagramDrawing+xml"/>
  <Override PartName="/ppt/diagrams/colors23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23.xml" ContentType="application/vnd.openxmlformats-officedocument.drawingml.diagramLayout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colors25.xml" ContentType="application/vnd.openxmlformats-officedocument.drawingml.diagramColors+xml"/>
  <Override PartName="/ppt/diagrams/quickStyle25.xml" ContentType="application/vnd.openxmlformats-officedocument.drawingml.diagramStyle+xml"/>
  <Override PartName="/ppt/diagrams/layout25.xml" ContentType="application/vnd.openxmlformats-officedocument.drawingml.diagramLayout+xml"/>
  <Override PartName="/ppt/diagrams/drawing24.xml" ContentType="application/vnd.ms-office.drawingml.diagramDrawing+xml"/>
  <Override PartName="/ppt/diagrams/drawing17.xml" ContentType="application/vnd.ms-office.drawingml.diagramDrawing+xml"/>
  <Override PartName="/ppt/diagrams/colors17.xml" ContentType="application/vnd.openxmlformats-officedocument.drawingml.diagramColors+xml"/>
  <Override PartName="/ppt/diagrams/quickStyle10.xml" ContentType="application/vnd.openxmlformats-officedocument.drawingml.diagramStyle+xml"/>
  <Override PartName="/ppt/diagrams/layout10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quickStyle11.xml" ContentType="application/vnd.openxmlformats-officedocument.drawingml.diagramStyle+xml"/>
  <Override PartName="/ppt/diagrams/layout11.xml" ContentType="application/vnd.openxmlformats-officedocument.drawingml.diagramLayout+xml"/>
  <Override PartName="/ppt/diagrams/layout6.xml" ContentType="application/vnd.openxmlformats-officedocument.drawingml.diagramLayout+xml"/>
  <Override PartName="/ppt/diagrams/layout8.xml" ContentType="application/vnd.openxmlformats-officedocument.drawingml.diagramLayout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colors7.xml" ContentType="application/vnd.openxmlformats-officedocument.drawingml.diagramColors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colors9.xml" ContentType="application/vnd.openxmlformats-officedocument.drawingml.diagramColors+xml"/>
  <Override PartName="/ppt/diagrams/quickStyle9.xml" ContentType="application/vnd.openxmlformats-officedocument.drawingml.diagramStyle+xml"/>
  <Override PartName="/ppt/diagrams/layout9.xml" ContentType="application/vnd.openxmlformats-officedocument.drawingml.diagramLayout+xml"/>
  <Override PartName="/ppt/diagrams/colors6.xml" ContentType="application/vnd.openxmlformats-officedocument.drawingml.diagramColors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rawing15.xml" ContentType="application/vnd.ms-office.drawingml.diagramDrawing+xml"/>
  <Override PartName="/ppt/diagrams/colors15.xml" ContentType="application/vnd.openxmlformats-officedocument.drawingml.diagramColors+xml"/>
  <Override PartName="/ppt/diagrams/quickStyle15.xml" ContentType="application/vnd.openxmlformats-officedocument.drawingml.diagramStyle+xml"/>
  <Override PartName="/ppt/diagrams/layout15.xml" ContentType="application/vnd.openxmlformats-officedocument.drawingml.diagramLayout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quickStyle17.xml" ContentType="application/vnd.openxmlformats-officedocument.drawingml.diagramStyle+xml"/>
  <Override PartName="/ppt/diagrams/layout17.xml" ContentType="application/vnd.openxmlformats-officedocument.drawingml.diagramLayout+xml"/>
  <Override PartName="/ppt/diagrams/drawing16.xml" ContentType="application/vnd.ms-office.drawingml.diagramDrawing+xml"/>
  <Override PartName="/ppt/diagrams/colors16.xml" ContentType="application/vnd.openxmlformats-officedocument.drawingml.diagramColors+xml"/>
  <Override PartName="/ppt/diagrams/drawing14.xml" ContentType="application/vnd.ms-office.drawingml.diagramDrawing+xml"/>
  <Override PartName="/ppt/diagrams/colors14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2.xml" ContentType="application/vnd.ms-office.drawingml.diagramDrawing+xml"/>
  <Override PartName="/ppt/diagrams/colors12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layout14.xml" ContentType="application/vnd.openxmlformats-officedocument.drawingml.diagramLayout+xml"/>
  <Override PartName="/ppt/diagrams/drawing13.xml" ContentType="application/vnd.ms-office.drawingml.diagramDrawing+xml"/>
  <Override PartName="/ppt/diagrams/colors13.xml" ContentType="application/vnd.openxmlformats-officedocument.drawingml.diagramColors+xml"/>
  <Override PartName="/ppt/diagrams/quickStyle13.xml" ContentType="application/vnd.openxmlformats-officedocument.drawingml.diagramStyle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rawing45.xml" ContentType="application/vnd.ms-office.drawingml.diagramDrawing+xml"/>
  <Override PartName="/ppt/diagrams/colors45.xml" ContentType="application/vnd.openxmlformats-officedocument.drawingml.diagramColors+xml"/>
  <Override PartName="/ppt/diagrams/quickStyle45.xml" ContentType="application/vnd.openxmlformats-officedocument.drawingml.diagramStyle+xml"/>
  <Override PartName="/ppt/diagrams/layout45.xml" ContentType="application/vnd.openxmlformats-officedocument.drawingml.diagramLayout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quickStyle47.xml" ContentType="application/vnd.openxmlformats-officedocument.drawingml.diagramStyle+xml"/>
  <Override PartName="/ppt/diagrams/layout47.xml" ContentType="application/vnd.openxmlformats-officedocument.drawingml.diagramLayout+xml"/>
  <Override PartName="/ppt/diagrams/layout2.xml" ContentType="application/vnd.openxmlformats-officedocument.drawingml.diagramLayout+xml"/>
  <Override PartName="/ppt/diagrams/drawing46.xml" ContentType="application/vnd.ms-office.drawingml.diagramDrawing+xml"/>
  <Override PartName="/ppt/diagrams/colors46.xml" ContentType="application/vnd.openxmlformats-officedocument.drawingml.diagramColors+xml"/>
  <Override PartName="/ppt/diagrams/drawing44.xml" ContentType="application/vnd.ms-office.drawingml.diagramDrawing+xml"/>
  <Override PartName="/ppt/diagrams/colors44.xml" ContentType="application/vnd.openxmlformats-officedocument.drawingml.diagramColors+xml"/>
  <Override PartName="/ppt/diagrams/quickStyle44.xml" ContentType="application/vnd.openxmlformats-officedocument.drawingml.diagramStyle+xml"/>
  <Override PartName="/ppt/diagrams/quickStyle42.xml" ContentType="application/vnd.openxmlformats-officedocument.drawingml.diagramStyle+xml"/>
  <Override PartName="/ppt/diagrams/layout42.xml" ContentType="application/vnd.openxmlformats-officedocument.drawingml.diagramLayout+xml"/>
  <Override PartName="/ppt/diagrams/layout3.xml" ContentType="application/vnd.openxmlformats-officedocument.drawingml.diagramLayout+xml"/>
  <Override PartName="/ppt/diagrams/drawing41.xml" ContentType="application/vnd.ms-office.drawingml.diagramDrawing+xml"/>
  <Override PartName="/ppt/diagrams/colors41.xml" ContentType="application/vnd.openxmlformats-officedocument.drawingml.diagramColors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layout43.xml" ContentType="application/vnd.openxmlformats-officedocument.drawingml.diagramLayout+xml"/>
  <Override PartName="/ppt/diagrams/layout44.xml" ContentType="application/vnd.openxmlformats-officedocument.drawingml.diagramLayout+xml"/>
  <Override PartName="/ppt/diagrams/drawing2.xml" ContentType="application/vnd.ms-office.drawingml.diagramDrawing+xml"/>
  <Override PartName="/ppt/diagrams/drawing43.xml" ContentType="application/vnd.ms-office.drawingml.diagramDrawing+xml"/>
  <Override PartName="/ppt/diagrams/colors43.xml" ContentType="application/vnd.openxmlformats-officedocument.drawingml.diagramColors+xml"/>
  <Override PartName="/ppt/diagrams/quickStyle43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layout48.xml" ContentType="application/vnd.openxmlformats-officedocument.drawingml.diagramLayout+xml"/>
  <Override PartName="/ppt/diagrams/colors52.xml" ContentType="application/vnd.openxmlformats-officedocument.drawingml.diagramColors+xml"/>
  <Override PartName="/ppt/diagrams/quickStyle52.xml" ContentType="application/vnd.openxmlformats-officedocument.drawingml.diagramStyle+xml"/>
  <Override PartName="/ppt/diagrams/layout52.xml" ContentType="application/vnd.openxmlformats-officedocument.drawingml.diagramLayout+xml"/>
  <Override PartName="/ppt/diagrams/colors1.xml" ContentType="application/vnd.openxmlformats-officedocument.drawingml.diagramColors+xml"/>
  <Override PartName="/ppt/diagrams/drawing51.xml" ContentType="application/vnd.ms-office.drawingml.diagramDrawing+xml"/>
  <Override PartName="/ppt/diagrams/drawing52.xml" ContentType="application/vnd.ms-office.drawingml.diagramDrawing+xml"/>
  <Override PartName="/ppt/diagrams/quickStyle1.xml" ContentType="application/vnd.openxmlformats-officedocument.drawingml.diagramStyle+xml"/>
  <Override PartName="/ppt/diagrams/layout53.xml" ContentType="application/vnd.openxmlformats-officedocument.drawingml.diagramLayout+xml"/>
  <Override PartName="/ppt/diagrams/layout54.xml" ContentType="application/vnd.openxmlformats-officedocument.drawingml.diagramLayout+xml"/>
  <Override PartName="/ppt/diagrams/layout1.xml" ContentType="application/vnd.openxmlformats-officedocument.drawingml.diagramLayout+xml"/>
  <Override PartName="/ppt/diagrams/drawing53.xml" ContentType="application/vnd.ms-office.drawingml.diagramDrawing+xml"/>
  <Override PartName="/ppt/diagrams/colors53.xml" ContentType="application/vnd.openxmlformats-officedocument.drawingml.diagramColors+xml"/>
  <Override PartName="/ppt/diagrams/colors51.xml" ContentType="application/vnd.openxmlformats-officedocument.drawingml.diagramColors+xml"/>
  <Override PartName="/ppt/diagrams/quickStyle51.xml" ContentType="application/vnd.openxmlformats-officedocument.drawingml.diagramStyle+xml"/>
  <Override PartName="/ppt/diagrams/layout51.xml" ContentType="application/vnd.openxmlformats-officedocument.drawingml.diagramLayout+xml"/>
  <Override PartName="/ppt/diagrams/quickStyle49.xml" ContentType="application/vnd.openxmlformats-officedocument.drawingml.diagramStyle+xml"/>
  <Override PartName="/ppt/diagrams/layout49.xml" ContentType="application/vnd.openxmlformats-officedocument.drawingml.diagramLayout+xml"/>
  <Override PartName="/ppt/diagrams/drawing48.xml" ContentType="application/vnd.ms-office.drawingml.diagramDrawing+xml"/>
  <Override PartName="/ppt/diagrams/colors48.xml" ContentType="application/vnd.openxmlformats-officedocument.drawingml.diagramColors+xml"/>
  <Override PartName="/ppt/diagrams/quickStyle48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rawing1.xml" ContentType="application/vnd.ms-office.drawingml.diagramDrawing+xml"/>
  <Override PartName="/ppt/diagrams/drawing50.xml" ContentType="application/vnd.ms-office.drawingml.diagramDrawing+xml"/>
  <Override PartName="/ppt/diagrams/colors50.xml" ContentType="application/vnd.openxmlformats-officedocument.drawingml.diagramColors+xml"/>
  <Override PartName="/ppt/diagrams/quickStyle50.xml" ContentType="application/vnd.openxmlformats-officedocument.drawingml.diagramStyle+xml"/>
  <Override PartName="/ppt/diagrams/layout50.xml" ContentType="application/vnd.openxmlformats-officedocument.drawingml.diagramLayout+xml"/>
  <Override PartName="/ppt/diagrams/quickStyle41.xml" ContentType="application/vnd.openxmlformats-officedocument.drawingml.diagramStyle+xml"/>
  <Override PartName="/ppt/diagrams/layout41.xml" ContentType="application/vnd.openxmlformats-officedocument.drawingml.diagramLayout+xml"/>
  <Override PartName="/ppt/diagrams/quickStyle3.xml" ContentType="application/vnd.openxmlformats-officedocument.drawingml.diagramStyle+xml"/>
  <Override PartName="/ppt/diagrams/quickStyle33.xml" ContentType="application/vnd.openxmlformats-officedocument.drawingml.diagramStyle+xml"/>
  <Override PartName="/ppt/diagrams/layout33.xml" ContentType="application/vnd.openxmlformats-officedocument.drawingml.diagramLayout+xml"/>
  <Override PartName="/ppt/diagrams/drawing32.xml" ContentType="application/vnd.ms-office.drawingml.diagramDrawing+xml"/>
  <Override PartName="/ppt/diagrams/colors32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rawing4.xml" ContentType="application/vnd.ms-office.drawingml.diagramDrawing+xml"/>
  <Override PartName="/ppt/diagrams/colors54.xml" ContentType="application/vnd.openxmlformats-officedocument.drawingml.diagramColors+xml"/>
  <Override PartName="/ppt/diagrams/colors34.xml" ContentType="application/vnd.openxmlformats-officedocument.drawingml.diagramColors+xml"/>
  <Override PartName="/ppt/diagrams/quickStyle34.xml" ContentType="application/vnd.openxmlformats-officedocument.drawingml.diagramStyle+xml"/>
  <Override PartName="/ppt/diagrams/layout34.xml" ContentType="application/vnd.openxmlformats-officedocument.drawingml.diagramLayout+xml"/>
  <Override PartName="/ppt/diagrams/layout32.xml" ContentType="application/vnd.openxmlformats-officedocument.drawingml.diagramLayout+xml"/>
  <Override PartName="/ppt/diagrams/layout5.xml" ContentType="application/vnd.openxmlformats-officedocument.drawingml.diagramLayout+xml"/>
  <Override PartName="/ppt/diagrams/drawing31.xml" ContentType="application/vnd.ms-office.drawingml.diagramDrawing+xml"/>
  <Override PartName="/ppt/diagrams/colors30.xml" ContentType="application/vnd.openxmlformats-officedocument.drawingml.diagramColors+xml"/>
  <Override PartName="/ppt/diagrams/quickStyle30.xml" ContentType="application/vnd.openxmlformats-officedocument.drawingml.diagramStyle+xml"/>
  <Override PartName="/ppt/diagrams/layout30.xml" ContentType="application/vnd.openxmlformats-officedocument.drawingml.diagramLayout+xml"/>
  <Override PartName="/ppt/diagrams/colors5.xml" ContentType="application/vnd.openxmlformats-officedocument.drawingml.diagramColors+xml"/>
  <Override PartName="/ppt/diagrams/drawing30.xml" ContentType="application/vnd.ms-office.drawingml.diagramDrawing+xml"/>
  <Override PartName="/ppt/diagrams/colors31.xml" ContentType="application/vnd.openxmlformats-officedocument.drawingml.diagramColors+xml"/>
  <Override PartName="/ppt/diagrams/quickStyle31.xml" ContentType="application/vnd.openxmlformats-officedocument.drawingml.diagramStyle+xml"/>
  <Override PartName="/ppt/diagrams/layout31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4.xml" ContentType="application/vnd.openxmlformats-officedocument.drawingml.diagramColors+xml"/>
  <Override PartName="/ppt/diagrams/drawing34.xml" ContentType="application/vnd.ms-office.drawingml.diagramDrawing+xml"/>
  <Override PartName="/ppt/diagrams/drawing40.xml" ContentType="application/vnd.ms-office.drawingml.diagramDrawing+xml"/>
  <Override PartName="/ppt/diagrams/drawing3.xml" ContentType="application/vnd.ms-office.drawingml.diagramDrawing+xml"/>
  <Override PartName="/ppt/diagrams/drawing38.xml" ContentType="application/vnd.ms-office.drawingml.diagramDrawing+xml"/>
  <Override PartName="/ppt/diagrams/colors38.xml" ContentType="application/vnd.openxmlformats-officedocument.drawingml.diagramColors+xml"/>
  <Override PartName="/ppt/diagrams/quickStyle38.xml" ContentType="application/vnd.openxmlformats-officedocument.drawingml.diagramStyle+xml"/>
  <Override PartName="/ppt/diagrams/layout38.xml" ContentType="application/vnd.openxmlformats-officedocument.drawingml.diagramLayout+xml"/>
  <Override PartName="/ppt/diagrams/drawing37.xml" ContentType="application/vnd.ms-office.drawingml.diagramDrawing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colors40.xml" ContentType="application/vnd.openxmlformats-officedocument.drawingml.diagramColors+xml"/>
  <Override PartName="/ppt/diagrams/quickStyle40.xml" ContentType="application/vnd.openxmlformats-officedocument.drawingml.diagramStyle+xml"/>
  <Override PartName="/ppt/diagrams/layout40.xml" ContentType="application/vnd.openxmlformats-officedocument.drawingml.diagramLayout+xml"/>
  <Override PartName="/ppt/diagrams/colors3.xml" ContentType="application/vnd.openxmlformats-officedocument.drawingml.diagramColors+xml"/>
  <Override PartName="/ppt/diagrams/drawing39.xml" ContentType="application/vnd.ms-office.drawingml.diagramDrawing+xml"/>
  <Override PartName="/ppt/diagrams/layout35.xml" ContentType="application/vnd.openxmlformats-officedocument.drawingml.diagramLayout+xml"/>
  <Override PartName="/ppt/diagrams/colors37.xml" ContentType="application/vnd.openxmlformats-officedocument.drawingml.diagramColors+xml"/>
  <Override PartName="/ppt/diagrams/layout37.xml" ContentType="application/vnd.openxmlformats-officedocument.drawingml.diagramLayout+xml"/>
  <Override PartName="/ppt/diagrams/quickStyle4.xml" ContentType="application/vnd.openxmlformats-officedocument.drawingml.diagramStyle+xml"/>
  <Override PartName="/ppt/diagrams/drawing35.xml" ContentType="application/vnd.ms-office.drawingml.diagramDrawing+xml"/>
  <Override PartName="/ppt/diagrams/colors35.xml" ContentType="application/vnd.openxmlformats-officedocument.drawingml.diagramColors+xml"/>
  <Override PartName="/ppt/diagrams/quickStyle35.xml" ContentType="application/vnd.openxmlformats-officedocument.drawingml.diagramStyle+xml"/>
  <Override PartName="/ppt/diagrams/layout36.xml" ContentType="application/vnd.openxmlformats-officedocument.drawingml.diagramLayout+xml"/>
  <Override PartName="/ppt/diagrams/quickStyle37.xml" ContentType="application/vnd.openxmlformats-officedocument.drawingml.diagramStyle+xml"/>
  <Override PartName="/ppt/diagrams/quickStyle36.xml" ContentType="application/vnd.openxmlformats-officedocument.drawingml.diagramStyle+xml"/>
  <Override PartName="/ppt/diagrams/drawing36.xml" ContentType="application/vnd.ms-office.drawingml.diagramDrawing+xml"/>
  <Override PartName="/ppt/diagrams/layout4.xml" ContentType="application/vnd.openxmlformats-officedocument.drawingml.diagramLayout+xml"/>
  <Override PartName="/ppt/diagrams/colors36.xml" ContentType="application/vnd.openxmlformats-officedocument.drawingml.diagramCol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handoutMasterIdLst>
    <p:handoutMasterId r:id="rId115"/>
  </p:handoutMasterIdLst>
  <p:sldIdLst>
    <p:sldId id="526" r:id="rId2"/>
    <p:sldId id="608" r:id="rId3"/>
    <p:sldId id="685" r:id="rId4"/>
    <p:sldId id="739" r:id="rId5"/>
    <p:sldId id="740" r:id="rId6"/>
    <p:sldId id="686" r:id="rId7"/>
    <p:sldId id="524" r:id="rId8"/>
    <p:sldId id="527" r:id="rId9"/>
    <p:sldId id="529" r:id="rId10"/>
    <p:sldId id="528" r:id="rId11"/>
    <p:sldId id="531" r:id="rId12"/>
    <p:sldId id="687" r:id="rId13"/>
    <p:sldId id="688" r:id="rId14"/>
    <p:sldId id="689" r:id="rId15"/>
    <p:sldId id="618" r:id="rId16"/>
    <p:sldId id="534" r:id="rId17"/>
    <p:sldId id="535" r:id="rId18"/>
    <p:sldId id="536" r:id="rId19"/>
    <p:sldId id="619" r:id="rId20"/>
    <p:sldId id="620" r:id="rId21"/>
    <p:sldId id="621" r:id="rId22"/>
    <p:sldId id="537" r:id="rId23"/>
    <p:sldId id="538" r:id="rId24"/>
    <p:sldId id="540" r:id="rId25"/>
    <p:sldId id="539" r:id="rId26"/>
    <p:sldId id="711" r:id="rId27"/>
    <p:sldId id="541" r:id="rId28"/>
    <p:sldId id="542" r:id="rId29"/>
    <p:sldId id="543" r:id="rId30"/>
    <p:sldId id="544" r:id="rId31"/>
    <p:sldId id="735" r:id="rId32"/>
    <p:sldId id="709" r:id="rId33"/>
    <p:sldId id="722" r:id="rId34"/>
    <p:sldId id="692" r:id="rId35"/>
    <p:sldId id="723" r:id="rId36"/>
    <p:sldId id="555" r:id="rId37"/>
    <p:sldId id="693" r:id="rId38"/>
    <p:sldId id="712" r:id="rId39"/>
    <p:sldId id="694" r:id="rId40"/>
    <p:sldId id="724" r:id="rId41"/>
    <p:sldId id="559" r:id="rId42"/>
    <p:sldId id="562" r:id="rId43"/>
    <p:sldId id="563" r:id="rId44"/>
    <p:sldId id="564" r:id="rId45"/>
    <p:sldId id="713" r:id="rId46"/>
    <p:sldId id="565" r:id="rId47"/>
    <p:sldId id="566" r:id="rId48"/>
    <p:sldId id="567" r:id="rId49"/>
    <p:sldId id="568" r:id="rId50"/>
    <p:sldId id="569" r:id="rId51"/>
    <p:sldId id="571" r:id="rId52"/>
    <p:sldId id="573" r:id="rId53"/>
    <p:sldId id="570" r:id="rId54"/>
    <p:sldId id="572" r:id="rId55"/>
    <p:sldId id="622" r:id="rId56"/>
    <p:sldId id="695" r:id="rId57"/>
    <p:sldId id="575" r:id="rId58"/>
    <p:sldId id="576" r:id="rId59"/>
    <p:sldId id="577" r:id="rId60"/>
    <p:sldId id="624" r:id="rId61"/>
    <p:sldId id="578" r:id="rId62"/>
    <p:sldId id="623" r:id="rId63"/>
    <p:sldId id="680" r:id="rId64"/>
    <p:sldId id="677" r:id="rId65"/>
    <p:sldId id="714" r:id="rId66"/>
    <p:sldId id="672" r:id="rId67"/>
    <p:sldId id="684" r:id="rId68"/>
    <p:sldId id="715" r:id="rId69"/>
    <p:sldId id="682" r:id="rId70"/>
    <p:sldId id="683" r:id="rId71"/>
    <p:sldId id="696" r:id="rId72"/>
    <p:sldId id="710" r:id="rId73"/>
    <p:sldId id="716" r:id="rId74"/>
    <p:sldId id="626" r:id="rId75"/>
    <p:sldId id="627" r:id="rId76"/>
    <p:sldId id="628" r:id="rId77"/>
    <p:sldId id="629" r:id="rId78"/>
    <p:sldId id="651" r:id="rId79"/>
    <p:sldId id="704" r:id="rId80"/>
    <p:sldId id="652" r:id="rId81"/>
    <p:sldId id="653" r:id="rId82"/>
    <p:sldId id="654" r:id="rId83"/>
    <p:sldId id="656" r:id="rId84"/>
    <p:sldId id="631" r:id="rId85"/>
    <p:sldId id="633" r:id="rId86"/>
    <p:sldId id="658" r:id="rId87"/>
    <p:sldId id="634" r:id="rId88"/>
    <p:sldId id="660" r:id="rId89"/>
    <p:sldId id="635" r:id="rId90"/>
    <p:sldId id="636" r:id="rId91"/>
    <p:sldId id="717" r:id="rId92"/>
    <p:sldId id="637" r:id="rId93"/>
    <p:sldId id="638" r:id="rId94"/>
    <p:sldId id="639" r:id="rId95"/>
    <p:sldId id="642" r:id="rId96"/>
    <p:sldId id="718" r:id="rId97"/>
    <p:sldId id="644" r:id="rId98"/>
    <p:sldId id="641" r:id="rId99"/>
    <p:sldId id="707" r:id="rId100"/>
    <p:sldId id="719" r:id="rId101"/>
    <p:sldId id="581" r:id="rId102"/>
    <p:sldId id="582" r:id="rId103"/>
    <p:sldId id="583" r:id="rId104"/>
    <p:sldId id="665" r:id="rId105"/>
    <p:sldId id="666" r:id="rId106"/>
    <p:sldId id="706" r:id="rId107"/>
    <p:sldId id="585" r:id="rId108"/>
    <p:sldId id="720" r:id="rId109"/>
    <p:sldId id="701" r:id="rId110"/>
    <p:sldId id="702" r:id="rId111"/>
    <p:sldId id="741" r:id="rId112"/>
    <p:sldId id="645" r:id="rId113"/>
  </p:sldIdLst>
  <p:sldSz cx="12192000" cy="6858000"/>
  <p:notesSz cx="9928225" cy="67976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GNC1" initials="DGNC1" lastIdx="1" clrIdx="0">
    <p:extLst>
      <p:ext uri="{19B8F6BF-5375-455C-9EA6-DF929625EA0E}">
        <p15:presenceInfo xmlns:p15="http://schemas.microsoft.com/office/powerpoint/2012/main" userId="DGNC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00CDC8"/>
    <a:srgbClr val="4E0E3D"/>
    <a:srgbClr val="AE2089"/>
    <a:srgbClr val="28155F"/>
    <a:srgbClr val="441C39"/>
    <a:srgbClr val="005E5E"/>
    <a:srgbClr val="00C9C4"/>
    <a:srgbClr val="0066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6" autoAdjust="0"/>
    <p:restoredTop sz="94097" autoAdjust="0"/>
  </p:normalViewPr>
  <p:slideViewPr>
    <p:cSldViewPr>
      <p:cViewPr varScale="1">
        <p:scale>
          <a:sx n="81" d="100"/>
          <a:sy n="81" d="100"/>
        </p:scale>
        <p:origin x="63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customXml" Target="../customXml/item3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customXml" Target="../customXml/item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customXml" Target="../customXml/item2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11DD39-7CC3-48F2-97F5-24CDA00C3F32}" type="doc">
      <dgm:prSet loTypeId="urn:microsoft.com/office/officeart/2005/8/layout/arrow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FC2A2D1-6A9E-43CF-83AA-55E6ABC80633}">
      <dgm:prSet phldrT="[Texto]"/>
      <dgm:spPr/>
      <dgm:t>
        <a:bodyPr/>
        <a:lstStyle/>
        <a:p>
          <a:r>
            <a:rPr lang="es-MX" dirty="0">
              <a:solidFill>
                <a:srgbClr val="00B050"/>
              </a:solidFill>
            </a:rPr>
            <a:t>Protección de datos personales</a:t>
          </a:r>
          <a:endParaRPr lang="es-ES" dirty="0">
            <a:solidFill>
              <a:srgbClr val="00B050"/>
            </a:solidFill>
          </a:endParaRPr>
        </a:p>
      </dgm:t>
    </dgm:pt>
    <dgm:pt modelId="{B01BC6F5-E116-42AE-8CF4-0C22C180E09C}" type="parTrans" cxnId="{1C5C2F95-489C-483D-A6EC-1A193FF73077}">
      <dgm:prSet/>
      <dgm:spPr/>
      <dgm:t>
        <a:bodyPr/>
        <a:lstStyle/>
        <a:p>
          <a:endParaRPr lang="es-ES"/>
        </a:p>
      </dgm:t>
    </dgm:pt>
    <dgm:pt modelId="{52136B2D-3C66-4B0F-8AF2-5D48FFAAD270}" type="sibTrans" cxnId="{1C5C2F95-489C-483D-A6EC-1A193FF73077}">
      <dgm:prSet/>
      <dgm:spPr/>
      <dgm:t>
        <a:bodyPr/>
        <a:lstStyle/>
        <a:p>
          <a:endParaRPr lang="es-ES"/>
        </a:p>
      </dgm:t>
    </dgm:pt>
    <dgm:pt modelId="{3A0D157C-38CD-4B45-B80D-FCBAE122C0AE}">
      <dgm:prSet phldrT="[Texto]"/>
      <dgm:spPr/>
      <dgm:t>
        <a:bodyPr/>
        <a:lstStyle/>
        <a:p>
          <a:r>
            <a:rPr lang="es-MX" dirty="0">
              <a:solidFill>
                <a:srgbClr val="7030A0"/>
              </a:solidFill>
            </a:rPr>
            <a:t>Acceso a la información</a:t>
          </a:r>
          <a:endParaRPr lang="es-ES" dirty="0">
            <a:solidFill>
              <a:srgbClr val="7030A0"/>
            </a:solidFill>
          </a:endParaRPr>
        </a:p>
      </dgm:t>
    </dgm:pt>
    <dgm:pt modelId="{01A934C8-573B-496D-BF80-B6B7FBCE9C3B}" type="parTrans" cxnId="{1430300A-A76B-4E3F-AE88-F92962AB3D0E}">
      <dgm:prSet/>
      <dgm:spPr/>
      <dgm:t>
        <a:bodyPr/>
        <a:lstStyle/>
        <a:p>
          <a:endParaRPr lang="es-ES"/>
        </a:p>
      </dgm:t>
    </dgm:pt>
    <dgm:pt modelId="{2AAA425F-5D0E-4EC5-AA99-9EC40BAA0382}" type="sibTrans" cxnId="{1430300A-A76B-4E3F-AE88-F92962AB3D0E}">
      <dgm:prSet/>
      <dgm:spPr/>
      <dgm:t>
        <a:bodyPr/>
        <a:lstStyle/>
        <a:p>
          <a:endParaRPr lang="es-ES"/>
        </a:p>
      </dgm:t>
    </dgm:pt>
    <dgm:pt modelId="{6FDC51DC-FDDA-4805-BA05-570A97C5FC57}" type="pres">
      <dgm:prSet presAssocID="{9811DD39-7CC3-48F2-97F5-24CDA00C3F32}" presName="compositeShape" presStyleCnt="0">
        <dgm:presLayoutVars>
          <dgm:chMax val="2"/>
          <dgm:dir/>
          <dgm:resizeHandles val="exact"/>
        </dgm:presLayoutVars>
      </dgm:prSet>
      <dgm:spPr/>
    </dgm:pt>
    <dgm:pt modelId="{381331EF-71F3-43B3-8686-9FC98BFEE4A7}" type="pres">
      <dgm:prSet presAssocID="{9811DD39-7CC3-48F2-97F5-24CDA00C3F32}" presName="divider" presStyleLbl="fgShp" presStyleIdx="0" presStyleCnt="1"/>
      <dgm:spPr/>
    </dgm:pt>
    <dgm:pt modelId="{A601F6CE-25A1-425F-916C-51E44AFE8DEA}" type="pres">
      <dgm:prSet presAssocID="{4FC2A2D1-6A9E-43CF-83AA-55E6ABC80633}" presName="downArrow" presStyleLbl="node1" presStyleIdx="0" presStyleCnt="2"/>
      <dgm:spPr/>
    </dgm:pt>
    <dgm:pt modelId="{C3D439A5-FDE6-4664-B803-1A4302AE6355}" type="pres">
      <dgm:prSet presAssocID="{4FC2A2D1-6A9E-43CF-83AA-55E6ABC80633}" presName="downArrowText" presStyleLbl="revTx" presStyleIdx="0" presStyleCnt="2">
        <dgm:presLayoutVars>
          <dgm:bulletEnabled val="1"/>
        </dgm:presLayoutVars>
      </dgm:prSet>
      <dgm:spPr/>
    </dgm:pt>
    <dgm:pt modelId="{AA89781A-530C-4E49-8C38-4EC37260F4E5}" type="pres">
      <dgm:prSet presAssocID="{3A0D157C-38CD-4B45-B80D-FCBAE122C0AE}" presName="upArrow" presStyleLbl="node1" presStyleIdx="1" presStyleCnt="2"/>
      <dgm:spPr/>
    </dgm:pt>
    <dgm:pt modelId="{FE0D17F9-D00E-423C-B395-E65F01C54DDC}" type="pres">
      <dgm:prSet presAssocID="{3A0D157C-38CD-4B45-B80D-FCBAE122C0AE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1430300A-A76B-4E3F-AE88-F92962AB3D0E}" srcId="{9811DD39-7CC3-48F2-97F5-24CDA00C3F32}" destId="{3A0D157C-38CD-4B45-B80D-FCBAE122C0AE}" srcOrd="1" destOrd="0" parTransId="{01A934C8-573B-496D-BF80-B6B7FBCE9C3B}" sibTransId="{2AAA425F-5D0E-4EC5-AA99-9EC40BAA0382}"/>
    <dgm:cxn modelId="{17C0CC54-0DA9-40F3-9D2B-D6E8D4C182E6}" type="presOf" srcId="{4FC2A2D1-6A9E-43CF-83AA-55E6ABC80633}" destId="{C3D439A5-FDE6-4664-B803-1A4302AE6355}" srcOrd="0" destOrd="0" presId="urn:microsoft.com/office/officeart/2005/8/layout/arrow3"/>
    <dgm:cxn modelId="{F138F574-80D7-4C02-BE4C-A52C3734E0BC}" type="presOf" srcId="{9811DD39-7CC3-48F2-97F5-24CDA00C3F32}" destId="{6FDC51DC-FDDA-4805-BA05-570A97C5FC57}" srcOrd="0" destOrd="0" presId="urn:microsoft.com/office/officeart/2005/8/layout/arrow3"/>
    <dgm:cxn modelId="{1C5C2F95-489C-483D-A6EC-1A193FF73077}" srcId="{9811DD39-7CC3-48F2-97F5-24CDA00C3F32}" destId="{4FC2A2D1-6A9E-43CF-83AA-55E6ABC80633}" srcOrd="0" destOrd="0" parTransId="{B01BC6F5-E116-42AE-8CF4-0C22C180E09C}" sibTransId="{52136B2D-3C66-4B0F-8AF2-5D48FFAAD270}"/>
    <dgm:cxn modelId="{C2075AA7-CC6E-46BD-B5C7-65A086342BC3}" type="presOf" srcId="{3A0D157C-38CD-4B45-B80D-FCBAE122C0AE}" destId="{FE0D17F9-D00E-423C-B395-E65F01C54DDC}" srcOrd="0" destOrd="0" presId="urn:microsoft.com/office/officeart/2005/8/layout/arrow3"/>
    <dgm:cxn modelId="{639677AC-D6B0-41EF-BB9C-ED1CE076BBB6}" type="presParOf" srcId="{6FDC51DC-FDDA-4805-BA05-570A97C5FC57}" destId="{381331EF-71F3-43B3-8686-9FC98BFEE4A7}" srcOrd="0" destOrd="0" presId="urn:microsoft.com/office/officeart/2005/8/layout/arrow3"/>
    <dgm:cxn modelId="{6D14DDD9-2F8D-4B53-8FB5-47752884768E}" type="presParOf" srcId="{6FDC51DC-FDDA-4805-BA05-570A97C5FC57}" destId="{A601F6CE-25A1-425F-916C-51E44AFE8DEA}" srcOrd="1" destOrd="0" presId="urn:microsoft.com/office/officeart/2005/8/layout/arrow3"/>
    <dgm:cxn modelId="{EF6EEBE3-C85D-463F-BF48-06F80A3F810F}" type="presParOf" srcId="{6FDC51DC-FDDA-4805-BA05-570A97C5FC57}" destId="{C3D439A5-FDE6-4664-B803-1A4302AE6355}" srcOrd="2" destOrd="0" presId="urn:microsoft.com/office/officeart/2005/8/layout/arrow3"/>
    <dgm:cxn modelId="{6E6993CF-E4FF-403F-9343-5EB05A887637}" type="presParOf" srcId="{6FDC51DC-FDDA-4805-BA05-570A97C5FC57}" destId="{AA89781A-530C-4E49-8C38-4EC37260F4E5}" srcOrd="3" destOrd="0" presId="urn:microsoft.com/office/officeart/2005/8/layout/arrow3"/>
    <dgm:cxn modelId="{6C497526-07F2-41B2-A96A-7EAD23B519A8}" type="presParOf" srcId="{6FDC51DC-FDDA-4805-BA05-570A97C5FC57}" destId="{FE0D17F9-D00E-423C-B395-E65F01C54DDC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BC13505-7C31-4462-9309-712CD40F1554}" type="doc">
      <dgm:prSet loTypeId="urn:microsoft.com/office/officeart/2005/8/layout/vList4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C7C8521D-2230-469B-BCC5-35F244898D53}">
      <dgm:prSet custT="1"/>
      <dgm:spPr>
        <a:xfrm>
          <a:off x="0" y="0"/>
          <a:ext cx="11830929" cy="1043942"/>
        </a:xfr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2400" dirty="0">
              <a:latin typeface="Trebuchet MS" panose="020B0603020202020204" pitchFamily="34" charset="0"/>
              <a:ea typeface="+mn-ea"/>
              <a:cs typeface="+mn-cs"/>
            </a:rPr>
            <a:t>Cuando exista una situación de emergencia que potencialmente pueda dañar a un individuo en su persona o en sus bienes </a:t>
          </a:r>
        </a:p>
      </dgm:t>
    </dgm:pt>
    <dgm:pt modelId="{A00D9514-34C1-4E00-9C18-451A15F5D245}" type="parTrans" cxnId="{A8404F26-17BD-4014-A5BE-AF579D7D80D0}">
      <dgm:prSet/>
      <dgm:spPr/>
      <dgm:t>
        <a:bodyPr/>
        <a:lstStyle/>
        <a:p>
          <a:pPr algn="ctr"/>
          <a:endParaRPr lang="es-MX"/>
        </a:p>
      </dgm:t>
    </dgm:pt>
    <dgm:pt modelId="{B4E7C3A5-9869-412F-AFA8-D8141B808FC2}" type="sibTrans" cxnId="{A8404F26-17BD-4014-A5BE-AF579D7D80D0}">
      <dgm:prSet/>
      <dgm:spPr/>
      <dgm:t>
        <a:bodyPr/>
        <a:lstStyle/>
        <a:p>
          <a:pPr algn="ctr"/>
          <a:endParaRPr lang="es-MX"/>
        </a:p>
      </dgm:t>
    </dgm:pt>
    <dgm:pt modelId="{C9B32C62-85E8-4293-994C-68DA98DF4ACE}">
      <dgm:prSet custT="1"/>
      <dgm:spPr>
        <a:xfrm>
          <a:off x="0" y="1148336"/>
          <a:ext cx="11830929" cy="1043942"/>
        </a:xfr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2400" dirty="0">
              <a:latin typeface="Trebuchet MS" panose="020B0603020202020204" pitchFamily="34" charset="0"/>
              <a:ea typeface="+mn-ea"/>
              <a:cs typeface="+mn-cs"/>
            </a:rPr>
            <a:t>Cuando los datos personales sean necesarios para efectuar un tratamiento para la prevención, diagnóstico, la prestación de asistencia sanitaria</a:t>
          </a:r>
        </a:p>
      </dgm:t>
    </dgm:pt>
    <dgm:pt modelId="{480CAE15-4B89-423D-89D4-AD9811220B8B}" type="parTrans" cxnId="{09DCB098-4E95-4C20-8CD4-AA2B8F5AA23B}">
      <dgm:prSet/>
      <dgm:spPr/>
      <dgm:t>
        <a:bodyPr/>
        <a:lstStyle/>
        <a:p>
          <a:pPr algn="ctr"/>
          <a:endParaRPr lang="es-MX"/>
        </a:p>
      </dgm:t>
    </dgm:pt>
    <dgm:pt modelId="{D739CC86-2138-4292-ACFD-95FB6D21EC32}" type="sibTrans" cxnId="{09DCB098-4E95-4C20-8CD4-AA2B8F5AA23B}">
      <dgm:prSet/>
      <dgm:spPr/>
      <dgm:t>
        <a:bodyPr/>
        <a:lstStyle/>
        <a:p>
          <a:pPr algn="ctr"/>
          <a:endParaRPr lang="es-MX"/>
        </a:p>
      </dgm:t>
    </dgm:pt>
    <dgm:pt modelId="{76E9FA26-D8FC-41A8-8FE6-6F038094F1E8}">
      <dgm:prSet custT="1"/>
      <dgm:spPr>
        <a:xfrm>
          <a:off x="0" y="2296673"/>
          <a:ext cx="11830929" cy="1043942"/>
        </a:xfr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2400" dirty="0">
              <a:latin typeface="Trebuchet MS" panose="020B0603020202020204" pitchFamily="34" charset="0"/>
              <a:ea typeface="+mn-ea"/>
              <a:cs typeface="+mn-cs"/>
            </a:rPr>
            <a:t>Cuando los datos personales figuren en fuentes de acceso público </a:t>
          </a:r>
        </a:p>
      </dgm:t>
    </dgm:pt>
    <dgm:pt modelId="{F49194E9-5FDA-49A3-9AA5-EEF3FBA9E6E4}" type="parTrans" cxnId="{7D9EB37F-F55C-40B9-82EF-0BB4AE656108}">
      <dgm:prSet/>
      <dgm:spPr/>
      <dgm:t>
        <a:bodyPr/>
        <a:lstStyle/>
        <a:p>
          <a:pPr algn="ctr"/>
          <a:endParaRPr lang="es-MX"/>
        </a:p>
      </dgm:t>
    </dgm:pt>
    <dgm:pt modelId="{2FCE52AF-4E54-4AF2-9BE5-DC1F411797DA}" type="sibTrans" cxnId="{7D9EB37F-F55C-40B9-82EF-0BB4AE656108}">
      <dgm:prSet/>
      <dgm:spPr/>
      <dgm:t>
        <a:bodyPr/>
        <a:lstStyle/>
        <a:p>
          <a:pPr algn="ctr"/>
          <a:endParaRPr lang="es-MX"/>
        </a:p>
      </dgm:t>
    </dgm:pt>
    <dgm:pt modelId="{BE7A2676-9AD5-45C1-BEE8-1D2D07679875}" type="pres">
      <dgm:prSet presAssocID="{8BC13505-7C31-4462-9309-712CD40F1554}" presName="linear" presStyleCnt="0">
        <dgm:presLayoutVars>
          <dgm:dir/>
          <dgm:resizeHandles val="exact"/>
        </dgm:presLayoutVars>
      </dgm:prSet>
      <dgm:spPr/>
    </dgm:pt>
    <dgm:pt modelId="{D3580701-349C-44C5-A8D5-EC1ECCA762C5}" type="pres">
      <dgm:prSet presAssocID="{C7C8521D-2230-469B-BCC5-35F244898D53}" presName="comp" presStyleCnt="0"/>
      <dgm:spPr/>
    </dgm:pt>
    <dgm:pt modelId="{4A09780D-40AA-4B40-9722-AA8E14E23DAF}" type="pres">
      <dgm:prSet presAssocID="{C7C8521D-2230-469B-BCC5-35F244898D53}" presName="box" presStyleLbl="node1" presStyleIdx="0" presStyleCnt="3"/>
      <dgm:spPr>
        <a:prstGeom prst="roundRect">
          <a:avLst>
            <a:gd name="adj" fmla="val 10000"/>
          </a:avLst>
        </a:prstGeom>
      </dgm:spPr>
    </dgm:pt>
    <dgm:pt modelId="{A5705D2E-CB8E-4F70-835B-05FF3E45E8EA}" type="pres">
      <dgm:prSet presAssocID="{C7C8521D-2230-469B-BCC5-35F244898D53}" presName="img" presStyleLbl="fgImgPlace1" presStyleIdx="0" presStyleCnt="3"/>
      <dgm:spPr>
        <a:xfrm>
          <a:off x="104394" y="104394"/>
          <a:ext cx="2366185" cy="8351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32A3B14-05B1-47E5-B838-9F9D7A3BACF5}" type="pres">
      <dgm:prSet presAssocID="{C7C8521D-2230-469B-BCC5-35F244898D53}" presName="text" presStyleLbl="node1" presStyleIdx="0" presStyleCnt="3">
        <dgm:presLayoutVars>
          <dgm:bulletEnabled val="1"/>
        </dgm:presLayoutVars>
      </dgm:prSet>
      <dgm:spPr/>
    </dgm:pt>
    <dgm:pt modelId="{BBCB7C3F-5ABC-49E4-95A5-1F9EAEB183D2}" type="pres">
      <dgm:prSet presAssocID="{B4E7C3A5-9869-412F-AFA8-D8141B808FC2}" presName="spacer" presStyleCnt="0"/>
      <dgm:spPr/>
    </dgm:pt>
    <dgm:pt modelId="{328BFB6C-7F46-4CA8-8CDC-8422F22DFF71}" type="pres">
      <dgm:prSet presAssocID="{C9B32C62-85E8-4293-994C-68DA98DF4ACE}" presName="comp" presStyleCnt="0"/>
      <dgm:spPr/>
    </dgm:pt>
    <dgm:pt modelId="{85BE4F2D-EB47-45F4-B4C7-22BCB80CCBF1}" type="pres">
      <dgm:prSet presAssocID="{C9B32C62-85E8-4293-994C-68DA98DF4ACE}" presName="box" presStyleLbl="node1" presStyleIdx="1" presStyleCnt="3"/>
      <dgm:spPr>
        <a:prstGeom prst="roundRect">
          <a:avLst>
            <a:gd name="adj" fmla="val 10000"/>
          </a:avLst>
        </a:prstGeom>
      </dgm:spPr>
    </dgm:pt>
    <dgm:pt modelId="{3F224DD9-5C1B-4C47-8B4A-6A6AA2A3FC3B}" type="pres">
      <dgm:prSet presAssocID="{C9B32C62-85E8-4293-994C-68DA98DF4ACE}" presName="img" presStyleLbl="fgImgPlace1" presStyleIdx="1" presStyleCnt="3"/>
      <dgm:spPr>
        <a:xfrm>
          <a:off x="104394" y="1252730"/>
          <a:ext cx="2366185" cy="8351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A022D71A-6551-45F3-AF17-B9768F60D09D}" type="pres">
      <dgm:prSet presAssocID="{C9B32C62-85E8-4293-994C-68DA98DF4ACE}" presName="text" presStyleLbl="node1" presStyleIdx="1" presStyleCnt="3">
        <dgm:presLayoutVars>
          <dgm:bulletEnabled val="1"/>
        </dgm:presLayoutVars>
      </dgm:prSet>
      <dgm:spPr/>
    </dgm:pt>
    <dgm:pt modelId="{DDD1D4CA-DFA9-44D9-84F9-37E4F729EBF4}" type="pres">
      <dgm:prSet presAssocID="{D739CC86-2138-4292-ACFD-95FB6D21EC32}" presName="spacer" presStyleCnt="0"/>
      <dgm:spPr/>
    </dgm:pt>
    <dgm:pt modelId="{B0E6E448-6441-4E4E-AAD8-58F44853422A}" type="pres">
      <dgm:prSet presAssocID="{76E9FA26-D8FC-41A8-8FE6-6F038094F1E8}" presName="comp" presStyleCnt="0"/>
      <dgm:spPr/>
    </dgm:pt>
    <dgm:pt modelId="{687F9FAE-9CEC-4155-9630-AACD9047DB3D}" type="pres">
      <dgm:prSet presAssocID="{76E9FA26-D8FC-41A8-8FE6-6F038094F1E8}" presName="box" presStyleLbl="node1" presStyleIdx="2" presStyleCnt="3"/>
      <dgm:spPr>
        <a:prstGeom prst="roundRect">
          <a:avLst>
            <a:gd name="adj" fmla="val 10000"/>
          </a:avLst>
        </a:prstGeom>
      </dgm:spPr>
    </dgm:pt>
    <dgm:pt modelId="{16CD2A6A-DAB4-4725-BE53-D7151679CF05}" type="pres">
      <dgm:prSet presAssocID="{76E9FA26-D8FC-41A8-8FE6-6F038094F1E8}" presName="img" presStyleLbl="fgImgPlace1" presStyleIdx="2" presStyleCnt="3"/>
      <dgm:spPr>
        <a:xfrm>
          <a:off x="104394" y="2401067"/>
          <a:ext cx="2366185" cy="8351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F1B263D-025C-4D77-8D98-F5B7925AA645}" type="pres">
      <dgm:prSet presAssocID="{76E9FA26-D8FC-41A8-8FE6-6F038094F1E8}" presName="text" presStyleLbl="node1" presStyleIdx="2" presStyleCnt="3">
        <dgm:presLayoutVars>
          <dgm:bulletEnabled val="1"/>
        </dgm:presLayoutVars>
      </dgm:prSet>
      <dgm:spPr/>
    </dgm:pt>
  </dgm:ptLst>
  <dgm:cxnLst>
    <dgm:cxn modelId="{8A385615-A281-4ECF-A7DE-4521E8D8CE91}" type="presOf" srcId="{C7C8521D-2230-469B-BCC5-35F244898D53}" destId="{4A09780D-40AA-4B40-9722-AA8E14E23DAF}" srcOrd="0" destOrd="0" presId="urn:microsoft.com/office/officeart/2005/8/layout/vList4"/>
    <dgm:cxn modelId="{8F8D7718-48ED-4344-9610-CDA0ED4C6E6E}" type="presOf" srcId="{76E9FA26-D8FC-41A8-8FE6-6F038094F1E8}" destId="{CF1B263D-025C-4D77-8D98-F5B7925AA645}" srcOrd="1" destOrd="0" presId="urn:microsoft.com/office/officeart/2005/8/layout/vList4"/>
    <dgm:cxn modelId="{A8404F26-17BD-4014-A5BE-AF579D7D80D0}" srcId="{8BC13505-7C31-4462-9309-712CD40F1554}" destId="{C7C8521D-2230-469B-BCC5-35F244898D53}" srcOrd="0" destOrd="0" parTransId="{A00D9514-34C1-4E00-9C18-451A15F5D245}" sibTransId="{B4E7C3A5-9869-412F-AFA8-D8141B808FC2}"/>
    <dgm:cxn modelId="{38237B2A-F59E-447F-A91B-1F6EF7741BA6}" type="presOf" srcId="{C7C8521D-2230-469B-BCC5-35F244898D53}" destId="{132A3B14-05B1-47E5-B838-9F9D7A3BACF5}" srcOrd="1" destOrd="0" presId="urn:microsoft.com/office/officeart/2005/8/layout/vList4"/>
    <dgm:cxn modelId="{7D9EB37F-F55C-40B9-82EF-0BB4AE656108}" srcId="{8BC13505-7C31-4462-9309-712CD40F1554}" destId="{76E9FA26-D8FC-41A8-8FE6-6F038094F1E8}" srcOrd="2" destOrd="0" parTransId="{F49194E9-5FDA-49A3-9AA5-EEF3FBA9E6E4}" sibTransId="{2FCE52AF-4E54-4AF2-9BE5-DC1F411797DA}"/>
    <dgm:cxn modelId="{89526988-F99D-4A26-A873-9C1B8FB3ED17}" type="presOf" srcId="{C9B32C62-85E8-4293-994C-68DA98DF4ACE}" destId="{A022D71A-6551-45F3-AF17-B9768F60D09D}" srcOrd="1" destOrd="0" presId="urn:microsoft.com/office/officeart/2005/8/layout/vList4"/>
    <dgm:cxn modelId="{09DCB098-4E95-4C20-8CD4-AA2B8F5AA23B}" srcId="{8BC13505-7C31-4462-9309-712CD40F1554}" destId="{C9B32C62-85E8-4293-994C-68DA98DF4ACE}" srcOrd="1" destOrd="0" parTransId="{480CAE15-4B89-423D-89D4-AD9811220B8B}" sibTransId="{D739CC86-2138-4292-ACFD-95FB6D21EC32}"/>
    <dgm:cxn modelId="{532AA5C2-9E07-4B65-9742-E3818CEA8E9E}" type="presOf" srcId="{8BC13505-7C31-4462-9309-712CD40F1554}" destId="{BE7A2676-9AD5-45C1-BEE8-1D2D07679875}" srcOrd="0" destOrd="0" presId="urn:microsoft.com/office/officeart/2005/8/layout/vList4"/>
    <dgm:cxn modelId="{6F53FFC3-9F3D-4D24-A112-5FE8384C19D4}" type="presOf" srcId="{C9B32C62-85E8-4293-994C-68DA98DF4ACE}" destId="{85BE4F2D-EB47-45F4-B4C7-22BCB80CCBF1}" srcOrd="0" destOrd="0" presId="urn:microsoft.com/office/officeart/2005/8/layout/vList4"/>
    <dgm:cxn modelId="{21AA0BF4-CBDC-4790-AF67-5C0F262196D1}" type="presOf" srcId="{76E9FA26-D8FC-41A8-8FE6-6F038094F1E8}" destId="{687F9FAE-9CEC-4155-9630-AACD9047DB3D}" srcOrd="0" destOrd="0" presId="urn:microsoft.com/office/officeart/2005/8/layout/vList4"/>
    <dgm:cxn modelId="{99A42A1E-E4BC-412C-8DAF-3155AAFD17FC}" type="presParOf" srcId="{BE7A2676-9AD5-45C1-BEE8-1D2D07679875}" destId="{D3580701-349C-44C5-A8D5-EC1ECCA762C5}" srcOrd="0" destOrd="0" presId="urn:microsoft.com/office/officeart/2005/8/layout/vList4"/>
    <dgm:cxn modelId="{E76DD112-102C-431C-8F10-E59B6C9635B2}" type="presParOf" srcId="{D3580701-349C-44C5-A8D5-EC1ECCA762C5}" destId="{4A09780D-40AA-4B40-9722-AA8E14E23DAF}" srcOrd="0" destOrd="0" presId="urn:microsoft.com/office/officeart/2005/8/layout/vList4"/>
    <dgm:cxn modelId="{852B0E30-21D2-454A-8102-92964E08A49D}" type="presParOf" srcId="{D3580701-349C-44C5-A8D5-EC1ECCA762C5}" destId="{A5705D2E-CB8E-4F70-835B-05FF3E45E8EA}" srcOrd="1" destOrd="0" presId="urn:microsoft.com/office/officeart/2005/8/layout/vList4"/>
    <dgm:cxn modelId="{9097432B-F2E5-4A35-BCC6-222387EF899F}" type="presParOf" srcId="{D3580701-349C-44C5-A8D5-EC1ECCA762C5}" destId="{132A3B14-05B1-47E5-B838-9F9D7A3BACF5}" srcOrd="2" destOrd="0" presId="urn:microsoft.com/office/officeart/2005/8/layout/vList4"/>
    <dgm:cxn modelId="{058E4896-260A-4AB0-8EFE-8EC7C96A9B17}" type="presParOf" srcId="{BE7A2676-9AD5-45C1-BEE8-1D2D07679875}" destId="{BBCB7C3F-5ABC-49E4-95A5-1F9EAEB183D2}" srcOrd="1" destOrd="0" presId="urn:microsoft.com/office/officeart/2005/8/layout/vList4"/>
    <dgm:cxn modelId="{CE711186-F161-40CA-90D5-4AF176CFFF6D}" type="presParOf" srcId="{BE7A2676-9AD5-45C1-BEE8-1D2D07679875}" destId="{328BFB6C-7F46-4CA8-8CDC-8422F22DFF71}" srcOrd="2" destOrd="0" presId="urn:microsoft.com/office/officeart/2005/8/layout/vList4"/>
    <dgm:cxn modelId="{1772C8F5-4ED6-4416-B861-5E0075F01441}" type="presParOf" srcId="{328BFB6C-7F46-4CA8-8CDC-8422F22DFF71}" destId="{85BE4F2D-EB47-45F4-B4C7-22BCB80CCBF1}" srcOrd="0" destOrd="0" presId="urn:microsoft.com/office/officeart/2005/8/layout/vList4"/>
    <dgm:cxn modelId="{AE124A3F-21A1-4421-876E-9DA71978640F}" type="presParOf" srcId="{328BFB6C-7F46-4CA8-8CDC-8422F22DFF71}" destId="{3F224DD9-5C1B-4C47-8B4A-6A6AA2A3FC3B}" srcOrd="1" destOrd="0" presId="urn:microsoft.com/office/officeart/2005/8/layout/vList4"/>
    <dgm:cxn modelId="{2D02DAA2-E3C2-4A24-A54C-DE89381EDF2B}" type="presParOf" srcId="{328BFB6C-7F46-4CA8-8CDC-8422F22DFF71}" destId="{A022D71A-6551-45F3-AF17-B9768F60D09D}" srcOrd="2" destOrd="0" presId="urn:microsoft.com/office/officeart/2005/8/layout/vList4"/>
    <dgm:cxn modelId="{4D4A2B9C-0D49-44A3-AA2A-58345A0AEA55}" type="presParOf" srcId="{BE7A2676-9AD5-45C1-BEE8-1D2D07679875}" destId="{DDD1D4CA-DFA9-44D9-84F9-37E4F729EBF4}" srcOrd="3" destOrd="0" presId="urn:microsoft.com/office/officeart/2005/8/layout/vList4"/>
    <dgm:cxn modelId="{E13C2DFC-284C-4FBC-A963-0F5A079BCF73}" type="presParOf" srcId="{BE7A2676-9AD5-45C1-BEE8-1D2D07679875}" destId="{B0E6E448-6441-4E4E-AAD8-58F44853422A}" srcOrd="4" destOrd="0" presId="urn:microsoft.com/office/officeart/2005/8/layout/vList4"/>
    <dgm:cxn modelId="{588CCE41-5E6F-48CB-BD5E-AE5254325EDC}" type="presParOf" srcId="{B0E6E448-6441-4E4E-AAD8-58F44853422A}" destId="{687F9FAE-9CEC-4155-9630-AACD9047DB3D}" srcOrd="0" destOrd="0" presId="urn:microsoft.com/office/officeart/2005/8/layout/vList4"/>
    <dgm:cxn modelId="{EE8CA7F1-717A-4B0C-BB11-5CA104DD0968}" type="presParOf" srcId="{B0E6E448-6441-4E4E-AAD8-58F44853422A}" destId="{16CD2A6A-DAB4-4725-BE53-D7151679CF05}" srcOrd="1" destOrd="0" presId="urn:microsoft.com/office/officeart/2005/8/layout/vList4"/>
    <dgm:cxn modelId="{BA678DC4-6682-45BB-ABD9-30B4E9F55E9A}" type="presParOf" srcId="{B0E6E448-6441-4E4E-AAD8-58F44853422A}" destId="{CF1B263D-025C-4D77-8D98-F5B7925AA64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BC13505-7C31-4462-9309-712CD40F1554}" type="doc">
      <dgm:prSet loTypeId="urn:microsoft.com/office/officeart/2005/8/layout/vList4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6FF48CED-59A0-4C32-B59D-900DA3832CC5}">
      <dgm:prSet custT="1"/>
      <dgm:spPr>
        <a:xfrm>
          <a:off x="0" y="3445009"/>
          <a:ext cx="11830929" cy="1043942"/>
        </a:xfr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2400" dirty="0">
              <a:latin typeface="Trebuchet MS" panose="020B0603020202020204" pitchFamily="34" charset="0"/>
              <a:ea typeface="+mn-ea"/>
              <a:cs typeface="+mn-cs"/>
            </a:rPr>
            <a:t>Cuando los datos personales se sometan a un procedimiento previo de disociación</a:t>
          </a:r>
        </a:p>
      </dgm:t>
    </dgm:pt>
    <dgm:pt modelId="{7025A694-8B1F-46F9-9E47-29CE92D231D0}" type="parTrans" cxnId="{836D9A44-FEA0-4BE6-A47E-782E9B477DFE}">
      <dgm:prSet/>
      <dgm:spPr/>
      <dgm:t>
        <a:bodyPr/>
        <a:lstStyle/>
        <a:p>
          <a:pPr algn="ctr"/>
          <a:endParaRPr lang="es-MX"/>
        </a:p>
      </dgm:t>
    </dgm:pt>
    <dgm:pt modelId="{57E8FDD1-6E17-428D-A992-BCF79AE6B96B}" type="sibTrans" cxnId="{836D9A44-FEA0-4BE6-A47E-782E9B477DFE}">
      <dgm:prSet/>
      <dgm:spPr/>
      <dgm:t>
        <a:bodyPr/>
        <a:lstStyle/>
        <a:p>
          <a:pPr algn="ctr"/>
          <a:endParaRPr lang="es-MX"/>
        </a:p>
      </dgm:t>
    </dgm:pt>
    <dgm:pt modelId="{6D5E4A12-6E56-47E1-8B91-0D2D41949A6A}">
      <dgm:prSet custT="1"/>
      <dgm:spPr>
        <a:xfrm>
          <a:off x="0" y="4593346"/>
          <a:ext cx="11830929" cy="1043942"/>
        </a:xfr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2400" dirty="0">
              <a:latin typeface="Trebuchet MS" panose="020B0603020202020204" pitchFamily="34" charset="0"/>
              <a:ea typeface="+mn-ea"/>
              <a:cs typeface="+mn-cs"/>
            </a:rPr>
            <a:t>Cuando el titular de los datos personales sea una persona reportada como desaparecida en los términos de la ley en la materia</a:t>
          </a:r>
        </a:p>
      </dgm:t>
    </dgm:pt>
    <dgm:pt modelId="{BA3B9794-5DC3-458D-B65A-B87A67255491}" type="parTrans" cxnId="{BBE87684-6281-4385-8049-E84E5E71C5F0}">
      <dgm:prSet/>
      <dgm:spPr/>
      <dgm:t>
        <a:bodyPr/>
        <a:lstStyle/>
        <a:p>
          <a:pPr algn="ctr"/>
          <a:endParaRPr lang="es-MX"/>
        </a:p>
      </dgm:t>
    </dgm:pt>
    <dgm:pt modelId="{305B7D5D-7130-40F2-8496-23D0B779216C}" type="sibTrans" cxnId="{BBE87684-6281-4385-8049-E84E5E71C5F0}">
      <dgm:prSet/>
      <dgm:spPr/>
      <dgm:t>
        <a:bodyPr/>
        <a:lstStyle/>
        <a:p>
          <a:pPr algn="ctr"/>
          <a:endParaRPr lang="es-MX"/>
        </a:p>
      </dgm:t>
    </dgm:pt>
    <dgm:pt modelId="{BE7A2676-9AD5-45C1-BEE8-1D2D07679875}" type="pres">
      <dgm:prSet presAssocID="{8BC13505-7C31-4462-9309-712CD40F1554}" presName="linear" presStyleCnt="0">
        <dgm:presLayoutVars>
          <dgm:dir/>
          <dgm:resizeHandles val="exact"/>
        </dgm:presLayoutVars>
      </dgm:prSet>
      <dgm:spPr/>
    </dgm:pt>
    <dgm:pt modelId="{64809BA4-5DD3-4515-838D-1675C376BF77}" type="pres">
      <dgm:prSet presAssocID="{6FF48CED-59A0-4C32-B59D-900DA3832CC5}" presName="comp" presStyleCnt="0"/>
      <dgm:spPr/>
    </dgm:pt>
    <dgm:pt modelId="{8A61AB82-A96D-4C78-A8BA-4C45BDA962A5}" type="pres">
      <dgm:prSet presAssocID="{6FF48CED-59A0-4C32-B59D-900DA3832CC5}" presName="box" presStyleLbl="node1" presStyleIdx="0" presStyleCnt="2"/>
      <dgm:spPr>
        <a:prstGeom prst="roundRect">
          <a:avLst>
            <a:gd name="adj" fmla="val 10000"/>
          </a:avLst>
        </a:prstGeom>
      </dgm:spPr>
    </dgm:pt>
    <dgm:pt modelId="{7CD261F5-E267-4F4A-B461-CCBB3A79D2A3}" type="pres">
      <dgm:prSet presAssocID="{6FF48CED-59A0-4C32-B59D-900DA3832CC5}" presName="img" presStyleLbl="fgImgPlace1" presStyleIdx="0" presStyleCnt="2"/>
      <dgm:spPr>
        <a:xfrm>
          <a:off x="104394" y="3549404"/>
          <a:ext cx="2366185" cy="8351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75BAC0B-777D-4F7C-A3A3-1B77988940C2}" type="pres">
      <dgm:prSet presAssocID="{6FF48CED-59A0-4C32-B59D-900DA3832CC5}" presName="text" presStyleLbl="node1" presStyleIdx="0" presStyleCnt="2">
        <dgm:presLayoutVars>
          <dgm:bulletEnabled val="1"/>
        </dgm:presLayoutVars>
      </dgm:prSet>
      <dgm:spPr/>
    </dgm:pt>
    <dgm:pt modelId="{BB8C0EE8-7117-4547-8405-D961EA340EFC}" type="pres">
      <dgm:prSet presAssocID="{57E8FDD1-6E17-428D-A992-BCF79AE6B96B}" presName="spacer" presStyleCnt="0"/>
      <dgm:spPr/>
    </dgm:pt>
    <dgm:pt modelId="{0BE11DD0-65AB-40DE-89E3-48E67377ADA9}" type="pres">
      <dgm:prSet presAssocID="{6D5E4A12-6E56-47E1-8B91-0D2D41949A6A}" presName="comp" presStyleCnt="0"/>
      <dgm:spPr/>
    </dgm:pt>
    <dgm:pt modelId="{FC512AE4-B801-4CE7-9302-02FE31725610}" type="pres">
      <dgm:prSet presAssocID="{6D5E4A12-6E56-47E1-8B91-0D2D41949A6A}" presName="box" presStyleLbl="node1" presStyleIdx="1" presStyleCnt="2" custScaleY="93729" custLinFactNeighborY="1119"/>
      <dgm:spPr>
        <a:prstGeom prst="roundRect">
          <a:avLst>
            <a:gd name="adj" fmla="val 10000"/>
          </a:avLst>
        </a:prstGeom>
      </dgm:spPr>
    </dgm:pt>
    <dgm:pt modelId="{A14F4709-F1D2-4F62-80DF-B890FA7A4C7D}" type="pres">
      <dgm:prSet presAssocID="{6D5E4A12-6E56-47E1-8B91-0D2D41949A6A}" presName="img" presStyleLbl="fgImgPlace1" presStyleIdx="1" presStyleCnt="2"/>
      <dgm:spPr>
        <a:xfrm>
          <a:off x="104394" y="4697740"/>
          <a:ext cx="2366185" cy="8351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6D67DAA8-29FD-43ED-8568-2C877DA64856}" type="pres">
      <dgm:prSet presAssocID="{6D5E4A12-6E56-47E1-8B91-0D2D41949A6A}" presName="text" presStyleLbl="node1" presStyleIdx="1" presStyleCnt="2">
        <dgm:presLayoutVars>
          <dgm:bulletEnabled val="1"/>
        </dgm:presLayoutVars>
      </dgm:prSet>
      <dgm:spPr/>
    </dgm:pt>
  </dgm:ptLst>
  <dgm:cxnLst>
    <dgm:cxn modelId="{FB952A31-19EA-447D-BCE8-0D766F53304C}" type="presOf" srcId="{6FF48CED-59A0-4C32-B59D-900DA3832CC5}" destId="{075BAC0B-777D-4F7C-A3A3-1B77988940C2}" srcOrd="1" destOrd="0" presId="urn:microsoft.com/office/officeart/2005/8/layout/vList4"/>
    <dgm:cxn modelId="{836D9A44-FEA0-4BE6-A47E-782E9B477DFE}" srcId="{8BC13505-7C31-4462-9309-712CD40F1554}" destId="{6FF48CED-59A0-4C32-B59D-900DA3832CC5}" srcOrd="0" destOrd="0" parTransId="{7025A694-8B1F-46F9-9E47-29CE92D231D0}" sibTransId="{57E8FDD1-6E17-428D-A992-BCF79AE6B96B}"/>
    <dgm:cxn modelId="{F2F7E86A-259D-4EFF-9EDC-8A338E912D75}" type="presOf" srcId="{6D5E4A12-6E56-47E1-8B91-0D2D41949A6A}" destId="{FC512AE4-B801-4CE7-9302-02FE31725610}" srcOrd="0" destOrd="0" presId="urn:microsoft.com/office/officeart/2005/8/layout/vList4"/>
    <dgm:cxn modelId="{BBE87684-6281-4385-8049-E84E5E71C5F0}" srcId="{8BC13505-7C31-4462-9309-712CD40F1554}" destId="{6D5E4A12-6E56-47E1-8B91-0D2D41949A6A}" srcOrd="1" destOrd="0" parTransId="{BA3B9794-5DC3-458D-B65A-B87A67255491}" sibTransId="{305B7D5D-7130-40F2-8496-23D0B779216C}"/>
    <dgm:cxn modelId="{6B0E5F8A-4F3A-4F76-8668-802033722152}" type="presOf" srcId="{6D5E4A12-6E56-47E1-8B91-0D2D41949A6A}" destId="{6D67DAA8-29FD-43ED-8568-2C877DA64856}" srcOrd="1" destOrd="0" presId="urn:microsoft.com/office/officeart/2005/8/layout/vList4"/>
    <dgm:cxn modelId="{CC3AFEA9-E189-4197-B58D-F063041EF984}" type="presOf" srcId="{6FF48CED-59A0-4C32-B59D-900DA3832CC5}" destId="{8A61AB82-A96D-4C78-A8BA-4C45BDA962A5}" srcOrd="0" destOrd="0" presId="urn:microsoft.com/office/officeart/2005/8/layout/vList4"/>
    <dgm:cxn modelId="{FEEC7BC7-2C55-4C77-BAAD-2822BD82088B}" type="presOf" srcId="{8BC13505-7C31-4462-9309-712CD40F1554}" destId="{BE7A2676-9AD5-45C1-BEE8-1D2D07679875}" srcOrd="0" destOrd="0" presId="urn:microsoft.com/office/officeart/2005/8/layout/vList4"/>
    <dgm:cxn modelId="{40597C10-BF87-4DFE-B306-6668AC81B41E}" type="presParOf" srcId="{BE7A2676-9AD5-45C1-BEE8-1D2D07679875}" destId="{64809BA4-5DD3-4515-838D-1675C376BF77}" srcOrd="0" destOrd="0" presId="urn:microsoft.com/office/officeart/2005/8/layout/vList4"/>
    <dgm:cxn modelId="{99EA21C5-EE47-4922-9F21-A08EE914A9B2}" type="presParOf" srcId="{64809BA4-5DD3-4515-838D-1675C376BF77}" destId="{8A61AB82-A96D-4C78-A8BA-4C45BDA962A5}" srcOrd="0" destOrd="0" presId="urn:microsoft.com/office/officeart/2005/8/layout/vList4"/>
    <dgm:cxn modelId="{ED5BBE31-42DB-465E-9EBC-871D203C94BB}" type="presParOf" srcId="{64809BA4-5DD3-4515-838D-1675C376BF77}" destId="{7CD261F5-E267-4F4A-B461-CCBB3A79D2A3}" srcOrd="1" destOrd="0" presId="urn:microsoft.com/office/officeart/2005/8/layout/vList4"/>
    <dgm:cxn modelId="{A2E69861-A30E-4B74-BEEA-901887488DDA}" type="presParOf" srcId="{64809BA4-5DD3-4515-838D-1675C376BF77}" destId="{075BAC0B-777D-4F7C-A3A3-1B77988940C2}" srcOrd="2" destOrd="0" presId="urn:microsoft.com/office/officeart/2005/8/layout/vList4"/>
    <dgm:cxn modelId="{4F1CA96F-4264-4D19-AF3E-49CB4D29302D}" type="presParOf" srcId="{BE7A2676-9AD5-45C1-BEE8-1D2D07679875}" destId="{BB8C0EE8-7117-4547-8405-D961EA340EFC}" srcOrd="1" destOrd="0" presId="urn:microsoft.com/office/officeart/2005/8/layout/vList4"/>
    <dgm:cxn modelId="{A6A5C30B-E19E-4302-B083-91A5293105A9}" type="presParOf" srcId="{BE7A2676-9AD5-45C1-BEE8-1D2D07679875}" destId="{0BE11DD0-65AB-40DE-89E3-48E67377ADA9}" srcOrd="2" destOrd="0" presId="urn:microsoft.com/office/officeart/2005/8/layout/vList4"/>
    <dgm:cxn modelId="{8143637D-B442-47F5-81ED-92F8C1A29DB8}" type="presParOf" srcId="{0BE11DD0-65AB-40DE-89E3-48E67377ADA9}" destId="{FC512AE4-B801-4CE7-9302-02FE31725610}" srcOrd="0" destOrd="0" presId="urn:microsoft.com/office/officeart/2005/8/layout/vList4"/>
    <dgm:cxn modelId="{4E25A19A-E07E-4654-A5D2-ADACA7C76F6C}" type="presParOf" srcId="{0BE11DD0-65AB-40DE-89E3-48E67377ADA9}" destId="{A14F4709-F1D2-4F62-80DF-B890FA7A4C7D}" srcOrd="1" destOrd="0" presId="urn:microsoft.com/office/officeart/2005/8/layout/vList4"/>
    <dgm:cxn modelId="{4CD0D338-27D8-4EE5-B26D-A020DC6F8066}" type="presParOf" srcId="{0BE11DD0-65AB-40DE-89E3-48E67377ADA9}" destId="{6D67DAA8-29FD-43ED-8568-2C877DA6485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5D7419B-A9FA-4EB6-A19E-467EDD726C39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52BE7E65-344C-43CB-9A46-5FE02937A849}">
      <dgm:prSet phldrT="[Texto]" custT="1"/>
      <dgm:spPr/>
      <dgm:t>
        <a:bodyPr/>
        <a:lstStyle/>
        <a:p>
          <a:r>
            <a:rPr lang="es-MX" sz="2800" dirty="0">
              <a:latin typeface="Trebuchet MS" panose="020B0603020202020204" pitchFamily="34" charset="0"/>
            </a:rPr>
            <a:t>Aviso de privacidad </a:t>
          </a:r>
        </a:p>
      </dgm:t>
    </dgm:pt>
    <dgm:pt modelId="{6B5A7E3A-C17F-4A1F-9FBB-7AC1F50AFE9F}" type="parTrans" cxnId="{DB4930A7-C915-43FB-9A60-468F40D214F0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84F3E7B4-AB87-43ED-84A4-4CECB16F9B80}" type="sibTrans" cxnId="{DB4930A7-C915-43FB-9A60-468F40D214F0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0A4E24DC-C1FA-4F25-B8A1-55FB8FC8ED14}">
      <dgm:prSet phldrT="[Texto]" custT="1"/>
      <dgm:spPr/>
      <dgm:t>
        <a:bodyPr/>
        <a:lstStyle/>
        <a:p>
          <a:r>
            <a:rPr lang="es-MX" sz="2800" dirty="0">
              <a:latin typeface="Trebuchet MS" panose="020B0603020202020204" pitchFamily="34" charset="0"/>
            </a:rPr>
            <a:t>Simplificado </a:t>
          </a:r>
        </a:p>
      </dgm:t>
    </dgm:pt>
    <dgm:pt modelId="{860232CE-8230-4A06-91B9-AA9168FE4D1F}" type="parTrans" cxnId="{3C47270A-8F63-4F14-9F59-DE579A4440DE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D22B2616-7277-488F-AFAF-355752683E19}" type="sibTrans" cxnId="{3C47270A-8F63-4F14-9F59-DE579A4440DE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87CEA950-EB1D-42BC-AFA2-392BE9AAD314}">
      <dgm:prSet phldrT="[Texto]" custT="1"/>
      <dgm:spPr/>
      <dgm:t>
        <a:bodyPr/>
        <a:lstStyle/>
        <a:p>
          <a:r>
            <a:rPr lang="es-MX" sz="3200" dirty="0">
              <a:latin typeface="Trebuchet MS" panose="020B0603020202020204" pitchFamily="34" charset="0"/>
            </a:rPr>
            <a:t>Integral </a:t>
          </a:r>
        </a:p>
      </dgm:t>
    </dgm:pt>
    <dgm:pt modelId="{AE48AB1B-BA4C-4D71-80DF-2DCFE3E27754}" type="parTrans" cxnId="{2167870A-4F3F-4FB4-8F59-A394416A6172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F0F036A6-FF76-4848-9D5C-21B1785EBE4F}" type="sibTrans" cxnId="{2167870A-4F3F-4FB4-8F59-A394416A6172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A361F498-3992-4B1B-A432-03B173A82D35}">
      <dgm:prSet custT="1"/>
      <dgm:spPr/>
      <dgm:t>
        <a:bodyPr/>
        <a:lstStyle/>
        <a:p>
          <a:pPr algn="l"/>
          <a:r>
            <a:rPr lang="es-MX" sz="2000" dirty="0">
              <a:latin typeface="Arial Narrow" panose="020B0606020202030204" pitchFamily="34" charset="0"/>
            </a:rPr>
            <a:t>Físico</a:t>
          </a:r>
        </a:p>
        <a:p>
          <a:pPr algn="l"/>
          <a:r>
            <a:rPr lang="es-MX" sz="2000" dirty="0">
              <a:latin typeface="Arial Narrow" panose="020B0606020202030204" pitchFamily="34" charset="0"/>
            </a:rPr>
            <a:t>Electrónico</a:t>
          </a:r>
        </a:p>
        <a:p>
          <a:pPr algn="l"/>
          <a:r>
            <a:rPr lang="es-MX" sz="2000" dirty="0">
              <a:latin typeface="Arial Narrow" panose="020B0606020202030204" pitchFamily="34" charset="0"/>
            </a:rPr>
            <a:t>Cualquier formato</a:t>
          </a:r>
        </a:p>
      </dgm:t>
    </dgm:pt>
    <dgm:pt modelId="{EC9516A1-49FE-4FD1-A010-085CF45086FF}" type="parTrans" cxnId="{0172C5BD-38BA-45DE-8253-A682DD60B96E}">
      <dgm:prSet/>
      <dgm:spPr/>
      <dgm:t>
        <a:bodyPr/>
        <a:lstStyle/>
        <a:p>
          <a:endParaRPr lang="es-MX"/>
        </a:p>
      </dgm:t>
    </dgm:pt>
    <dgm:pt modelId="{B5B10521-1F89-4045-B9AE-53A103D6A294}" type="sibTrans" cxnId="{0172C5BD-38BA-45DE-8253-A682DD60B96E}">
      <dgm:prSet/>
      <dgm:spPr/>
      <dgm:t>
        <a:bodyPr/>
        <a:lstStyle/>
        <a:p>
          <a:endParaRPr lang="es-MX"/>
        </a:p>
      </dgm:t>
    </dgm:pt>
    <dgm:pt modelId="{DCB97833-9328-41FD-B75A-5251F19318B3}" type="pres">
      <dgm:prSet presAssocID="{C5D7419B-A9FA-4EB6-A19E-467EDD726C3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82763C0-48B0-4D8E-8EE3-4B6332F4EF2C}" type="pres">
      <dgm:prSet presAssocID="{52BE7E65-344C-43CB-9A46-5FE02937A849}" presName="hierRoot1" presStyleCnt="0"/>
      <dgm:spPr/>
    </dgm:pt>
    <dgm:pt modelId="{3632C5D9-151C-42D4-854D-BF5E8EED858C}" type="pres">
      <dgm:prSet presAssocID="{52BE7E65-344C-43CB-9A46-5FE02937A849}" presName="composite" presStyleCnt="0"/>
      <dgm:spPr/>
    </dgm:pt>
    <dgm:pt modelId="{5BB1ED4E-FB87-45EE-9081-4631C168FCDA}" type="pres">
      <dgm:prSet presAssocID="{52BE7E65-344C-43CB-9A46-5FE02937A849}" presName="background" presStyleLbl="node0" presStyleIdx="0" presStyleCnt="2"/>
      <dgm:spPr/>
    </dgm:pt>
    <dgm:pt modelId="{82ED9EF2-92D2-4CBE-87F0-CB6CE1866BE1}" type="pres">
      <dgm:prSet presAssocID="{52BE7E65-344C-43CB-9A46-5FE02937A849}" presName="text" presStyleLbl="fgAcc0" presStyleIdx="0" presStyleCnt="2">
        <dgm:presLayoutVars>
          <dgm:chPref val="3"/>
        </dgm:presLayoutVars>
      </dgm:prSet>
      <dgm:spPr/>
    </dgm:pt>
    <dgm:pt modelId="{24D4476F-ADAC-4079-A34F-ABFB7DA2FD1C}" type="pres">
      <dgm:prSet presAssocID="{52BE7E65-344C-43CB-9A46-5FE02937A849}" presName="hierChild2" presStyleCnt="0"/>
      <dgm:spPr/>
    </dgm:pt>
    <dgm:pt modelId="{1DBF19CB-7E00-434D-A879-123D74AB88CD}" type="pres">
      <dgm:prSet presAssocID="{860232CE-8230-4A06-91B9-AA9168FE4D1F}" presName="Name10" presStyleLbl="parChTrans1D2" presStyleIdx="0" presStyleCnt="2"/>
      <dgm:spPr/>
    </dgm:pt>
    <dgm:pt modelId="{592D3785-6565-4850-84FD-BDDD37E16527}" type="pres">
      <dgm:prSet presAssocID="{0A4E24DC-C1FA-4F25-B8A1-55FB8FC8ED14}" presName="hierRoot2" presStyleCnt="0"/>
      <dgm:spPr/>
    </dgm:pt>
    <dgm:pt modelId="{237E6E78-9782-4F36-A6F1-57496D586C41}" type="pres">
      <dgm:prSet presAssocID="{0A4E24DC-C1FA-4F25-B8A1-55FB8FC8ED14}" presName="composite2" presStyleCnt="0"/>
      <dgm:spPr/>
    </dgm:pt>
    <dgm:pt modelId="{29B3D56F-3443-4E79-832E-3A936790E0E9}" type="pres">
      <dgm:prSet presAssocID="{0A4E24DC-C1FA-4F25-B8A1-55FB8FC8ED14}" presName="background2" presStyleLbl="node2" presStyleIdx="0" presStyleCnt="2"/>
      <dgm:spPr/>
    </dgm:pt>
    <dgm:pt modelId="{53BE9306-45D7-4705-9072-D26EFD00926C}" type="pres">
      <dgm:prSet presAssocID="{0A4E24DC-C1FA-4F25-B8A1-55FB8FC8ED14}" presName="text2" presStyleLbl="fgAcc2" presStyleIdx="0" presStyleCnt="2">
        <dgm:presLayoutVars>
          <dgm:chPref val="3"/>
        </dgm:presLayoutVars>
      </dgm:prSet>
      <dgm:spPr/>
    </dgm:pt>
    <dgm:pt modelId="{404D21EC-15D0-4370-8AD7-2B798C210F09}" type="pres">
      <dgm:prSet presAssocID="{0A4E24DC-C1FA-4F25-B8A1-55FB8FC8ED14}" presName="hierChild3" presStyleCnt="0"/>
      <dgm:spPr/>
    </dgm:pt>
    <dgm:pt modelId="{8CB307F7-2871-4F5B-843D-160200DE1673}" type="pres">
      <dgm:prSet presAssocID="{AE48AB1B-BA4C-4D71-80DF-2DCFE3E27754}" presName="Name10" presStyleLbl="parChTrans1D2" presStyleIdx="1" presStyleCnt="2"/>
      <dgm:spPr/>
    </dgm:pt>
    <dgm:pt modelId="{1C4E5357-8E3D-4952-ACEE-2111E56D8857}" type="pres">
      <dgm:prSet presAssocID="{87CEA950-EB1D-42BC-AFA2-392BE9AAD314}" presName="hierRoot2" presStyleCnt="0"/>
      <dgm:spPr/>
    </dgm:pt>
    <dgm:pt modelId="{5F7362D8-41B6-4F41-862F-996458403C23}" type="pres">
      <dgm:prSet presAssocID="{87CEA950-EB1D-42BC-AFA2-392BE9AAD314}" presName="composite2" presStyleCnt="0"/>
      <dgm:spPr/>
    </dgm:pt>
    <dgm:pt modelId="{4B52AA34-E030-4C57-828C-77081DAC11E1}" type="pres">
      <dgm:prSet presAssocID="{87CEA950-EB1D-42BC-AFA2-392BE9AAD314}" presName="background2" presStyleLbl="node2" presStyleIdx="1" presStyleCnt="2"/>
      <dgm:spPr/>
    </dgm:pt>
    <dgm:pt modelId="{64D0A8BC-9E9E-4DE6-851C-DADF648ED2DD}" type="pres">
      <dgm:prSet presAssocID="{87CEA950-EB1D-42BC-AFA2-392BE9AAD314}" presName="text2" presStyleLbl="fgAcc2" presStyleIdx="1" presStyleCnt="2">
        <dgm:presLayoutVars>
          <dgm:chPref val="3"/>
        </dgm:presLayoutVars>
      </dgm:prSet>
      <dgm:spPr/>
    </dgm:pt>
    <dgm:pt modelId="{86D0AEA4-51DD-473E-B702-EB2FE0565F43}" type="pres">
      <dgm:prSet presAssocID="{87CEA950-EB1D-42BC-AFA2-392BE9AAD314}" presName="hierChild3" presStyleCnt="0"/>
      <dgm:spPr/>
    </dgm:pt>
    <dgm:pt modelId="{CABC1168-3C09-4666-8380-F054F8ACF3D0}" type="pres">
      <dgm:prSet presAssocID="{A361F498-3992-4B1B-A432-03B173A82D35}" presName="hierRoot1" presStyleCnt="0"/>
      <dgm:spPr/>
    </dgm:pt>
    <dgm:pt modelId="{9BC89F68-7235-43E0-8245-5A3F079BD125}" type="pres">
      <dgm:prSet presAssocID="{A361F498-3992-4B1B-A432-03B173A82D35}" presName="composite" presStyleCnt="0"/>
      <dgm:spPr/>
    </dgm:pt>
    <dgm:pt modelId="{DA21D38F-1D4B-4376-9CB1-F3A69FC7A274}" type="pres">
      <dgm:prSet presAssocID="{A361F498-3992-4B1B-A432-03B173A82D35}" presName="background" presStyleLbl="node0" presStyleIdx="1" presStyleCnt="2"/>
      <dgm:spPr>
        <a:solidFill>
          <a:schemeClr val="accent6">
            <a:lumMod val="75000"/>
          </a:schemeClr>
        </a:solidFill>
      </dgm:spPr>
    </dgm:pt>
    <dgm:pt modelId="{0224DD60-C7A1-4907-9877-8C30F92CB43B}" type="pres">
      <dgm:prSet presAssocID="{A361F498-3992-4B1B-A432-03B173A82D35}" presName="text" presStyleLbl="fgAcc0" presStyleIdx="1" presStyleCnt="2" custScaleX="73367" custScaleY="55891" custLinFactNeighborX="-9774" custLinFactNeighborY="31557">
        <dgm:presLayoutVars>
          <dgm:chPref val="3"/>
        </dgm:presLayoutVars>
      </dgm:prSet>
      <dgm:spPr/>
    </dgm:pt>
    <dgm:pt modelId="{BD4ACD82-DC82-4885-BE16-8F2CB0B0F366}" type="pres">
      <dgm:prSet presAssocID="{A361F498-3992-4B1B-A432-03B173A82D35}" presName="hierChild2" presStyleCnt="0"/>
      <dgm:spPr/>
    </dgm:pt>
  </dgm:ptLst>
  <dgm:cxnLst>
    <dgm:cxn modelId="{3C47270A-8F63-4F14-9F59-DE579A4440DE}" srcId="{52BE7E65-344C-43CB-9A46-5FE02937A849}" destId="{0A4E24DC-C1FA-4F25-B8A1-55FB8FC8ED14}" srcOrd="0" destOrd="0" parTransId="{860232CE-8230-4A06-91B9-AA9168FE4D1F}" sibTransId="{D22B2616-7277-488F-AFAF-355752683E19}"/>
    <dgm:cxn modelId="{2167870A-4F3F-4FB4-8F59-A394416A6172}" srcId="{52BE7E65-344C-43CB-9A46-5FE02937A849}" destId="{87CEA950-EB1D-42BC-AFA2-392BE9AAD314}" srcOrd="1" destOrd="0" parTransId="{AE48AB1B-BA4C-4D71-80DF-2DCFE3E27754}" sibTransId="{F0F036A6-FF76-4848-9D5C-21B1785EBE4F}"/>
    <dgm:cxn modelId="{AF458511-2153-4596-AB28-0806C3367B4D}" type="presOf" srcId="{AE48AB1B-BA4C-4D71-80DF-2DCFE3E27754}" destId="{8CB307F7-2871-4F5B-843D-160200DE1673}" srcOrd="0" destOrd="0" presId="urn:microsoft.com/office/officeart/2005/8/layout/hierarchy1"/>
    <dgm:cxn modelId="{46D7A21F-6A49-44D2-9506-111937F879D6}" type="presOf" srcId="{A361F498-3992-4B1B-A432-03B173A82D35}" destId="{0224DD60-C7A1-4907-9877-8C30F92CB43B}" srcOrd="0" destOrd="0" presId="urn:microsoft.com/office/officeart/2005/8/layout/hierarchy1"/>
    <dgm:cxn modelId="{BBAAE637-9B09-4ACE-B7F3-93EF70973B59}" type="presOf" srcId="{C5D7419B-A9FA-4EB6-A19E-467EDD726C39}" destId="{DCB97833-9328-41FD-B75A-5251F19318B3}" srcOrd="0" destOrd="0" presId="urn:microsoft.com/office/officeart/2005/8/layout/hierarchy1"/>
    <dgm:cxn modelId="{1955CB47-33F1-4315-A724-1895F5E2A8EF}" type="presOf" srcId="{860232CE-8230-4A06-91B9-AA9168FE4D1F}" destId="{1DBF19CB-7E00-434D-A879-123D74AB88CD}" srcOrd="0" destOrd="0" presId="urn:microsoft.com/office/officeart/2005/8/layout/hierarchy1"/>
    <dgm:cxn modelId="{8DF5C955-D1E1-4E9D-8BF9-B132140798CE}" type="presOf" srcId="{87CEA950-EB1D-42BC-AFA2-392BE9AAD314}" destId="{64D0A8BC-9E9E-4DE6-851C-DADF648ED2DD}" srcOrd="0" destOrd="0" presId="urn:microsoft.com/office/officeart/2005/8/layout/hierarchy1"/>
    <dgm:cxn modelId="{A422827B-279B-4419-BA9C-F752EA27214B}" type="presOf" srcId="{52BE7E65-344C-43CB-9A46-5FE02937A849}" destId="{82ED9EF2-92D2-4CBE-87F0-CB6CE1866BE1}" srcOrd="0" destOrd="0" presId="urn:microsoft.com/office/officeart/2005/8/layout/hierarchy1"/>
    <dgm:cxn modelId="{331C6B92-2430-4700-9392-E7C96DC145C4}" type="presOf" srcId="{0A4E24DC-C1FA-4F25-B8A1-55FB8FC8ED14}" destId="{53BE9306-45D7-4705-9072-D26EFD00926C}" srcOrd="0" destOrd="0" presId="urn:microsoft.com/office/officeart/2005/8/layout/hierarchy1"/>
    <dgm:cxn modelId="{DB4930A7-C915-43FB-9A60-468F40D214F0}" srcId="{C5D7419B-A9FA-4EB6-A19E-467EDD726C39}" destId="{52BE7E65-344C-43CB-9A46-5FE02937A849}" srcOrd="0" destOrd="0" parTransId="{6B5A7E3A-C17F-4A1F-9FBB-7AC1F50AFE9F}" sibTransId="{84F3E7B4-AB87-43ED-84A4-4CECB16F9B80}"/>
    <dgm:cxn modelId="{0172C5BD-38BA-45DE-8253-A682DD60B96E}" srcId="{C5D7419B-A9FA-4EB6-A19E-467EDD726C39}" destId="{A361F498-3992-4B1B-A432-03B173A82D35}" srcOrd="1" destOrd="0" parTransId="{EC9516A1-49FE-4FD1-A010-085CF45086FF}" sibTransId="{B5B10521-1F89-4045-B9AE-53A103D6A294}"/>
    <dgm:cxn modelId="{47664B5C-ACDF-4D05-9EF4-355E8EA00F37}" type="presParOf" srcId="{DCB97833-9328-41FD-B75A-5251F19318B3}" destId="{482763C0-48B0-4D8E-8EE3-4B6332F4EF2C}" srcOrd="0" destOrd="0" presId="urn:microsoft.com/office/officeart/2005/8/layout/hierarchy1"/>
    <dgm:cxn modelId="{CE39C2DF-93AE-4F98-B796-E0DDB2A2C332}" type="presParOf" srcId="{482763C0-48B0-4D8E-8EE3-4B6332F4EF2C}" destId="{3632C5D9-151C-42D4-854D-BF5E8EED858C}" srcOrd="0" destOrd="0" presId="urn:microsoft.com/office/officeart/2005/8/layout/hierarchy1"/>
    <dgm:cxn modelId="{196CA9EE-ADCF-4B32-88C5-F37E7B9BD7B7}" type="presParOf" srcId="{3632C5D9-151C-42D4-854D-BF5E8EED858C}" destId="{5BB1ED4E-FB87-45EE-9081-4631C168FCDA}" srcOrd="0" destOrd="0" presId="urn:microsoft.com/office/officeart/2005/8/layout/hierarchy1"/>
    <dgm:cxn modelId="{6CAA9514-7849-4A12-B606-859D19E05EFA}" type="presParOf" srcId="{3632C5D9-151C-42D4-854D-BF5E8EED858C}" destId="{82ED9EF2-92D2-4CBE-87F0-CB6CE1866BE1}" srcOrd="1" destOrd="0" presId="urn:microsoft.com/office/officeart/2005/8/layout/hierarchy1"/>
    <dgm:cxn modelId="{216A7117-6A87-49FA-AB6B-3B033B1B4C80}" type="presParOf" srcId="{482763C0-48B0-4D8E-8EE3-4B6332F4EF2C}" destId="{24D4476F-ADAC-4079-A34F-ABFB7DA2FD1C}" srcOrd="1" destOrd="0" presId="urn:microsoft.com/office/officeart/2005/8/layout/hierarchy1"/>
    <dgm:cxn modelId="{2A97281A-F17A-40FF-8CF8-1535EED09C22}" type="presParOf" srcId="{24D4476F-ADAC-4079-A34F-ABFB7DA2FD1C}" destId="{1DBF19CB-7E00-434D-A879-123D74AB88CD}" srcOrd="0" destOrd="0" presId="urn:microsoft.com/office/officeart/2005/8/layout/hierarchy1"/>
    <dgm:cxn modelId="{985D1A64-236B-4C59-BE18-B2C3BEC9B683}" type="presParOf" srcId="{24D4476F-ADAC-4079-A34F-ABFB7DA2FD1C}" destId="{592D3785-6565-4850-84FD-BDDD37E16527}" srcOrd="1" destOrd="0" presId="urn:microsoft.com/office/officeart/2005/8/layout/hierarchy1"/>
    <dgm:cxn modelId="{3AD75999-4C7A-45A6-A9CA-FF65B7F1F8F3}" type="presParOf" srcId="{592D3785-6565-4850-84FD-BDDD37E16527}" destId="{237E6E78-9782-4F36-A6F1-57496D586C41}" srcOrd="0" destOrd="0" presId="urn:microsoft.com/office/officeart/2005/8/layout/hierarchy1"/>
    <dgm:cxn modelId="{14D41A02-6559-466D-84DC-457C474C9CBA}" type="presParOf" srcId="{237E6E78-9782-4F36-A6F1-57496D586C41}" destId="{29B3D56F-3443-4E79-832E-3A936790E0E9}" srcOrd="0" destOrd="0" presId="urn:microsoft.com/office/officeart/2005/8/layout/hierarchy1"/>
    <dgm:cxn modelId="{B6B41E31-C55F-493E-8985-9684B065F9B6}" type="presParOf" srcId="{237E6E78-9782-4F36-A6F1-57496D586C41}" destId="{53BE9306-45D7-4705-9072-D26EFD00926C}" srcOrd="1" destOrd="0" presId="urn:microsoft.com/office/officeart/2005/8/layout/hierarchy1"/>
    <dgm:cxn modelId="{0B36EBDD-1633-44D8-8EDE-62E2ED33AAA7}" type="presParOf" srcId="{592D3785-6565-4850-84FD-BDDD37E16527}" destId="{404D21EC-15D0-4370-8AD7-2B798C210F09}" srcOrd="1" destOrd="0" presId="urn:microsoft.com/office/officeart/2005/8/layout/hierarchy1"/>
    <dgm:cxn modelId="{339A403A-49D1-4111-BC3B-10221FB2FF85}" type="presParOf" srcId="{24D4476F-ADAC-4079-A34F-ABFB7DA2FD1C}" destId="{8CB307F7-2871-4F5B-843D-160200DE1673}" srcOrd="2" destOrd="0" presId="urn:microsoft.com/office/officeart/2005/8/layout/hierarchy1"/>
    <dgm:cxn modelId="{E43F0879-54F4-462A-BD16-E07B6B5585E2}" type="presParOf" srcId="{24D4476F-ADAC-4079-A34F-ABFB7DA2FD1C}" destId="{1C4E5357-8E3D-4952-ACEE-2111E56D8857}" srcOrd="3" destOrd="0" presId="urn:microsoft.com/office/officeart/2005/8/layout/hierarchy1"/>
    <dgm:cxn modelId="{224A0CFC-64F7-48F9-8CAF-0EA778D3EB91}" type="presParOf" srcId="{1C4E5357-8E3D-4952-ACEE-2111E56D8857}" destId="{5F7362D8-41B6-4F41-862F-996458403C23}" srcOrd="0" destOrd="0" presId="urn:microsoft.com/office/officeart/2005/8/layout/hierarchy1"/>
    <dgm:cxn modelId="{0C5853F7-D18F-4A86-8137-E83911DE831B}" type="presParOf" srcId="{5F7362D8-41B6-4F41-862F-996458403C23}" destId="{4B52AA34-E030-4C57-828C-77081DAC11E1}" srcOrd="0" destOrd="0" presId="urn:microsoft.com/office/officeart/2005/8/layout/hierarchy1"/>
    <dgm:cxn modelId="{5C4ED107-7C97-40C5-8ABE-9FA6C6A290E8}" type="presParOf" srcId="{5F7362D8-41B6-4F41-862F-996458403C23}" destId="{64D0A8BC-9E9E-4DE6-851C-DADF648ED2DD}" srcOrd="1" destOrd="0" presId="urn:microsoft.com/office/officeart/2005/8/layout/hierarchy1"/>
    <dgm:cxn modelId="{45A6CDB1-EEC0-4794-8848-3D7C0FB2F13F}" type="presParOf" srcId="{1C4E5357-8E3D-4952-ACEE-2111E56D8857}" destId="{86D0AEA4-51DD-473E-B702-EB2FE0565F43}" srcOrd="1" destOrd="0" presId="urn:microsoft.com/office/officeart/2005/8/layout/hierarchy1"/>
    <dgm:cxn modelId="{330A36E3-E96E-430D-BEA7-ED35FD21BFD3}" type="presParOf" srcId="{DCB97833-9328-41FD-B75A-5251F19318B3}" destId="{CABC1168-3C09-4666-8380-F054F8ACF3D0}" srcOrd="1" destOrd="0" presId="urn:microsoft.com/office/officeart/2005/8/layout/hierarchy1"/>
    <dgm:cxn modelId="{0A8B66C7-430D-4521-AFCC-03CB110F2A1D}" type="presParOf" srcId="{CABC1168-3C09-4666-8380-F054F8ACF3D0}" destId="{9BC89F68-7235-43E0-8245-5A3F079BD125}" srcOrd="0" destOrd="0" presId="urn:microsoft.com/office/officeart/2005/8/layout/hierarchy1"/>
    <dgm:cxn modelId="{D5F692F5-889C-4488-B0E2-9E65ED1F1E59}" type="presParOf" srcId="{9BC89F68-7235-43E0-8245-5A3F079BD125}" destId="{DA21D38F-1D4B-4376-9CB1-F3A69FC7A274}" srcOrd="0" destOrd="0" presId="urn:microsoft.com/office/officeart/2005/8/layout/hierarchy1"/>
    <dgm:cxn modelId="{304FAAB2-39F4-429B-B044-40BFF2B784DA}" type="presParOf" srcId="{9BC89F68-7235-43E0-8245-5A3F079BD125}" destId="{0224DD60-C7A1-4907-9877-8C30F92CB43B}" srcOrd="1" destOrd="0" presId="urn:microsoft.com/office/officeart/2005/8/layout/hierarchy1"/>
    <dgm:cxn modelId="{AFF882E2-B3B5-422F-BE53-DB44FF8F3998}" type="presParOf" srcId="{CABC1168-3C09-4666-8380-F054F8ACF3D0}" destId="{BD4ACD82-DC82-4885-BE16-8F2CB0B0F3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84DD65A-C374-4F7B-A813-3408CACD7C4B}" type="doc">
      <dgm:prSet loTypeId="urn:microsoft.com/office/officeart/2005/8/layout/hierarchy6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BD84BBDA-606E-40B1-B173-AC8DA4628FC4}">
      <dgm:prSet custT="1"/>
      <dgm:spPr/>
      <dgm:t>
        <a:bodyPr/>
        <a:lstStyle/>
        <a:p>
          <a:pPr rtl="0"/>
          <a:r>
            <a:rPr lang="es-MX" sz="3200" dirty="0">
              <a:latin typeface="Trebuchet MS" panose="020B0603020202020204" pitchFamily="34" charset="0"/>
            </a:rPr>
            <a:t>Finalidad</a:t>
          </a:r>
        </a:p>
      </dgm:t>
    </dgm:pt>
    <dgm:pt modelId="{5F32CA55-B12B-4A6A-A68E-4E8FCB3CEA2D}" type="parTrans" cxnId="{532683B0-C800-4406-B785-F143D6158A9F}">
      <dgm:prSet/>
      <dgm:spPr/>
      <dgm:t>
        <a:bodyPr/>
        <a:lstStyle/>
        <a:p>
          <a:endParaRPr lang="es-MX"/>
        </a:p>
      </dgm:t>
    </dgm:pt>
    <dgm:pt modelId="{7ABD8323-0F25-4491-B961-742DF4334786}" type="sibTrans" cxnId="{532683B0-C800-4406-B785-F143D6158A9F}">
      <dgm:prSet/>
      <dgm:spPr/>
      <dgm:t>
        <a:bodyPr/>
        <a:lstStyle/>
        <a:p>
          <a:endParaRPr lang="es-MX"/>
        </a:p>
      </dgm:t>
    </dgm:pt>
    <dgm:pt modelId="{E42847F4-6B6E-430D-A1C5-FAF829571DBC}">
      <dgm:prSet custT="1"/>
      <dgm:spPr/>
      <dgm:t>
        <a:bodyPr/>
        <a:lstStyle/>
        <a:p>
          <a:pPr rtl="0"/>
          <a:r>
            <a:rPr lang="es-MX" sz="2800" dirty="0">
              <a:latin typeface="Trebuchet MS" panose="020B0603020202020204" pitchFamily="34" charset="0"/>
            </a:rPr>
            <a:t>Tratamiento de datos personales</a:t>
          </a:r>
        </a:p>
      </dgm:t>
    </dgm:pt>
    <dgm:pt modelId="{D3B34956-FFD9-4EEC-A6BA-9018F1632110}" type="parTrans" cxnId="{2DF29311-A843-458C-8823-C430590A1F9A}">
      <dgm:prSet/>
      <dgm:spPr/>
      <dgm:t>
        <a:bodyPr/>
        <a:lstStyle/>
        <a:p>
          <a:endParaRPr lang="es-MX"/>
        </a:p>
      </dgm:t>
    </dgm:pt>
    <dgm:pt modelId="{94AAB603-C3BA-48B0-AE0D-DCE9CCD42EA7}" type="sibTrans" cxnId="{2DF29311-A843-458C-8823-C430590A1F9A}">
      <dgm:prSet/>
      <dgm:spPr/>
      <dgm:t>
        <a:bodyPr/>
        <a:lstStyle/>
        <a:p>
          <a:endParaRPr lang="es-MX"/>
        </a:p>
      </dgm:t>
    </dgm:pt>
    <dgm:pt modelId="{AEF1B519-1A65-4579-9B8A-A51FA1FB3440}">
      <dgm:prSet custT="1"/>
      <dgm:spPr/>
      <dgm:t>
        <a:bodyPr/>
        <a:lstStyle/>
        <a:p>
          <a:pPr rtl="0"/>
          <a:r>
            <a:rPr lang="es-MX" sz="2800" dirty="0">
              <a:latin typeface="Trebuchet MS" panose="020B0603020202020204" pitchFamily="34" charset="0"/>
            </a:rPr>
            <a:t>Legítimas</a:t>
          </a:r>
        </a:p>
      </dgm:t>
    </dgm:pt>
    <dgm:pt modelId="{E058D3C6-B128-4831-A23D-B74D8F16C812}" type="parTrans" cxnId="{A89662B8-7F2E-42A7-8E57-213CB80500E7}">
      <dgm:prSet/>
      <dgm:spPr/>
      <dgm:t>
        <a:bodyPr/>
        <a:lstStyle/>
        <a:p>
          <a:endParaRPr lang="es-MX"/>
        </a:p>
      </dgm:t>
    </dgm:pt>
    <dgm:pt modelId="{24558F05-7F43-4928-B2B2-17EAD1EC9529}" type="sibTrans" cxnId="{A89662B8-7F2E-42A7-8E57-213CB80500E7}">
      <dgm:prSet/>
      <dgm:spPr/>
      <dgm:t>
        <a:bodyPr/>
        <a:lstStyle/>
        <a:p>
          <a:endParaRPr lang="es-MX"/>
        </a:p>
      </dgm:t>
    </dgm:pt>
    <dgm:pt modelId="{1C968874-273C-4BD2-AEC9-7BD62B86C6E1}">
      <dgm:prSet custT="1"/>
      <dgm:spPr/>
      <dgm:t>
        <a:bodyPr/>
        <a:lstStyle/>
        <a:p>
          <a:pPr rtl="0"/>
          <a:r>
            <a:rPr lang="es-MX" sz="2400" dirty="0">
              <a:latin typeface="Trebuchet MS" panose="020B0603020202020204" pitchFamily="34" charset="0"/>
            </a:rPr>
            <a:t>Concretas</a:t>
          </a:r>
        </a:p>
      </dgm:t>
    </dgm:pt>
    <dgm:pt modelId="{C88C9386-3BCF-4D7E-A0F8-8B1B4445B7C7}" type="parTrans" cxnId="{68DED352-BA35-46D8-9143-969EF881905E}">
      <dgm:prSet/>
      <dgm:spPr/>
      <dgm:t>
        <a:bodyPr/>
        <a:lstStyle/>
        <a:p>
          <a:endParaRPr lang="es-MX"/>
        </a:p>
      </dgm:t>
    </dgm:pt>
    <dgm:pt modelId="{00E9199A-9C5D-428D-8020-708A5FD49E77}" type="sibTrans" cxnId="{68DED352-BA35-46D8-9143-969EF881905E}">
      <dgm:prSet/>
      <dgm:spPr/>
      <dgm:t>
        <a:bodyPr/>
        <a:lstStyle/>
        <a:p>
          <a:endParaRPr lang="es-MX"/>
        </a:p>
      </dgm:t>
    </dgm:pt>
    <dgm:pt modelId="{0282D1F8-8451-4C05-9042-876DA7CC401F}">
      <dgm:prSet custT="1"/>
      <dgm:spPr/>
      <dgm:t>
        <a:bodyPr/>
        <a:lstStyle/>
        <a:p>
          <a:pPr rtl="0"/>
          <a:r>
            <a:rPr lang="es-MX" sz="2800" dirty="0">
              <a:latin typeface="Trebuchet MS" panose="020B0603020202020204" pitchFamily="34" charset="0"/>
            </a:rPr>
            <a:t>Explicitas</a:t>
          </a:r>
        </a:p>
      </dgm:t>
    </dgm:pt>
    <dgm:pt modelId="{1CA62A59-626D-449C-B4E6-92C664785056}" type="parTrans" cxnId="{0EAD2689-FDB1-4EAD-89C2-B2467EDE0C2C}">
      <dgm:prSet/>
      <dgm:spPr/>
      <dgm:t>
        <a:bodyPr/>
        <a:lstStyle/>
        <a:p>
          <a:endParaRPr lang="es-MX"/>
        </a:p>
      </dgm:t>
    </dgm:pt>
    <dgm:pt modelId="{302597E9-C078-4E9F-9CAA-BC22504B86E3}" type="sibTrans" cxnId="{0EAD2689-FDB1-4EAD-89C2-B2467EDE0C2C}">
      <dgm:prSet/>
      <dgm:spPr/>
      <dgm:t>
        <a:bodyPr/>
        <a:lstStyle/>
        <a:p>
          <a:endParaRPr lang="es-MX"/>
        </a:p>
      </dgm:t>
    </dgm:pt>
    <dgm:pt modelId="{1FA2C7C8-F1CE-46D9-8704-8457CA28E76D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Lícitas </a:t>
          </a:r>
        </a:p>
      </dgm:t>
    </dgm:pt>
    <dgm:pt modelId="{F448D59D-DAC0-43AB-8E1E-60257AC2EBAE}" type="parTrans" cxnId="{DD65F672-13F0-403C-8200-199C13B78604}">
      <dgm:prSet/>
      <dgm:spPr/>
      <dgm:t>
        <a:bodyPr/>
        <a:lstStyle/>
        <a:p>
          <a:endParaRPr lang="es-MX"/>
        </a:p>
      </dgm:t>
    </dgm:pt>
    <dgm:pt modelId="{5A91E857-ED13-43B4-B977-DDBBCBA238CA}" type="sibTrans" cxnId="{DD65F672-13F0-403C-8200-199C13B78604}">
      <dgm:prSet/>
      <dgm:spPr/>
      <dgm:t>
        <a:bodyPr/>
        <a:lstStyle/>
        <a:p>
          <a:endParaRPr lang="es-MX"/>
        </a:p>
      </dgm:t>
    </dgm:pt>
    <dgm:pt modelId="{84A3FE73-71D4-4288-8157-3415BC517D21}" type="pres">
      <dgm:prSet presAssocID="{684DD65A-C374-4F7B-A813-3408CACD7C4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439D18F-50CD-4AD5-8F24-4351F0A71BE1}" type="pres">
      <dgm:prSet presAssocID="{684DD65A-C374-4F7B-A813-3408CACD7C4B}" presName="hierFlow" presStyleCnt="0"/>
      <dgm:spPr/>
    </dgm:pt>
    <dgm:pt modelId="{3C031B6E-5D48-4FD1-96AE-9A5C7FEDE123}" type="pres">
      <dgm:prSet presAssocID="{684DD65A-C374-4F7B-A813-3408CACD7C4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5B22689-BE1C-4CE3-984D-7B89A51A30CC}" type="pres">
      <dgm:prSet presAssocID="{BD84BBDA-606E-40B1-B173-AC8DA4628FC4}" presName="Name14" presStyleCnt="0"/>
      <dgm:spPr/>
    </dgm:pt>
    <dgm:pt modelId="{60D1D9A0-55DA-4EAA-9CE7-3B6DC752162A}" type="pres">
      <dgm:prSet presAssocID="{BD84BBDA-606E-40B1-B173-AC8DA4628FC4}" presName="level1Shape" presStyleLbl="node0" presStyleIdx="0" presStyleCnt="1">
        <dgm:presLayoutVars>
          <dgm:chPref val="3"/>
        </dgm:presLayoutVars>
      </dgm:prSet>
      <dgm:spPr/>
    </dgm:pt>
    <dgm:pt modelId="{ED300BFC-8BEE-44C7-A5E8-097F81F27239}" type="pres">
      <dgm:prSet presAssocID="{BD84BBDA-606E-40B1-B173-AC8DA4628FC4}" presName="hierChild2" presStyleCnt="0"/>
      <dgm:spPr/>
    </dgm:pt>
    <dgm:pt modelId="{0FBE79BF-7D93-4F50-A4EB-821551D2818D}" type="pres">
      <dgm:prSet presAssocID="{D3B34956-FFD9-4EEC-A6BA-9018F1632110}" presName="Name19" presStyleLbl="parChTrans1D2" presStyleIdx="0" presStyleCnt="1"/>
      <dgm:spPr/>
    </dgm:pt>
    <dgm:pt modelId="{65CE7742-1B59-4717-84B7-BFA24A7F44B3}" type="pres">
      <dgm:prSet presAssocID="{E42847F4-6B6E-430D-A1C5-FAF829571DBC}" presName="Name21" presStyleCnt="0"/>
      <dgm:spPr/>
    </dgm:pt>
    <dgm:pt modelId="{D09FD3CA-D95C-4A7A-A093-6FF0DAA21C37}" type="pres">
      <dgm:prSet presAssocID="{E42847F4-6B6E-430D-A1C5-FAF829571DBC}" presName="level2Shape" presStyleLbl="node2" presStyleIdx="0" presStyleCnt="1" custScaleX="233895"/>
      <dgm:spPr/>
    </dgm:pt>
    <dgm:pt modelId="{8FCA461B-D0A2-4C0B-B3E9-88FEAC306309}" type="pres">
      <dgm:prSet presAssocID="{E42847F4-6B6E-430D-A1C5-FAF829571DBC}" presName="hierChild3" presStyleCnt="0"/>
      <dgm:spPr/>
    </dgm:pt>
    <dgm:pt modelId="{D99DEF23-6ED7-40E2-8907-F56360BCD58D}" type="pres">
      <dgm:prSet presAssocID="{E058D3C6-B128-4831-A23D-B74D8F16C812}" presName="Name19" presStyleLbl="parChTrans1D3" presStyleIdx="0" presStyleCnt="4"/>
      <dgm:spPr/>
    </dgm:pt>
    <dgm:pt modelId="{FB1C4AC4-2C0A-4DC0-899F-8D743E7C3D7A}" type="pres">
      <dgm:prSet presAssocID="{AEF1B519-1A65-4579-9B8A-A51FA1FB3440}" presName="Name21" presStyleCnt="0"/>
      <dgm:spPr/>
    </dgm:pt>
    <dgm:pt modelId="{9AF209FE-7ED2-4861-936D-DF257B942D33}" type="pres">
      <dgm:prSet presAssocID="{AEF1B519-1A65-4579-9B8A-A51FA1FB3440}" presName="level2Shape" presStyleLbl="node3" presStyleIdx="0" presStyleCnt="4"/>
      <dgm:spPr/>
    </dgm:pt>
    <dgm:pt modelId="{FB42F4F0-D76A-4183-A785-7FE710FF0DA8}" type="pres">
      <dgm:prSet presAssocID="{AEF1B519-1A65-4579-9B8A-A51FA1FB3440}" presName="hierChild3" presStyleCnt="0"/>
      <dgm:spPr/>
    </dgm:pt>
    <dgm:pt modelId="{70E7D8A6-9DB4-4303-8E6F-AC780A70937E}" type="pres">
      <dgm:prSet presAssocID="{C88C9386-3BCF-4D7E-A0F8-8B1B4445B7C7}" presName="Name19" presStyleLbl="parChTrans1D3" presStyleIdx="1" presStyleCnt="4"/>
      <dgm:spPr/>
    </dgm:pt>
    <dgm:pt modelId="{8D82E03D-73F7-4A10-88FE-65BC7E31E2BE}" type="pres">
      <dgm:prSet presAssocID="{1C968874-273C-4BD2-AEC9-7BD62B86C6E1}" presName="Name21" presStyleCnt="0"/>
      <dgm:spPr/>
    </dgm:pt>
    <dgm:pt modelId="{63695E49-36D5-45B6-8234-EDC9B8E51748}" type="pres">
      <dgm:prSet presAssocID="{1C968874-273C-4BD2-AEC9-7BD62B86C6E1}" presName="level2Shape" presStyleLbl="node3" presStyleIdx="1" presStyleCnt="4"/>
      <dgm:spPr/>
    </dgm:pt>
    <dgm:pt modelId="{1960CEE0-F721-4846-B29E-D12101C91FD1}" type="pres">
      <dgm:prSet presAssocID="{1C968874-273C-4BD2-AEC9-7BD62B86C6E1}" presName="hierChild3" presStyleCnt="0"/>
      <dgm:spPr/>
    </dgm:pt>
    <dgm:pt modelId="{AF3AA32B-2088-484D-BC1E-D8FD811EBC4D}" type="pres">
      <dgm:prSet presAssocID="{1CA62A59-626D-449C-B4E6-92C664785056}" presName="Name19" presStyleLbl="parChTrans1D3" presStyleIdx="2" presStyleCnt="4"/>
      <dgm:spPr/>
    </dgm:pt>
    <dgm:pt modelId="{36BA2C77-8F5F-41C6-806C-54686EA753FD}" type="pres">
      <dgm:prSet presAssocID="{0282D1F8-8451-4C05-9042-876DA7CC401F}" presName="Name21" presStyleCnt="0"/>
      <dgm:spPr/>
    </dgm:pt>
    <dgm:pt modelId="{B24DC067-7B68-4D28-9DE4-043837303336}" type="pres">
      <dgm:prSet presAssocID="{0282D1F8-8451-4C05-9042-876DA7CC401F}" presName="level2Shape" presStyleLbl="node3" presStyleIdx="2" presStyleCnt="4"/>
      <dgm:spPr/>
    </dgm:pt>
    <dgm:pt modelId="{E4094EA1-95F4-4EF5-970D-F2C6CA89B4A1}" type="pres">
      <dgm:prSet presAssocID="{0282D1F8-8451-4C05-9042-876DA7CC401F}" presName="hierChild3" presStyleCnt="0"/>
      <dgm:spPr/>
    </dgm:pt>
    <dgm:pt modelId="{233E3E84-EAD6-425D-B0B6-B34EAD0D499B}" type="pres">
      <dgm:prSet presAssocID="{F448D59D-DAC0-43AB-8E1E-60257AC2EBAE}" presName="Name19" presStyleLbl="parChTrans1D3" presStyleIdx="3" presStyleCnt="4"/>
      <dgm:spPr/>
    </dgm:pt>
    <dgm:pt modelId="{5FF45574-7B36-480E-89E3-55C2F4BE9CCC}" type="pres">
      <dgm:prSet presAssocID="{1FA2C7C8-F1CE-46D9-8704-8457CA28E76D}" presName="Name21" presStyleCnt="0"/>
      <dgm:spPr/>
    </dgm:pt>
    <dgm:pt modelId="{A47AFDA6-4817-4471-B841-88E604086D96}" type="pres">
      <dgm:prSet presAssocID="{1FA2C7C8-F1CE-46D9-8704-8457CA28E76D}" presName="level2Shape" presStyleLbl="node3" presStyleIdx="3" presStyleCnt="4"/>
      <dgm:spPr/>
    </dgm:pt>
    <dgm:pt modelId="{AFD2E382-D99F-4956-ABFB-B1ECC0E39F15}" type="pres">
      <dgm:prSet presAssocID="{1FA2C7C8-F1CE-46D9-8704-8457CA28E76D}" presName="hierChild3" presStyleCnt="0"/>
      <dgm:spPr/>
    </dgm:pt>
    <dgm:pt modelId="{37592215-882F-4CD5-ABCB-EE6565856024}" type="pres">
      <dgm:prSet presAssocID="{684DD65A-C374-4F7B-A813-3408CACD7C4B}" presName="bgShapesFlow" presStyleCnt="0"/>
      <dgm:spPr/>
    </dgm:pt>
  </dgm:ptLst>
  <dgm:cxnLst>
    <dgm:cxn modelId="{2DF29311-A843-458C-8823-C430590A1F9A}" srcId="{BD84BBDA-606E-40B1-B173-AC8DA4628FC4}" destId="{E42847F4-6B6E-430D-A1C5-FAF829571DBC}" srcOrd="0" destOrd="0" parTransId="{D3B34956-FFD9-4EEC-A6BA-9018F1632110}" sibTransId="{94AAB603-C3BA-48B0-AE0D-DCE9CCD42EA7}"/>
    <dgm:cxn modelId="{E7953825-C576-4072-8E1C-8E74E9515009}" type="presOf" srcId="{AEF1B519-1A65-4579-9B8A-A51FA1FB3440}" destId="{9AF209FE-7ED2-4861-936D-DF257B942D33}" srcOrd="0" destOrd="0" presId="urn:microsoft.com/office/officeart/2005/8/layout/hierarchy6"/>
    <dgm:cxn modelId="{282FD72E-BDDE-4AB7-8702-9E5DE2FBC71A}" type="presOf" srcId="{E058D3C6-B128-4831-A23D-B74D8F16C812}" destId="{D99DEF23-6ED7-40E2-8907-F56360BCD58D}" srcOrd="0" destOrd="0" presId="urn:microsoft.com/office/officeart/2005/8/layout/hierarchy6"/>
    <dgm:cxn modelId="{77581032-2311-4376-AD99-AF12AF65A5EF}" type="presOf" srcId="{684DD65A-C374-4F7B-A813-3408CACD7C4B}" destId="{84A3FE73-71D4-4288-8157-3415BC517D21}" srcOrd="0" destOrd="0" presId="urn:microsoft.com/office/officeart/2005/8/layout/hierarchy6"/>
    <dgm:cxn modelId="{2FA68D3F-5052-4A6D-815B-F39C8BB4D6D1}" type="presOf" srcId="{1C968874-273C-4BD2-AEC9-7BD62B86C6E1}" destId="{63695E49-36D5-45B6-8234-EDC9B8E51748}" srcOrd="0" destOrd="0" presId="urn:microsoft.com/office/officeart/2005/8/layout/hierarchy6"/>
    <dgm:cxn modelId="{7926E746-3988-44AD-B61F-3161FB204A68}" type="presOf" srcId="{E42847F4-6B6E-430D-A1C5-FAF829571DBC}" destId="{D09FD3CA-D95C-4A7A-A093-6FF0DAA21C37}" srcOrd="0" destOrd="0" presId="urn:microsoft.com/office/officeart/2005/8/layout/hierarchy6"/>
    <dgm:cxn modelId="{68DED352-BA35-46D8-9143-969EF881905E}" srcId="{E42847F4-6B6E-430D-A1C5-FAF829571DBC}" destId="{1C968874-273C-4BD2-AEC9-7BD62B86C6E1}" srcOrd="1" destOrd="0" parTransId="{C88C9386-3BCF-4D7E-A0F8-8B1B4445B7C7}" sibTransId="{00E9199A-9C5D-428D-8020-708A5FD49E77}"/>
    <dgm:cxn modelId="{DD65F672-13F0-403C-8200-199C13B78604}" srcId="{E42847F4-6B6E-430D-A1C5-FAF829571DBC}" destId="{1FA2C7C8-F1CE-46D9-8704-8457CA28E76D}" srcOrd="3" destOrd="0" parTransId="{F448D59D-DAC0-43AB-8E1E-60257AC2EBAE}" sibTransId="{5A91E857-ED13-43B4-B977-DDBBCBA238CA}"/>
    <dgm:cxn modelId="{DFFE0075-6671-4232-961F-9B24E97DFE27}" type="presOf" srcId="{1CA62A59-626D-449C-B4E6-92C664785056}" destId="{AF3AA32B-2088-484D-BC1E-D8FD811EBC4D}" srcOrd="0" destOrd="0" presId="urn:microsoft.com/office/officeart/2005/8/layout/hierarchy6"/>
    <dgm:cxn modelId="{20E5DC76-0069-4784-91A4-5024BD87D304}" type="presOf" srcId="{1FA2C7C8-F1CE-46D9-8704-8457CA28E76D}" destId="{A47AFDA6-4817-4471-B841-88E604086D96}" srcOrd="0" destOrd="0" presId="urn:microsoft.com/office/officeart/2005/8/layout/hierarchy6"/>
    <dgm:cxn modelId="{0EAD2689-FDB1-4EAD-89C2-B2467EDE0C2C}" srcId="{E42847F4-6B6E-430D-A1C5-FAF829571DBC}" destId="{0282D1F8-8451-4C05-9042-876DA7CC401F}" srcOrd="2" destOrd="0" parTransId="{1CA62A59-626D-449C-B4E6-92C664785056}" sibTransId="{302597E9-C078-4E9F-9CAA-BC22504B86E3}"/>
    <dgm:cxn modelId="{CE831A92-51EE-43ED-AF4D-8D58246AA337}" type="presOf" srcId="{BD84BBDA-606E-40B1-B173-AC8DA4628FC4}" destId="{60D1D9A0-55DA-4EAA-9CE7-3B6DC752162A}" srcOrd="0" destOrd="0" presId="urn:microsoft.com/office/officeart/2005/8/layout/hierarchy6"/>
    <dgm:cxn modelId="{532683B0-C800-4406-B785-F143D6158A9F}" srcId="{684DD65A-C374-4F7B-A813-3408CACD7C4B}" destId="{BD84BBDA-606E-40B1-B173-AC8DA4628FC4}" srcOrd="0" destOrd="0" parTransId="{5F32CA55-B12B-4A6A-A68E-4E8FCB3CEA2D}" sibTransId="{7ABD8323-0F25-4491-B961-742DF4334786}"/>
    <dgm:cxn modelId="{A89662B8-7F2E-42A7-8E57-213CB80500E7}" srcId="{E42847F4-6B6E-430D-A1C5-FAF829571DBC}" destId="{AEF1B519-1A65-4579-9B8A-A51FA1FB3440}" srcOrd="0" destOrd="0" parTransId="{E058D3C6-B128-4831-A23D-B74D8F16C812}" sibTransId="{24558F05-7F43-4928-B2B2-17EAD1EC9529}"/>
    <dgm:cxn modelId="{1EB121BD-BE54-405A-8EF3-D11B496791B9}" type="presOf" srcId="{F448D59D-DAC0-43AB-8E1E-60257AC2EBAE}" destId="{233E3E84-EAD6-425D-B0B6-B34EAD0D499B}" srcOrd="0" destOrd="0" presId="urn:microsoft.com/office/officeart/2005/8/layout/hierarchy6"/>
    <dgm:cxn modelId="{06D847CF-181A-4845-A127-19CA12C94E59}" type="presOf" srcId="{0282D1F8-8451-4C05-9042-876DA7CC401F}" destId="{B24DC067-7B68-4D28-9DE4-043837303336}" srcOrd="0" destOrd="0" presId="urn:microsoft.com/office/officeart/2005/8/layout/hierarchy6"/>
    <dgm:cxn modelId="{1751A0DD-ED05-4F63-AFE5-98C95048E022}" type="presOf" srcId="{C88C9386-3BCF-4D7E-A0F8-8B1B4445B7C7}" destId="{70E7D8A6-9DB4-4303-8E6F-AC780A70937E}" srcOrd="0" destOrd="0" presId="urn:microsoft.com/office/officeart/2005/8/layout/hierarchy6"/>
    <dgm:cxn modelId="{B41777EA-0F28-4C0E-AF9A-C058250672D4}" type="presOf" srcId="{D3B34956-FFD9-4EEC-A6BA-9018F1632110}" destId="{0FBE79BF-7D93-4F50-A4EB-821551D2818D}" srcOrd="0" destOrd="0" presId="urn:microsoft.com/office/officeart/2005/8/layout/hierarchy6"/>
    <dgm:cxn modelId="{B98B27E0-BD4F-4E3C-9780-35519F69201E}" type="presParOf" srcId="{84A3FE73-71D4-4288-8157-3415BC517D21}" destId="{4439D18F-50CD-4AD5-8F24-4351F0A71BE1}" srcOrd="0" destOrd="0" presId="urn:microsoft.com/office/officeart/2005/8/layout/hierarchy6"/>
    <dgm:cxn modelId="{CA645694-0A5A-462F-A0A1-5E8457541A66}" type="presParOf" srcId="{4439D18F-50CD-4AD5-8F24-4351F0A71BE1}" destId="{3C031B6E-5D48-4FD1-96AE-9A5C7FEDE123}" srcOrd="0" destOrd="0" presId="urn:microsoft.com/office/officeart/2005/8/layout/hierarchy6"/>
    <dgm:cxn modelId="{5E079932-2D61-406B-BF5D-B11F057542AF}" type="presParOf" srcId="{3C031B6E-5D48-4FD1-96AE-9A5C7FEDE123}" destId="{05B22689-BE1C-4CE3-984D-7B89A51A30CC}" srcOrd="0" destOrd="0" presId="urn:microsoft.com/office/officeart/2005/8/layout/hierarchy6"/>
    <dgm:cxn modelId="{A1674CFA-E554-4C87-A649-A14E0F5ADC57}" type="presParOf" srcId="{05B22689-BE1C-4CE3-984D-7B89A51A30CC}" destId="{60D1D9A0-55DA-4EAA-9CE7-3B6DC752162A}" srcOrd="0" destOrd="0" presId="urn:microsoft.com/office/officeart/2005/8/layout/hierarchy6"/>
    <dgm:cxn modelId="{E62CE198-9BBE-42E5-BF47-7B24560F5380}" type="presParOf" srcId="{05B22689-BE1C-4CE3-984D-7B89A51A30CC}" destId="{ED300BFC-8BEE-44C7-A5E8-097F81F27239}" srcOrd="1" destOrd="0" presId="urn:microsoft.com/office/officeart/2005/8/layout/hierarchy6"/>
    <dgm:cxn modelId="{C8431E7F-B170-467F-8115-1EFF34D6F378}" type="presParOf" srcId="{ED300BFC-8BEE-44C7-A5E8-097F81F27239}" destId="{0FBE79BF-7D93-4F50-A4EB-821551D2818D}" srcOrd="0" destOrd="0" presId="urn:microsoft.com/office/officeart/2005/8/layout/hierarchy6"/>
    <dgm:cxn modelId="{252AA4FF-7EB5-4496-9EE9-E66ABFC59EFF}" type="presParOf" srcId="{ED300BFC-8BEE-44C7-A5E8-097F81F27239}" destId="{65CE7742-1B59-4717-84B7-BFA24A7F44B3}" srcOrd="1" destOrd="0" presId="urn:microsoft.com/office/officeart/2005/8/layout/hierarchy6"/>
    <dgm:cxn modelId="{F03AB7B3-38F5-4CC4-B8A8-1160790D0C27}" type="presParOf" srcId="{65CE7742-1B59-4717-84B7-BFA24A7F44B3}" destId="{D09FD3CA-D95C-4A7A-A093-6FF0DAA21C37}" srcOrd="0" destOrd="0" presId="urn:microsoft.com/office/officeart/2005/8/layout/hierarchy6"/>
    <dgm:cxn modelId="{97815988-CC10-4540-B718-D44D6C3AF265}" type="presParOf" srcId="{65CE7742-1B59-4717-84B7-BFA24A7F44B3}" destId="{8FCA461B-D0A2-4C0B-B3E9-88FEAC306309}" srcOrd="1" destOrd="0" presId="urn:microsoft.com/office/officeart/2005/8/layout/hierarchy6"/>
    <dgm:cxn modelId="{053EA517-CC7F-4548-A392-73F1BE36435A}" type="presParOf" srcId="{8FCA461B-D0A2-4C0B-B3E9-88FEAC306309}" destId="{D99DEF23-6ED7-40E2-8907-F56360BCD58D}" srcOrd="0" destOrd="0" presId="urn:microsoft.com/office/officeart/2005/8/layout/hierarchy6"/>
    <dgm:cxn modelId="{20FDD0A4-F4E1-4109-AEEF-EE4FCE97EC5A}" type="presParOf" srcId="{8FCA461B-D0A2-4C0B-B3E9-88FEAC306309}" destId="{FB1C4AC4-2C0A-4DC0-899F-8D743E7C3D7A}" srcOrd="1" destOrd="0" presId="urn:microsoft.com/office/officeart/2005/8/layout/hierarchy6"/>
    <dgm:cxn modelId="{640F2A03-B90D-4D2B-8583-956BEDBB7B1C}" type="presParOf" srcId="{FB1C4AC4-2C0A-4DC0-899F-8D743E7C3D7A}" destId="{9AF209FE-7ED2-4861-936D-DF257B942D33}" srcOrd="0" destOrd="0" presId="urn:microsoft.com/office/officeart/2005/8/layout/hierarchy6"/>
    <dgm:cxn modelId="{6D2687FA-5F22-49D3-A600-DD6C691F8A38}" type="presParOf" srcId="{FB1C4AC4-2C0A-4DC0-899F-8D743E7C3D7A}" destId="{FB42F4F0-D76A-4183-A785-7FE710FF0DA8}" srcOrd="1" destOrd="0" presId="urn:microsoft.com/office/officeart/2005/8/layout/hierarchy6"/>
    <dgm:cxn modelId="{BA7E6F23-2DFD-4625-8EC9-16EFBCF849FD}" type="presParOf" srcId="{8FCA461B-D0A2-4C0B-B3E9-88FEAC306309}" destId="{70E7D8A6-9DB4-4303-8E6F-AC780A70937E}" srcOrd="2" destOrd="0" presId="urn:microsoft.com/office/officeart/2005/8/layout/hierarchy6"/>
    <dgm:cxn modelId="{2B5A32B1-40FC-4203-B43E-2B698A1C82D0}" type="presParOf" srcId="{8FCA461B-D0A2-4C0B-B3E9-88FEAC306309}" destId="{8D82E03D-73F7-4A10-88FE-65BC7E31E2BE}" srcOrd="3" destOrd="0" presId="urn:microsoft.com/office/officeart/2005/8/layout/hierarchy6"/>
    <dgm:cxn modelId="{82AB597E-6FA1-45B0-88B7-AFB1E1D20560}" type="presParOf" srcId="{8D82E03D-73F7-4A10-88FE-65BC7E31E2BE}" destId="{63695E49-36D5-45B6-8234-EDC9B8E51748}" srcOrd="0" destOrd="0" presId="urn:microsoft.com/office/officeart/2005/8/layout/hierarchy6"/>
    <dgm:cxn modelId="{5D9C58A0-F40D-4B89-B216-1BBACAE2988D}" type="presParOf" srcId="{8D82E03D-73F7-4A10-88FE-65BC7E31E2BE}" destId="{1960CEE0-F721-4846-B29E-D12101C91FD1}" srcOrd="1" destOrd="0" presId="urn:microsoft.com/office/officeart/2005/8/layout/hierarchy6"/>
    <dgm:cxn modelId="{EA84A59B-6DE6-42EF-B400-8D6C2C9186CD}" type="presParOf" srcId="{8FCA461B-D0A2-4C0B-B3E9-88FEAC306309}" destId="{AF3AA32B-2088-484D-BC1E-D8FD811EBC4D}" srcOrd="4" destOrd="0" presId="urn:microsoft.com/office/officeart/2005/8/layout/hierarchy6"/>
    <dgm:cxn modelId="{3D425D20-48EB-4E76-A33B-00F87BFDF960}" type="presParOf" srcId="{8FCA461B-D0A2-4C0B-B3E9-88FEAC306309}" destId="{36BA2C77-8F5F-41C6-806C-54686EA753FD}" srcOrd="5" destOrd="0" presId="urn:microsoft.com/office/officeart/2005/8/layout/hierarchy6"/>
    <dgm:cxn modelId="{FECAF701-74EF-49D7-BEDB-3D6427DB5D2F}" type="presParOf" srcId="{36BA2C77-8F5F-41C6-806C-54686EA753FD}" destId="{B24DC067-7B68-4D28-9DE4-043837303336}" srcOrd="0" destOrd="0" presId="urn:microsoft.com/office/officeart/2005/8/layout/hierarchy6"/>
    <dgm:cxn modelId="{86DEE887-7233-4CBF-B7AA-AB294D3F0F5E}" type="presParOf" srcId="{36BA2C77-8F5F-41C6-806C-54686EA753FD}" destId="{E4094EA1-95F4-4EF5-970D-F2C6CA89B4A1}" srcOrd="1" destOrd="0" presId="urn:microsoft.com/office/officeart/2005/8/layout/hierarchy6"/>
    <dgm:cxn modelId="{A08B7B3C-E0E0-4FA4-9E2D-5C70A6A04120}" type="presParOf" srcId="{8FCA461B-D0A2-4C0B-B3E9-88FEAC306309}" destId="{233E3E84-EAD6-425D-B0B6-B34EAD0D499B}" srcOrd="6" destOrd="0" presId="urn:microsoft.com/office/officeart/2005/8/layout/hierarchy6"/>
    <dgm:cxn modelId="{7766342D-814B-4286-B9D2-7F9D611F1FBD}" type="presParOf" srcId="{8FCA461B-D0A2-4C0B-B3E9-88FEAC306309}" destId="{5FF45574-7B36-480E-89E3-55C2F4BE9CCC}" srcOrd="7" destOrd="0" presId="urn:microsoft.com/office/officeart/2005/8/layout/hierarchy6"/>
    <dgm:cxn modelId="{C0970459-9BCC-49F7-993F-81DC64CE32EA}" type="presParOf" srcId="{5FF45574-7B36-480E-89E3-55C2F4BE9CCC}" destId="{A47AFDA6-4817-4471-B841-88E604086D96}" srcOrd="0" destOrd="0" presId="urn:microsoft.com/office/officeart/2005/8/layout/hierarchy6"/>
    <dgm:cxn modelId="{8C96E08A-5DEF-4F70-B84C-ECAE92A45DF6}" type="presParOf" srcId="{5FF45574-7B36-480E-89E3-55C2F4BE9CCC}" destId="{AFD2E382-D99F-4956-ABFB-B1ECC0E39F15}" srcOrd="1" destOrd="0" presId="urn:microsoft.com/office/officeart/2005/8/layout/hierarchy6"/>
    <dgm:cxn modelId="{2499CCB4-08B7-47E9-8A5D-3C8B86E7798A}" type="presParOf" srcId="{84A3FE73-71D4-4288-8157-3415BC517D21}" destId="{37592215-882F-4CD5-ABCB-EE656585602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ADFBA19-AC32-4694-A82B-D3BDF8F54C5E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5C182038-8808-40B1-8CA0-053CC45AFC03}">
      <dgm:prSet custT="1"/>
      <dgm:spPr/>
      <dgm:t>
        <a:bodyPr/>
        <a:lstStyle/>
        <a:p>
          <a:pPr algn="ctr"/>
          <a:r>
            <a:rPr lang="es-MX" sz="2400" dirty="0">
              <a:latin typeface="Trebuchet MS" panose="020B0603020202020204" pitchFamily="34" charset="0"/>
            </a:rPr>
            <a:t>Cuando se traten DP para finalidades distintas a aquéllas establecidas en el AP</a:t>
          </a:r>
        </a:p>
      </dgm:t>
    </dgm:pt>
    <dgm:pt modelId="{122CBDB0-90FF-4D6A-ABA1-84F01041F8D0}" type="parTrans" cxnId="{7E27AA8F-E53A-4BAA-9FE3-4BD48B316EC9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EAD59FB5-824E-406E-815B-8F7394C92B16}" type="sibTrans" cxnId="{7E27AA8F-E53A-4BAA-9FE3-4BD48B316EC9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CB667B02-D90F-4578-9A60-6730E18DD263}">
      <dgm:prSet custT="1"/>
      <dgm:spPr/>
      <dgm:t>
        <a:bodyPr/>
        <a:lstStyle/>
        <a:p>
          <a:pPr algn="ctr"/>
          <a:r>
            <a:rPr lang="es-MX" sz="2400" dirty="0">
              <a:latin typeface="Trebuchet MS" panose="020B0603020202020204" pitchFamily="34" charset="0"/>
            </a:rPr>
            <a:t>El responsable deberá contar con: </a:t>
          </a:r>
        </a:p>
      </dgm:t>
    </dgm:pt>
    <dgm:pt modelId="{916FD539-EAE7-423E-AB8E-0BDB47B24281}" type="parTrans" cxnId="{1777C861-43DF-43D5-8AFE-72B94528194E}">
      <dgm:prSet custT="1"/>
      <dgm:spPr/>
      <dgm:t>
        <a:bodyPr/>
        <a:lstStyle/>
        <a:p>
          <a:endParaRPr lang="es-ES" sz="2400" dirty="0">
            <a:latin typeface="Arial Narrow" panose="020B0606020202030204" pitchFamily="34" charset="0"/>
          </a:endParaRPr>
        </a:p>
      </dgm:t>
    </dgm:pt>
    <dgm:pt modelId="{BB044571-8450-4EB3-93C6-69181272EBF6}" type="sibTrans" cxnId="{1777C861-43DF-43D5-8AFE-72B94528194E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CFDEBB4B-03B3-49A3-A624-BC68ACCC18BC}">
      <dgm:prSet custT="1"/>
      <dgm:spPr/>
      <dgm:t>
        <a:bodyPr/>
        <a:lstStyle/>
        <a:p>
          <a:pPr algn="ctr"/>
          <a:r>
            <a:rPr lang="es-MX" sz="2400" dirty="0">
              <a:latin typeface="Trebuchet MS" panose="020B0603020202020204" pitchFamily="34" charset="0"/>
            </a:rPr>
            <a:t>Atribuciones conferidas en ley </a:t>
          </a:r>
        </a:p>
      </dgm:t>
    </dgm:pt>
    <dgm:pt modelId="{7AF6D5A8-69E1-427E-846D-1B1158C00264}" type="parTrans" cxnId="{F4D10A3D-A3DC-4AC7-A5E5-A94EC15838E8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F8DF51D9-6884-4521-90C2-BCF8E74753AF}" type="sibTrans" cxnId="{F4D10A3D-A3DC-4AC7-A5E5-A94EC15838E8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AAFD9A12-3250-4538-B780-9EC20C8BF1D4}">
      <dgm:prSet custT="1"/>
      <dgm:spPr/>
      <dgm:t>
        <a:bodyPr/>
        <a:lstStyle/>
        <a:p>
          <a:pPr algn="ctr"/>
          <a:r>
            <a:rPr lang="es-MX" sz="2400" dirty="0">
              <a:latin typeface="Trebuchet MS" panose="020B0603020202020204" pitchFamily="34" charset="0"/>
            </a:rPr>
            <a:t>Consentimiento del titular </a:t>
          </a:r>
        </a:p>
      </dgm:t>
    </dgm:pt>
    <dgm:pt modelId="{2B8C0378-D5A6-40D6-AB53-A1B77DAA0EF5}" type="parTrans" cxnId="{01C8D904-0724-42BF-BA13-A5EFDB9BCCB3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0C784EC9-0195-4491-B85C-6782A4485E2D}" type="sibTrans" cxnId="{01C8D904-0724-42BF-BA13-A5EFDB9BCCB3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4DDBA982-B864-4E95-9BC0-BC8D0CFE26FF}">
      <dgm:prSet custT="1"/>
      <dgm:spPr/>
      <dgm:t>
        <a:bodyPr/>
        <a:lstStyle/>
        <a:p>
          <a:pPr algn="ctr"/>
          <a:r>
            <a:rPr lang="es-MX" sz="2400" dirty="0">
              <a:latin typeface="Trebuchet MS" panose="020B0603020202020204" pitchFamily="34" charset="0"/>
            </a:rPr>
            <a:t>Salvo se trate de una persona reportada como desaparecida </a:t>
          </a:r>
        </a:p>
      </dgm:t>
    </dgm:pt>
    <dgm:pt modelId="{02F8B670-3C40-4744-9CD9-19A254AEDE9C}" type="parTrans" cxnId="{2EA8C446-8747-43FD-A00A-F1741F607604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EEAEEB35-C881-42D1-9BEE-E5FC77B8ECE3}" type="sibTrans" cxnId="{2EA8C446-8747-43FD-A00A-F1741F607604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50C8E5C2-CC29-4A1D-AC9E-626763E6B20E}" type="pres">
      <dgm:prSet presAssocID="{EADFBA19-AC32-4694-A82B-D3BDF8F54C5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5749C1F-786D-4681-83C7-6DBA39F2BD84}" type="pres">
      <dgm:prSet presAssocID="{5C182038-8808-40B1-8CA0-053CC45AFC03}" presName="hierRoot1" presStyleCnt="0">
        <dgm:presLayoutVars>
          <dgm:hierBranch val="init"/>
        </dgm:presLayoutVars>
      </dgm:prSet>
      <dgm:spPr/>
    </dgm:pt>
    <dgm:pt modelId="{3B227107-8EBF-4FF3-8CA3-B2182ECFE2F1}" type="pres">
      <dgm:prSet presAssocID="{5C182038-8808-40B1-8CA0-053CC45AFC03}" presName="rootComposite1" presStyleCnt="0"/>
      <dgm:spPr/>
    </dgm:pt>
    <dgm:pt modelId="{0B2E9EB1-E26C-4576-9B47-F1AF5C4E03E5}" type="pres">
      <dgm:prSet presAssocID="{5C182038-8808-40B1-8CA0-053CC45AFC03}" presName="rootText1" presStyleLbl="node0" presStyleIdx="0" presStyleCnt="1" custScaleX="278203">
        <dgm:presLayoutVars>
          <dgm:chPref val="3"/>
        </dgm:presLayoutVars>
      </dgm:prSet>
      <dgm:spPr/>
    </dgm:pt>
    <dgm:pt modelId="{4F4A8C61-2970-4563-B8A1-964F362791FD}" type="pres">
      <dgm:prSet presAssocID="{5C182038-8808-40B1-8CA0-053CC45AFC03}" presName="rootConnector1" presStyleLbl="node1" presStyleIdx="0" presStyleCnt="0"/>
      <dgm:spPr/>
    </dgm:pt>
    <dgm:pt modelId="{F3819289-132A-4EA5-B0FA-5C9EEF3914FA}" type="pres">
      <dgm:prSet presAssocID="{5C182038-8808-40B1-8CA0-053CC45AFC03}" presName="hierChild2" presStyleCnt="0"/>
      <dgm:spPr/>
    </dgm:pt>
    <dgm:pt modelId="{3F29F921-087F-419D-AF8B-22B1D8C25ACB}" type="pres">
      <dgm:prSet presAssocID="{916FD539-EAE7-423E-AB8E-0BDB47B24281}" presName="Name37" presStyleLbl="parChTrans1D2" presStyleIdx="0" presStyleCnt="1"/>
      <dgm:spPr/>
    </dgm:pt>
    <dgm:pt modelId="{A72F1B1E-6F82-4850-99F6-F44CE78C4013}" type="pres">
      <dgm:prSet presAssocID="{CB667B02-D90F-4578-9A60-6730E18DD263}" presName="hierRoot2" presStyleCnt="0">
        <dgm:presLayoutVars>
          <dgm:hierBranch val="init"/>
        </dgm:presLayoutVars>
      </dgm:prSet>
      <dgm:spPr/>
    </dgm:pt>
    <dgm:pt modelId="{C6B98B47-0D20-4463-88EE-7C6C466C0F6D}" type="pres">
      <dgm:prSet presAssocID="{CB667B02-D90F-4578-9A60-6730E18DD263}" presName="rootComposite" presStyleCnt="0"/>
      <dgm:spPr/>
    </dgm:pt>
    <dgm:pt modelId="{2778A402-1FA7-468B-B426-32AB75845061}" type="pres">
      <dgm:prSet presAssocID="{CB667B02-D90F-4578-9A60-6730E18DD263}" presName="rootText" presStyleLbl="node2" presStyleIdx="0" presStyleCnt="1" custScaleX="136690">
        <dgm:presLayoutVars>
          <dgm:chPref val="3"/>
        </dgm:presLayoutVars>
      </dgm:prSet>
      <dgm:spPr/>
    </dgm:pt>
    <dgm:pt modelId="{D58705BC-46BD-44C8-B0D7-08E60FFD80CC}" type="pres">
      <dgm:prSet presAssocID="{CB667B02-D90F-4578-9A60-6730E18DD263}" presName="rootConnector" presStyleLbl="node2" presStyleIdx="0" presStyleCnt="1"/>
      <dgm:spPr/>
    </dgm:pt>
    <dgm:pt modelId="{E2DC4FC4-3D10-4AAD-84E0-20D0851FBBB1}" type="pres">
      <dgm:prSet presAssocID="{CB667B02-D90F-4578-9A60-6730E18DD263}" presName="hierChild4" presStyleCnt="0"/>
      <dgm:spPr/>
    </dgm:pt>
    <dgm:pt modelId="{79B842FB-B91E-4B27-B523-558B03999DCC}" type="pres">
      <dgm:prSet presAssocID="{7AF6D5A8-69E1-427E-846D-1B1158C00264}" presName="Name37" presStyleLbl="parChTrans1D3" presStyleIdx="0" presStyleCnt="2"/>
      <dgm:spPr/>
    </dgm:pt>
    <dgm:pt modelId="{D981D981-1411-4D1C-94CE-2A8C90CB3457}" type="pres">
      <dgm:prSet presAssocID="{CFDEBB4B-03B3-49A3-A624-BC68ACCC18BC}" presName="hierRoot2" presStyleCnt="0">
        <dgm:presLayoutVars>
          <dgm:hierBranch val="init"/>
        </dgm:presLayoutVars>
      </dgm:prSet>
      <dgm:spPr/>
    </dgm:pt>
    <dgm:pt modelId="{25FB7034-1C67-4EFF-83BA-4B574DE8E3C6}" type="pres">
      <dgm:prSet presAssocID="{CFDEBB4B-03B3-49A3-A624-BC68ACCC18BC}" presName="rootComposite" presStyleCnt="0"/>
      <dgm:spPr/>
    </dgm:pt>
    <dgm:pt modelId="{4152EE74-D120-40E0-B042-27A9C8ADEDEA}" type="pres">
      <dgm:prSet presAssocID="{CFDEBB4B-03B3-49A3-A624-BC68ACCC18BC}" presName="rootText" presStyleLbl="node3" presStyleIdx="0" presStyleCnt="2" custScaleX="118819">
        <dgm:presLayoutVars>
          <dgm:chPref val="3"/>
        </dgm:presLayoutVars>
      </dgm:prSet>
      <dgm:spPr/>
    </dgm:pt>
    <dgm:pt modelId="{DCFD280C-1018-4627-B5C3-2EB76D123DD3}" type="pres">
      <dgm:prSet presAssocID="{CFDEBB4B-03B3-49A3-A624-BC68ACCC18BC}" presName="rootConnector" presStyleLbl="node3" presStyleIdx="0" presStyleCnt="2"/>
      <dgm:spPr/>
    </dgm:pt>
    <dgm:pt modelId="{6BD9965A-7CFA-486C-82C6-16F0A7BB85CC}" type="pres">
      <dgm:prSet presAssocID="{CFDEBB4B-03B3-49A3-A624-BC68ACCC18BC}" presName="hierChild4" presStyleCnt="0"/>
      <dgm:spPr/>
    </dgm:pt>
    <dgm:pt modelId="{B2CDD035-3B4B-4EF0-906F-9E82CBA790C4}" type="pres">
      <dgm:prSet presAssocID="{CFDEBB4B-03B3-49A3-A624-BC68ACCC18BC}" presName="hierChild5" presStyleCnt="0"/>
      <dgm:spPr/>
    </dgm:pt>
    <dgm:pt modelId="{60BF7F40-2EB4-4175-8C6B-604BA9AE75B6}" type="pres">
      <dgm:prSet presAssocID="{2B8C0378-D5A6-40D6-AB53-A1B77DAA0EF5}" presName="Name37" presStyleLbl="parChTrans1D3" presStyleIdx="1" presStyleCnt="2"/>
      <dgm:spPr/>
    </dgm:pt>
    <dgm:pt modelId="{65DB8423-3B0F-4934-8F4F-1CFE0444BA03}" type="pres">
      <dgm:prSet presAssocID="{AAFD9A12-3250-4538-B780-9EC20C8BF1D4}" presName="hierRoot2" presStyleCnt="0">
        <dgm:presLayoutVars>
          <dgm:hierBranch val="init"/>
        </dgm:presLayoutVars>
      </dgm:prSet>
      <dgm:spPr/>
    </dgm:pt>
    <dgm:pt modelId="{B5EFE67C-048F-41C8-AE77-9D77F20A36E0}" type="pres">
      <dgm:prSet presAssocID="{AAFD9A12-3250-4538-B780-9EC20C8BF1D4}" presName="rootComposite" presStyleCnt="0"/>
      <dgm:spPr/>
    </dgm:pt>
    <dgm:pt modelId="{19552484-0BB2-4F25-B57D-FADB33B8F5F9}" type="pres">
      <dgm:prSet presAssocID="{AAFD9A12-3250-4538-B780-9EC20C8BF1D4}" presName="rootText" presStyleLbl="node3" presStyleIdx="1" presStyleCnt="2" custScaleX="119565">
        <dgm:presLayoutVars>
          <dgm:chPref val="3"/>
        </dgm:presLayoutVars>
      </dgm:prSet>
      <dgm:spPr/>
    </dgm:pt>
    <dgm:pt modelId="{30020EBE-8D13-41DA-A673-EB9715A7EA5A}" type="pres">
      <dgm:prSet presAssocID="{AAFD9A12-3250-4538-B780-9EC20C8BF1D4}" presName="rootConnector" presStyleLbl="node3" presStyleIdx="1" presStyleCnt="2"/>
      <dgm:spPr/>
    </dgm:pt>
    <dgm:pt modelId="{1C30E39A-9BE0-44A2-92D7-96E5867D8B4C}" type="pres">
      <dgm:prSet presAssocID="{AAFD9A12-3250-4538-B780-9EC20C8BF1D4}" presName="hierChild4" presStyleCnt="0"/>
      <dgm:spPr/>
    </dgm:pt>
    <dgm:pt modelId="{EAFBF826-B2FD-4004-9506-7323C3868031}" type="pres">
      <dgm:prSet presAssocID="{02F8B670-3C40-4744-9CD9-19A254AEDE9C}" presName="Name37" presStyleLbl="parChTrans1D4" presStyleIdx="0" presStyleCnt="1"/>
      <dgm:spPr/>
    </dgm:pt>
    <dgm:pt modelId="{37641A03-387C-4DCC-91A1-08761F903E8C}" type="pres">
      <dgm:prSet presAssocID="{4DDBA982-B864-4E95-9BC0-BC8D0CFE26FF}" presName="hierRoot2" presStyleCnt="0">
        <dgm:presLayoutVars>
          <dgm:hierBranch val="init"/>
        </dgm:presLayoutVars>
      </dgm:prSet>
      <dgm:spPr/>
    </dgm:pt>
    <dgm:pt modelId="{0A0B9CA0-8F22-41BF-B759-F890C209736A}" type="pres">
      <dgm:prSet presAssocID="{4DDBA982-B864-4E95-9BC0-BC8D0CFE26FF}" presName="rootComposite" presStyleCnt="0"/>
      <dgm:spPr/>
    </dgm:pt>
    <dgm:pt modelId="{79E8E3D0-7591-4F09-8FA2-F1425282C1E8}" type="pres">
      <dgm:prSet presAssocID="{4DDBA982-B864-4E95-9BC0-BC8D0CFE26FF}" presName="rootText" presStyleLbl="node4" presStyleIdx="0" presStyleCnt="1" custScaleX="207478">
        <dgm:presLayoutVars>
          <dgm:chPref val="3"/>
        </dgm:presLayoutVars>
      </dgm:prSet>
      <dgm:spPr/>
    </dgm:pt>
    <dgm:pt modelId="{E26DA93D-8085-4429-B9B8-8E8C0E2FD806}" type="pres">
      <dgm:prSet presAssocID="{4DDBA982-B864-4E95-9BC0-BC8D0CFE26FF}" presName="rootConnector" presStyleLbl="node4" presStyleIdx="0" presStyleCnt="1"/>
      <dgm:spPr/>
    </dgm:pt>
    <dgm:pt modelId="{5A249732-10E7-4E34-82BD-76084CADE94E}" type="pres">
      <dgm:prSet presAssocID="{4DDBA982-B864-4E95-9BC0-BC8D0CFE26FF}" presName="hierChild4" presStyleCnt="0"/>
      <dgm:spPr/>
    </dgm:pt>
    <dgm:pt modelId="{430FE45C-3356-46F2-B6B4-6052D410AE3C}" type="pres">
      <dgm:prSet presAssocID="{4DDBA982-B864-4E95-9BC0-BC8D0CFE26FF}" presName="hierChild5" presStyleCnt="0"/>
      <dgm:spPr/>
    </dgm:pt>
    <dgm:pt modelId="{E3A31692-A20E-4CC1-A20C-83FD0ACADBBD}" type="pres">
      <dgm:prSet presAssocID="{AAFD9A12-3250-4538-B780-9EC20C8BF1D4}" presName="hierChild5" presStyleCnt="0"/>
      <dgm:spPr/>
    </dgm:pt>
    <dgm:pt modelId="{04DADB32-CDB6-4F7D-B1F8-DD9CD1250F35}" type="pres">
      <dgm:prSet presAssocID="{CB667B02-D90F-4578-9A60-6730E18DD263}" presName="hierChild5" presStyleCnt="0"/>
      <dgm:spPr/>
    </dgm:pt>
    <dgm:pt modelId="{C62E5919-3470-4CEB-99EA-28B1146FAF3C}" type="pres">
      <dgm:prSet presAssocID="{5C182038-8808-40B1-8CA0-053CC45AFC03}" presName="hierChild3" presStyleCnt="0"/>
      <dgm:spPr/>
    </dgm:pt>
  </dgm:ptLst>
  <dgm:cxnLst>
    <dgm:cxn modelId="{01C8D904-0724-42BF-BA13-A5EFDB9BCCB3}" srcId="{CB667B02-D90F-4578-9A60-6730E18DD263}" destId="{AAFD9A12-3250-4538-B780-9EC20C8BF1D4}" srcOrd="1" destOrd="0" parTransId="{2B8C0378-D5A6-40D6-AB53-A1B77DAA0EF5}" sibTransId="{0C784EC9-0195-4491-B85C-6782A4485E2D}"/>
    <dgm:cxn modelId="{79F7A42B-D3B2-47CE-ABA7-D388AD431BFB}" type="presOf" srcId="{EADFBA19-AC32-4694-A82B-D3BDF8F54C5E}" destId="{50C8E5C2-CC29-4A1D-AC9E-626763E6B20E}" srcOrd="0" destOrd="0" presId="urn:microsoft.com/office/officeart/2005/8/layout/orgChart1"/>
    <dgm:cxn modelId="{F4D10A3D-A3DC-4AC7-A5E5-A94EC15838E8}" srcId="{CB667B02-D90F-4578-9A60-6730E18DD263}" destId="{CFDEBB4B-03B3-49A3-A624-BC68ACCC18BC}" srcOrd="0" destOrd="0" parTransId="{7AF6D5A8-69E1-427E-846D-1B1158C00264}" sibTransId="{F8DF51D9-6884-4521-90C2-BCF8E74753AF}"/>
    <dgm:cxn modelId="{1777C861-43DF-43D5-8AFE-72B94528194E}" srcId="{5C182038-8808-40B1-8CA0-053CC45AFC03}" destId="{CB667B02-D90F-4578-9A60-6730E18DD263}" srcOrd="0" destOrd="0" parTransId="{916FD539-EAE7-423E-AB8E-0BDB47B24281}" sibTransId="{BB044571-8450-4EB3-93C6-69181272EBF6}"/>
    <dgm:cxn modelId="{B6FC6962-359A-40AC-B70C-F2D6F06B46A7}" type="presOf" srcId="{916FD539-EAE7-423E-AB8E-0BDB47B24281}" destId="{3F29F921-087F-419D-AF8B-22B1D8C25ACB}" srcOrd="0" destOrd="0" presId="urn:microsoft.com/office/officeart/2005/8/layout/orgChart1"/>
    <dgm:cxn modelId="{66934244-2093-4C2B-AA74-0F0DBCC8E783}" type="presOf" srcId="{CB667B02-D90F-4578-9A60-6730E18DD263}" destId="{D58705BC-46BD-44C8-B0D7-08E60FFD80CC}" srcOrd="1" destOrd="0" presId="urn:microsoft.com/office/officeart/2005/8/layout/orgChart1"/>
    <dgm:cxn modelId="{2EA8C446-8747-43FD-A00A-F1741F607604}" srcId="{AAFD9A12-3250-4538-B780-9EC20C8BF1D4}" destId="{4DDBA982-B864-4E95-9BC0-BC8D0CFE26FF}" srcOrd="0" destOrd="0" parTransId="{02F8B670-3C40-4744-9CD9-19A254AEDE9C}" sibTransId="{EEAEEB35-C881-42D1-9BEE-E5FC77B8ECE3}"/>
    <dgm:cxn modelId="{E041434B-C009-4B3F-8FAC-931B9E8FD751}" type="presOf" srcId="{CFDEBB4B-03B3-49A3-A624-BC68ACCC18BC}" destId="{4152EE74-D120-40E0-B042-27A9C8ADEDEA}" srcOrd="0" destOrd="0" presId="urn:microsoft.com/office/officeart/2005/8/layout/orgChart1"/>
    <dgm:cxn modelId="{13FDC150-E8E6-4E6D-9613-C2E8858FF57F}" type="presOf" srcId="{CFDEBB4B-03B3-49A3-A624-BC68ACCC18BC}" destId="{DCFD280C-1018-4627-B5C3-2EB76D123DD3}" srcOrd="1" destOrd="0" presId="urn:microsoft.com/office/officeart/2005/8/layout/orgChart1"/>
    <dgm:cxn modelId="{F4A7FC70-5FF1-4D16-B447-6304A3C87116}" type="presOf" srcId="{4DDBA982-B864-4E95-9BC0-BC8D0CFE26FF}" destId="{E26DA93D-8085-4429-B9B8-8E8C0E2FD806}" srcOrd="1" destOrd="0" presId="urn:microsoft.com/office/officeart/2005/8/layout/orgChart1"/>
    <dgm:cxn modelId="{A419C27E-ED99-4138-ADD1-28B76647F88E}" type="presOf" srcId="{5C182038-8808-40B1-8CA0-053CC45AFC03}" destId="{0B2E9EB1-E26C-4576-9B47-F1AF5C4E03E5}" srcOrd="0" destOrd="0" presId="urn:microsoft.com/office/officeart/2005/8/layout/orgChart1"/>
    <dgm:cxn modelId="{B152FB87-67DB-40DE-B4C3-E56B1D66384C}" type="presOf" srcId="{4DDBA982-B864-4E95-9BC0-BC8D0CFE26FF}" destId="{79E8E3D0-7591-4F09-8FA2-F1425282C1E8}" srcOrd="0" destOrd="0" presId="urn:microsoft.com/office/officeart/2005/8/layout/orgChart1"/>
    <dgm:cxn modelId="{7E27AA8F-E53A-4BAA-9FE3-4BD48B316EC9}" srcId="{EADFBA19-AC32-4694-A82B-D3BDF8F54C5E}" destId="{5C182038-8808-40B1-8CA0-053CC45AFC03}" srcOrd="0" destOrd="0" parTransId="{122CBDB0-90FF-4D6A-ABA1-84F01041F8D0}" sibTransId="{EAD59FB5-824E-406E-815B-8F7394C92B16}"/>
    <dgm:cxn modelId="{01F869AB-8664-4BB3-AA3D-1BCD4E7C5019}" type="presOf" srcId="{2B8C0378-D5A6-40D6-AB53-A1B77DAA0EF5}" destId="{60BF7F40-2EB4-4175-8C6B-604BA9AE75B6}" srcOrd="0" destOrd="0" presId="urn:microsoft.com/office/officeart/2005/8/layout/orgChart1"/>
    <dgm:cxn modelId="{D85C00CF-878B-4FDC-BF0F-046B75C70551}" type="presOf" srcId="{7AF6D5A8-69E1-427E-846D-1B1158C00264}" destId="{79B842FB-B91E-4B27-B523-558B03999DCC}" srcOrd="0" destOrd="0" presId="urn:microsoft.com/office/officeart/2005/8/layout/orgChart1"/>
    <dgm:cxn modelId="{735A4ED9-3016-4DA3-A1AA-41458C4587CD}" type="presOf" srcId="{5C182038-8808-40B1-8CA0-053CC45AFC03}" destId="{4F4A8C61-2970-4563-B8A1-964F362791FD}" srcOrd="1" destOrd="0" presId="urn:microsoft.com/office/officeart/2005/8/layout/orgChart1"/>
    <dgm:cxn modelId="{A554BAE6-91B0-440C-8906-258E4F1D5B54}" type="presOf" srcId="{CB667B02-D90F-4578-9A60-6730E18DD263}" destId="{2778A402-1FA7-468B-B426-32AB75845061}" srcOrd="0" destOrd="0" presId="urn:microsoft.com/office/officeart/2005/8/layout/orgChart1"/>
    <dgm:cxn modelId="{9441BBEA-7F8B-436B-821F-1AF447FB7107}" type="presOf" srcId="{AAFD9A12-3250-4538-B780-9EC20C8BF1D4}" destId="{30020EBE-8D13-41DA-A673-EB9715A7EA5A}" srcOrd="1" destOrd="0" presId="urn:microsoft.com/office/officeart/2005/8/layout/orgChart1"/>
    <dgm:cxn modelId="{8FB902FB-2432-435F-AC06-55B417910DFD}" type="presOf" srcId="{AAFD9A12-3250-4538-B780-9EC20C8BF1D4}" destId="{19552484-0BB2-4F25-B57D-FADB33B8F5F9}" srcOrd="0" destOrd="0" presId="urn:microsoft.com/office/officeart/2005/8/layout/orgChart1"/>
    <dgm:cxn modelId="{2D99B7FD-F652-4F1F-B47C-DDB771D7917D}" type="presOf" srcId="{02F8B670-3C40-4744-9CD9-19A254AEDE9C}" destId="{EAFBF826-B2FD-4004-9506-7323C3868031}" srcOrd="0" destOrd="0" presId="urn:microsoft.com/office/officeart/2005/8/layout/orgChart1"/>
    <dgm:cxn modelId="{2647E95F-87D6-4D86-9B6B-D6B35E1C9730}" type="presParOf" srcId="{50C8E5C2-CC29-4A1D-AC9E-626763E6B20E}" destId="{F5749C1F-786D-4681-83C7-6DBA39F2BD84}" srcOrd="0" destOrd="0" presId="urn:microsoft.com/office/officeart/2005/8/layout/orgChart1"/>
    <dgm:cxn modelId="{906B7265-006C-4DF7-AC1B-5F4B1E33BE1B}" type="presParOf" srcId="{F5749C1F-786D-4681-83C7-6DBA39F2BD84}" destId="{3B227107-8EBF-4FF3-8CA3-B2182ECFE2F1}" srcOrd="0" destOrd="0" presId="urn:microsoft.com/office/officeart/2005/8/layout/orgChart1"/>
    <dgm:cxn modelId="{65A5B273-0121-4563-B68C-276894DEBE45}" type="presParOf" srcId="{3B227107-8EBF-4FF3-8CA3-B2182ECFE2F1}" destId="{0B2E9EB1-E26C-4576-9B47-F1AF5C4E03E5}" srcOrd="0" destOrd="0" presId="urn:microsoft.com/office/officeart/2005/8/layout/orgChart1"/>
    <dgm:cxn modelId="{1B50A484-A339-4479-B870-10CED865959C}" type="presParOf" srcId="{3B227107-8EBF-4FF3-8CA3-B2182ECFE2F1}" destId="{4F4A8C61-2970-4563-B8A1-964F362791FD}" srcOrd="1" destOrd="0" presId="urn:microsoft.com/office/officeart/2005/8/layout/orgChart1"/>
    <dgm:cxn modelId="{C033202C-020B-4F4D-9989-99E9091B22F5}" type="presParOf" srcId="{F5749C1F-786D-4681-83C7-6DBA39F2BD84}" destId="{F3819289-132A-4EA5-B0FA-5C9EEF3914FA}" srcOrd="1" destOrd="0" presId="urn:microsoft.com/office/officeart/2005/8/layout/orgChart1"/>
    <dgm:cxn modelId="{38229B77-C990-4740-9DA0-72BD84EA0657}" type="presParOf" srcId="{F3819289-132A-4EA5-B0FA-5C9EEF3914FA}" destId="{3F29F921-087F-419D-AF8B-22B1D8C25ACB}" srcOrd="0" destOrd="0" presId="urn:microsoft.com/office/officeart/2005/8/layout/orgChart1"/>
    <dgm:cxn modelId="{A830F584-27BE-49EA-ACBB-2D13CCBFB0D5}" type="presParOf" srcId="{F3819289-132A-4EA5-B0FA-5C9EEF3914FA}" destId="{A72F1B1E-6F82-4850-99F6-F44CE78C4013}" srcOrd="1" destOrd="0" presId="urn:microsoft.com/office/officeart/2005/8/layout/orgChart1"/>
    <dgm:cxn modelId="{392E1DE4-BFB4-4F90-B4D4-A625ECCBC5F8}" type="presParOf" srcId="{A72F1B1E-6F82-4850-99F6-F44CE78C4013}" destId="{C6B98B47-0D20-4463-88EE-7C6C466C0F6D}" srcOrd="0" destOrd="0" presId="urn:microsoft.com/office/officeart/2005/8/layout/orgChart1"/>
    <dgm:cxn modelId="{A6C5DEEB-CBF4-424A-9A30-0DF13081C4B9}" type="presParOf" srcId="{C6B98B47-0D20-4463-88EE-7C6C466C0F6D}" destId="{2778A402-1FA7-468B-B426-32AB75845061}" srcOrd="0" destOrd="0" presId="urn:microsoft.com/office/officeart/2005/8/layout/orgChart1"/>
    <dgm:cxn modelId="{9A3740B1-680C-4AE0-B27E-CE9B17FF4EE6}" type="presParOf" srcId="{C6B98B47-0D20-4463-88EE-7C6C466C0F6D}" destId="{D58705BC-46BD-44C8-B0D7-08E60FFD80CC}" srcOrd="1" destOrd="0" presId="urn:microsoft.com/office/officeart/2005/8/layout/orgChart1"/>
    <dgm:cxn modelId="{4A9A3F1F-E3A7-49EC-BCF2-1C16758C6FED}" type="presParOf" srcId="{A72F1B1E-6F82-4850-99F6-F44CE78C4013}" destId="{E2DC4FC4-3D10-4AAD-84E0-20D0851FBBB1}" srcOrd="1" destOrd="0" presId="urn:microsoft.com/office/officeart/2005/8/layout/orgChart1"/>
    <dgm:cxn modelId="{4AE25504-C808-4E7E-80E4-4316B43AC7EA}" type="presParOf" srcId="{E2DC4FC4-3D10-4AAD-84E0-20D0851FBBB1}" destId="{79B842FB-B91E-4B27-B523-558B03999DCC}" srcOrd="0" destOrd="0" presId="urn:microsoft.com/office/officeart/2005/8/layout/orgChart1"/>
    <dgm:cxn modelId="{FE604D01-C4DE-4E6F-A2FE-E90EB005292D}" type="presParOf" srcId="{E2DC4FC4-3D10-4AAD-84E0-20D0851FBBB1}" destId="{D981D981-1411-4D1C-94CE-2A8C90CB3457}" srcOrd="1" destOrd="0" presId="urn:microsoft.com/office/officeart/2005/8/layout/orgChart1"/>
    <dgm:cxn modelId="{5B03F671-1F04-4068-A72C-9068DACDFC93}" type="presParOf" srcId="{D981D981-1411-4D1C-94CE-2A8C90CB3457}" destId="{25FB7034-1C67-4EFF-83BA-4B574DE8E3C6}" srcOrd="0" destOrd="0" presId="urn:microsoft.com/office/officeart/2005/8/layout/orgChart1"/>
    <dgm:cxn modelId="{7D9CD114-A4E3-43F5-825D-9EE9A049F421}" type="presParOf" srcId="{25FB7034-1C67-4EFF-83BA-4B574DE8E3C6}" destId="{4152EE74-D120-40E0-B042-27A9C8ADEDEA}" srcOrd="0" destOrd="0" presId="urn:microsoft.com/office/officeart/2005/8/layout/orgChart1"/>
    <dgm:cxn modelId="{0886657C-7ED7-4D1D-BC91-2F5EAB90877F}" type="presParOf" srcId="{25FB7034-1C67-4EFF-83BA-4B574DE8E3C6}" destId="{DCFD280C-1018-4627-B5C3-2EB76D123DD3}" srcOrd="1" destOrd="0" presId="urn:microsoft.com/office/officeart/2005/8/layout/orgChart1"/>
    <dgm:cxn modelId="{B66C9793-D6CE-41A3-8CBD-C9DBB5B6E450}" type="presParOf" srcId="{D981D981-1411-4D1C-94CE-2A8C90CB3457}" destId="{6BD9965A-7CFA-486C-82C6-16F0A7BB85CC}" srcOrd="1" destOrd="0" presId="urn:microsoft.com/office/officeart/2005/8/layout/orgChart1"/>
    <dgm:cxn modelId="{7E7BF6B4-1375-4FDC-AE64-501C47ADB340}" type="presParOf" srcId="{D981D981-1411-4D1C-94CE-2A8C90CB3457}" destId="{B2CDD035-3B4B-4EF0-906F-9E82CBA790C4}" srcOrd="2" destOrd="0" presId="urn:microsoft.com/office/officeart/2005/8/layout/orgChart1"/>
    <dgm:cxn modelId="{C1062301-85D0-426C-8D5D-088F3AE2C4AA}" type="presParOf" srcId="{E2DC4FC4-3D10-4AAD-84E0-20D0851FBBB1}" destId="{60BF7F40-2EB4-4175-8C6B-604BA9AE75B6}" srcOrd="2" destOrd="0" presId="urn:microsoft.com/office/officeart/2005/8/layout/orgChart1"/>
    <dgm:cxn modelId="{74BA5D81-7310-417C-A2B8-593E60CA6BAD}" type="presParOf" srcId="{E2DC4FC4-3D10-4AAD-84E0-20D0851FBBB1}" destId="{65DB8423-3B0F-4934-8F4F-1CFE0444BA03}" srcOrd="3" destOrd="0" presId="urn:microsoft.com/office/officeart/2005/8/layout/orgChart1"/>
    <dgm:cxn modelId="{AB7CC842-B253-49D2-8568-7E616E47E49F}" type="presParOf" srcId="{65DB8423-3B0F-4934-8F4F-1CFE0444BA03}" destId="{B5EFE67C-048F-41C8-AE77-9D77F20A36E0}" srcOrd="0" destOrd="0" presId="urn:microsoft.com/office/officeart/2005/8/layout/orgChart1"/>
    <dgm:cxn modelId="{93ABF4B2-C7BD-4D97-9C1B-70FD610B3E73}" type="presParOf" srcId="{B5EFE67C-048F-41C8-AE77-9D77F20A36E0}" destId="{19552484-0BB2-4F25-B57D-FADB33B8F5F9}" srcOrd="0" destOrd="0" presId="urn:microsoft.com/office/officeart/2005/8/layout/orgChart1"/>
    <dgm:cxn modelId="{1FC7CF7C-3515-4267-90D9-628B433046CE}" type="presParOf" srcId="{B5EFE67C-048F-41C8-AE77-9D77F20A36E0}" destId="{30020EBE-8D13-41DA-A673-EB9715A7EA5A}" srcOrd="1" destOrd="0" presId="urn:microsoft.com/office/officeart/2005/8/layout/orgChart1"/>
    <dgm:cxn modelId="{0EF083BF-C2F7-4A75-82A8-BED5D95EED21}" type="presParOf" srcId="{65DB8423-3B0F-4934-8F4F-1CFE0444BA03}" destId="{1C30E39A-9BE0-44A2-92D7-96E5867D8B4C}" srcOrd="1" destOrd="0" presId="urn:microsoft.com/office/officeart/2005/8/layout/orgChart1"/>
    <dgm:cxn modelId="{7B8E8F0D-2E11-47B6-901D-C141975B92F0}" type="presParOf" srcId="{1C30E39A-9BE0-44A2-92D7-96E5867D8B4C}" destId="{EAFBF826-B2FD-4004-9506-7323C3868031}" srcOrd="0" destOrd="0" presId="urn:microsoft.com/office/officeart/2005/8/layout/orgChart1"/>
    <dgm:cxn modelId="{1D0FBFEB-7534-4036-8AA7-1B041593554F}" type="presParOf" srcId="{1C30E39A-9BE0-44A2-92D7-96E5867D8B4C}" destId="{37641A03-387C-4DCC-91A1-08761F903E8C}" srcOrd="1" destOrd="0" presId="urn:microsoft.com/office/officeart/2005/8/layout/orgChart1"/>
    <dgm:cxn modelId="{67287A31-4368-4A5F-9C26-9A2381FA7D73}" type="presParOf" srcId="{37641A03-387C-4DCC-91A1-08761F903E8C}" destId="{0A0B9CA0-8F22-41BF-B759-F890C209736A}" srcOrd="0" destOrd="0" presId="urn:microsoft.com/office/officeart/2005/8/layout/orgChart1"/>
    <dgm:cxn modelId="{6DC3EF9A-00BA-405C-8E65-03BFA96BB6D6}" type="presParOf" srcId="{0A0B9CA0-8F22-41BF-B759-F890C209736A}" destId="{79E8E3D0-7591-4F09-8FA2-F1425282C1E8}" srcOrd="0" destOrd="0" presId="urn:microsoft.com/office/officeart/2005/8/layout/orgChart1"/>
    <dgm:cxn modelId="{749A6F09-E12D-4BFC-9472-0286875DA3B8}" type="presParOf" srcId="{0A0B9CA0-8F22-41BF-B759-F890C209736A}" destId="{E26DA93D-8085-4429-B9B8-8E8C0E2FD806}" srcOrd="1" destOrd="0" presId="urn:microsoft.com/office/officeart/2005/8/layout/orgChart1"/>
    <dgm:cxn modelId="{1D2D9F32-768E-4042-BC36-58052FAFB170}" type="presParOf" srcId="{37641A03-387C-4DCC-91A1-08761F903E8C}" destId="{5A249732-10E7-4E34-82BD-76084CADE94E}" srcOrd="1" destOrd="0" presId="urn:microsoft.com/office/officeart/2005/8/layout/orgChart1"/>
    <dgm:cxn modelId="{13977924-3290-4FFE-8E2D-8F9A192B6FC5}" type="presParOf" srcId="{37641A03-387C-4DCC-91A1-08761F903E8C}" destId="{430FE45C-3356-46F2-B6B4-6052D410AE3C}" srcOrd="2" destOrd="0" presId="urn:microsoft.com/office/officeart/2005/8/layout/orgChart1"/>
    <dgm:cxn modelId="{64249811-78C3-40E9-85D1-9DCCCCC440F0}" type="presParOf" srcId="{65DB8423-3B0F-4934-8F4F-1CFE0444BA03}" destId="{E3A31692-A20E-4CC1-A20C-83FD0ACADBBD}" srcOrd="2" destOrd="0" presId="urn:microsoft.com/office/officeart/2005/8/layout/orgChart1"/>
    <dgm:cxn modelId="{00B05362-2143-4ADC-AA15-55DD1BEE0671}" type="presParOf" srcId="{A72F1B1E-6F82-4850-99F6-F44CE78C4013}" destId="{04DADB32-CDB6-4F7D-B1F8-DD9CD1250F35}" srcOrd="2" destOrd="0" presId="urn:microsoft.com/office/officeart/2005/8/layout/orgChart1"/>
    <dgm:cxn modelId="{53A0A7C7-C208-490E-952B-4FE1E557EA65}" type="presParOf" srcId="{F5749C1F-786D-4681-83C7-6DBA39F2BD84}" destId="{C62E5919-3470-4CEB-99EA-28B1146FAF3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B51EE0C-7565-4C79-8D32-C67E0B713670}" type="doc">
      <dgm:prSet loTypeId="urn:microsoft.com/office/officeart/2005/8/layout/hProcess4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9BE255AC-1BAF-42EA-8950-26603AF0DB34}">
      <dgm:prSet phldrT="[Texto]" custT="1"/>
      <dgm:spPr/>
      <dgm:t>
        <a:bodyPr/>
        <a:lstStyle/>
        <a:p>
          <a:r>
            <a:rPr lang="es-MX" sz="2800" dirty="0">
              <a:latin typeface="Trebuchet MS" panose="020B0603020202020204" pitchFamily="34" charset="0"/>
            </a:rPr>
            <a:t>Correctos, exactos, completos, actualizados</a:t>
          </a:r>
        </a:p>
      </dgm:t>
    </dgm:pt>
    <dgm:pt modelId="{F447709B-5C21-45D9-BCBF-642E7768E593}" type="parTrans" cxnId="{822C8A74-3D43-4A16-86CE-9AFB568CDFEF}">
      <dgm:prSet/>
      <dgm:spPr/>
      <dgm:t>
        <a:bodyPr/>
        <a:lstStyle/>
        <a:p>
          <a:endParaRPr lang="es-MX">
            <a:latin typeface="Trebuchet MS" panose="020B0603020202020204" pitchFamily="34" charset="0"/>
          </a:endParaRPr>
        </a:p>
      </dgm:t>
    </dgm:pt>
    <dgm:pt modelId="{381A1979-C95C-49C2-8A4B-BC67AADFE62A}" type="sibTrans" cxnId="{822C8A74-3D43-4A16-86CE-9AFB568CDFEF}">
      <dgm:prSet/>
      <dgm:spPr/>
      <dgm:t>
        <a:bodyPr/>
        <a:lstStyle/>
        <a:p>
          <a:endParaRPr lang="es-MX">
            <a:latin typeface="Trebuchet MS" panose="020B0603020202020204" pitchFamily="34" charset="0"/>
          </a:endParaRPr>
        </a:p>
      </dgm:t>
    </dgm:pt>
    <dgm:pt modelId="{AC64EE31-BA99-4911-947E-FCFB1CACB700}">
      <dgm:prSet phldrT="[Texto]"/>
      <dgm:spPr/>
      <dgm:t>
        <a:bodyPr/>
        <a:lstStyle/>
        <a:p>
          <a:pPr algn="ctr"/>
          <a:r>
            <a:rPr lang="es-MX" dirty="0">
              <a:latin typeface="Trebuchet MS" panose="020B0603020202020204" pitchFamily="34" charset="0"/>
            </a:rPr>
            <a:t>Datos personales</a:t>
          </a:r>
        </a:p>
      </dgm:t>
    </dgm:pt>
    <dgm:pt modelId="{6D13C86F-DDA5-4052-A59F-63FBBF458FBC}" type="parTrans" cxnId="{9A097600-B1CB-4921-BCD1-0C381D6FA6D0}">
      <dgm:prSet/>
      <dgm:spPr/>
      <dgm:t>
        <a:bodyPr/>
        <a:lstStyle/>
        <a:p>
          <a:endParaRPr lang="es-MX">
            <a:latin typeface="Trebuchet MS" panose="020B0603020202020204" pitchFamily="34" charset="0"/>
          </a:endParaRPr>
        </a:p>
      </dgm:t>
    </dgm:pt>
    <dgm:pt modelId="{16089CA6-9326-4D6F-A813-1D7AAFA674A1}" type="sibTrans" cxnId="{9A097600-B1CB-4921-BCD1-0C381D6FA6D0}">
      <dgm:prSet/>
      <dgm:spPr/>
      <dgm:t>
        <a:bodyPr/>
        <a:lstStyle/>
        <a:p>
          <a:endParaRPr lang="es-MX">
            <a:latin typeface="Trebuchet MS" panose="020B0603020202020204" pitchFamily="34" charset="0"/>
          </a:endParaRPr>
        </a:p>
      </dgm:t>
    </dgm:pt>
    <dgm:pt modelId="{39CCCCE2-8CE9-47CB-9EBF-1A2E6AAB795D}">
      <dgm:prSet phldrT="[Texto]" custT="1"/>
      <dgm:spPr/>
      <dgm:t>
        <a:bodyPr/>
        <a:lstStyle/>
        <a:p>
          <a:r>
            <a:rPr lang="es-MX" sz="2400" dirty="0">
              <a:latin typeface="Trebuchet MS" panose="020B0603020202020204" pitchFamily="34" charset="0"/>
            </a:rPr>
            <a:t>Dejen de ser necesarios</a:t>
          </a:r>
        </a:p>
      </dgm:t>
    </dgm:pt>
    <dgm:pt modelId="{24F39E81-2A8B-49DE-A1CF-9693E406071F}" type="parTrans" cxnId="{5349F6FD-A731-4BC5-98CB-C78A5B7C8CA9}">
      <dgm:prSet/>
      <dgm:spPr/>
      <dgm:t>
        <a:bodyPr/>
        <a:lstStyle/>
        <a:p>
          <a:endParaRPr lang="es-MX">
            <a:latin typeface="Trebuchet MS" panose="020B0603020202020204" pitchFamily="34" charset="0"/>
          </a:endParaRPr>
        </a:p>
      </dgm:t>
    </dgm:pt>
    <dgm:pt modelId="{05E3B98A-142B-4365-8EFF-164263175A58}" type="sibTrans" cxnId="{5349F6FD-A731-4BC5-98CB-C78A5B7C8CA9}">
      <dgm:prSet/>
      <dgm:spPr/>
      <dgm:t>
        <a:bodyPr/>
        <a:lstStyle/>
        <a:p>
          <a:endParaRPr lang="es-MX">
            <a:latin typeface="Trebuchet MS" panose="020B0603020202020204" pitchFamily="34" charset="0"/>
          </a:endParaRPr>
        </a:p>
      </dgm:t>
    </dgm:pt>
    <dgm:pt modelId="{64405643-329D-4619-9241-D320A3E56BD6}">
      <dgm:prSet phldrT="[Texto]" custT="1"/>
      <dgm:spPr/>
      <dgm:t>
        <a:bodyPr/>
        <a:lstStyle/>
        <a:p>
          <a:pPr algn="ctr"/>
          <a:r>
            <a:rPr lang="es-MX" sz="2800" dirty="0">
              <a:latin typeface="Trebuchet MS" panose="020B0603020202020204" pitchFamily="34" charset="0"/>
            </a:rPr>
            <a:t>Deberán ser </a:t>
          </a:r>
          <a:r>
            <a:rPr lang="es-MX" sz="3200" b="1" dirty="0">
              <a:solidFill>
                <a:srgbClr val="00B050"/>
              </a:solidFill>
              <a:latin typeface="Trebuchet MS" panose="020B0603020202020204" pitchFamily="34" charset="0"/>
            </a:rPr>
            <a:t>suprimidos</a:t>
          </a:r>
          <a:endParaRPr lang="es-MX" sz="2800" b="1" dirty="0">
            <a:solidFill>
              <a:srgbClr val="00B050"/>
            </a:solidFill>
            <a:latin typeface="Trebuchet MS" panose="020B0603020202020204" pitchFamily="34" charset="0"/>
          </a:endParaRPr>
        </a:p>
      </dgm:t>
    </dgm:pt>
    <dgm:pt modelId="{C218BBA2-7A5D-40F7-9ED9-99096FDEFF10}" type="parTrans" cxnId="{7F161754-E4CC-4567-8785-EA3F62D2F771}">
      <dgm:prSet/>
      <dgm:spPr/>
      <dgm:t>
        <a:bodyPr/>
        <a:lstStyle/>
        <a:p>
          <a:endParaRPr lang="es-MX">
            <a:latin typeface="Trebuchet MS" panose="020B0603020202020204" pitchFamily="34" charset="0"/>
          </a:endParaRPr>
        </a:p>
      </dgm:t>
    </dgm:pt>
    <dgm:pt modelId="{7DB20420-4206-45F0-90DC-5482337940C7}" type="sibTrans" cxnId="{7F161754-E4CC-4567-8785-EA3F62D2F771}">
      <dgm:prSet/>
      <dgm:spPr/>
      <dgm:t>
        <a:bodyPr/>
        <a:lstStyle/>
        <a:p>
          <a:endParaRPr lang="es-MX">
            <a:latin typeface="Trebuchet MS" panose="020B0603020202020204" pitchFamily="34" charset="0"/>
          </a:endParaRPr>
        </a:p>
      </dgm:t>
    </dgm:pt>
    <dgm:pt modelId="{FF09EE9A-0862-40DF-896A-FABD864B88DC}">
      <dgm:prSet phldrT="[Texto]" custT="1"/>
      <dgm:spPr/>
      <dgm:t>
        <a:bodyPr/>
        <a:lstStyle/>
        <a:p>
          <a:r>
            <a:rPr lang="es-MX" sz="2800" dirty="0">
              <a:latin typeface="Trebuchet MS" panose="020B0603020202020204" pitchFamily="34" charset="0"/>
            </a:rPr>
            <a:t>Periodo de conservación</a:t>
          </a:r>
        </a:p>
      </dgm:t>
    </dgm:pt>
    <dgm:pt modelId="{CAA283C2-8B41-4C96-A534-4E7123B4D3FD}" type="parTrans" cxnId="{C596B7B7-51C6-4943-A960-FE4CE357FE82}">
      <dgm:prSet/>
      <dgm:spPr/>
      <dgm:t>
        <a:bodyPr/>
        <a:lstStyle/>
        <a:p>
          <a:endParaRPr lang="es-MX">
            <a:latin typeface="Trebuchet MS" panose="020B0603020202020204" pitchFamily="34" charset="0"/>
          </a:endParaRPr>
        </a:p>
      </dgm:t>
    </dgm:pt>
    <dgm:pt modelId="{EEBA7452-6E18-4944-BF45-0B06FA3A46A7}" type="sibTrans" cxnId="{C596B7B7-51C6-4943-A960-FE4CE357FE82}">
      <dgm:prSet/>
      <dgm:spPr/>
      <dgm:t>
        <a:bodyPr/>
        <a:lstStyle/>
        <a:p>
          <a:endParaRPr lang="es-MX">
            <a:latin typeface="Trebuchet MS" panose="020B0603020202020204" pitchFamily="34" charset="0"/>
          </a:endParaRPr>
        </a:p>
      </dgm:t>
    </dgm:pt>
    <dgm:pt modelId="{CA5024C4-E5BA-46CF-9B38-0DD32888389F}">
      <dgm:prSet phldrT="[Texto]" custT="1"/>
      <dgm:spPr/>
      <dgm:t>
        <a:bodyPr/>
        <a:lstStyle/>
        <a:p>
          <a:pPr algn="ctr"/>
          <a:r>
            <a:rPr lang="es-MX" sz="3200" dirty="0">
              <a:latin typeface="Trebuchet MS" panose="020B0603020202020204" pitchFamily="34" charset="0"/>
            </a:rPr>
            <a:t>Concluya</a:t>
          </a:r>
        </a:p>
      </dgm:t>
    </dgm:pt>
    <dgm:pt modelId="{E600EC19-0FC5-40FF-9E41-D1F5E0714B9B}" type="parTrans" cxnId="{50B038EA-1859-497D-9335-B32D4D538A26}">
      <dgm:prSet/>
      <dgm:spPr/>
      <dgm:t>
        <a:bodyPr/>
        <a:lstStyle/>
        <a:p>
          <a:endParaRPr lang="es-MX">
            <a:latin typeface="Trebuchet MS" panose="020B0603020202020204" pitchFamily="34" charset="0"/>
          </a:endParaRPr>
        </a:p>
      </dgm:t>
    </dgm:pt>
    <dgm:pt modelId="{D36100A5-94F6-42B4-BD6B-F94E72251377}" type="sibTrans" cxnId="{50B038EA-1859-497D-9335-B32D4D538A26}">
      <dgm:prSet/>
      <dgm:spPr/>
      <dgm:t>
        <a:bodyPr/>
        <a:lstStyle/>
        <a:p>
          <a:endParaRPr lang="es-MX">
            <a:latin typeface="Trebuchet MS" panose="020B0603020202020204" pitchFamily="34" charset="0"/>
          </a:endParaRPr>
        </a:p>
      </dgm:t>
    </dgm:pt>
    <dgm:pt modelId="{2625F390-542D-4603-8763-5C6D4F445E6A}" type="pres">
      <dgm:prSet presAssocID="{6B51EE0C-7565-4C79-8D32-C67E0B713670}" presName="Name0" presStyleCnt="0">
        <dgm:presLayoutVars>
          <dgm:dir/>
          <dgm:animLvl val="lvl"/>
          <dgm:resizeHandles val="exact"/>
        </dgm:presLayoutVars>
      </dgm:prSet>
      <dgm:spPr/>
    </dgm:pt>
    <dgm:pt modelId="{79A55831-3DD2-4F82-83F6-C6B95C4406D7}" type="pres">
      <dgm:prSet presAssocID="{6B51EE0C-7565-4C79-8D32-C67E0B713670}" presName="tSp" presStyleCnt="0"/>
      <dgm:spPr/>
    </dgm:pt>
    <dgm:pt modelId="{34F4E3F2-05F0-4408-A1F5-09D2C0881B30}" type="pres">
      <dgm:prSet presAssocID="{6B51EE0C-7565-4C79-8D32-C67E0B713670}" presName="bSp" presStyleCnt="0"/>
      <dgm:spPr/>
    </dgm:pt>
    <dgm:pt modelId="{3801F226-971F-41CB-B347-E435256FFFF7}" type="pres">
      <dgm:prSet presAssocID="{6B51EE0C-7565-4C79-8D32-C67E0B713670}" presName="process" presStyleCnt="0"/>
      <dgm:spPr/>
    </dgm:pt>
    <dgm:pt modelId="{F62611BA-7106-4C38-8EBE-A328E3908190}" type="pres">
      <dgm:prSet presAssocID="{9BE255AC-1BAF-42EA-8950-26603AF0DB34}" presName="composite1" presStyleCnt="0"/>
      <dgm:spPr/>
    </dgm:pt>
    <dgm:pt modelId="{542DAC7B-40AC-4A23-BFE1-F23544018196}" type="pres">
      <dgm:prSet presAssocID="{9BE255AC-1BAF-42EA-8950-26603AF0DB34}" presName="dummyNode1" presStyleLbl="node1" presStyleIdx="0" presStyleCnt="3"/>
      <dgm:spPr/>
    </dgm:pt>
    <dgm:pt modelId="{36ACFE03-C376-4781-A79D-7BA64F36E15C}" type="pres">
      <dgm:prSet presAssocID="{9BE255AC-1BAF-42EA-8950-26603AF0DB34}" presName="childNode1" presStyleLbl="bgAcc1" presStyleIdx="0" presStyleCnt="3" custLinFactNeighborY="-42475">
        <dgm:presLayoutVars>
          <dgm:bulletEnabled val="1"/>
        </dgm:presLayoutVars>
      </dgm:prSet>
      <dgm:spPr/>
    </dgm:pt>
    <dgm:pt modelId="{219C5EFD-D66C-4E30-B964-5DD697F5D583}" type="pres">
      <dgm:prSet presAssocID="{9BE255AC-1BAF-42EA-8950-26603AF0DB34}" presName="childNode1tx" presStyleLbl="bgAcc1" presStyleIdx="0" presStyleCnt="3">
        <dgm:presLayoutVars>
          <dgm:bulletEnabled val="1"/>
        </dgm:presLayoutVars>
      </dgm:prSet>
      <dgm:spPr/>
    </dgm:pt>
    <dgm:pt modelId="{C9F605CC-B9AE-428C-A6F4-FEFD9F1E1D3B}" type="pres">
      <dgm:prSet presAssocID="{9BE255AC-1BAF-42EA-8950-26603AF0DB34}" presName="parentNode1" presStyleLbl="node1" presStyleIdx="0" presStyleCnt="3" custScaleX="119994" custScaleY="274118" custLinFactNeighborY="-56937">
        <dgm:presLayoutVars>
          <dgm:chMax val="1"/>
          <dgm:bulletEnabled val="1"/>
        </dgm:presLayoutVars>
      </dgm:prSet>
      <dgm:spPr/>
    </dgm:pt>
    <dgm:pt modelId="{0D5E94AE-F4EE-4EFD-8717-AA8A1EB0D300}" type="pres">
      <dgm:prSet presAssocID="{9BE255AC-1BAF-42EA-8950-26603AF0DB34}" presName="connSite1" presStyleCnt="0"/>
      <dgm:spPr/>
    </dgm:pt>
    <dgm:pt modelId="{34C12795-8221-4E1A-8ED1-1706DA8A2BC3}" type="pres">
      <dgm:prSet presAssocID="{381A1979-C95C-49C2-8A4B-BC67AADFE62A}" presName="Name9" presStyleLbl="sibTrans2D1" presStyleIdx="0" presStyleCnt="2"/>
      <dgm:spPr/>
    </dgm:pt>
    <dgm:pt modelId="{94F70A9A-575F-4DC5-97AE-BB5E9F4214D2}" type="pres">
      <dgm:prSet presAssocID="{39CCCCE2-8CE9-47CB-9EBF-1A2E6AAB795D}" presName="composite2" presStyleCnt="0"/>
      <dgm:spPr/>
    </dgm:pt>
    <dgm:pt modelId="{6FA9BF52-52AE-4474-9B9E-27A07C9D8292}" type="pres">
      <dgm:prSet presAssocID="{39CCCCE2-8CE9-47CB-9EBF-1A2E6AAB795D}" presName="dummyNode2" presStyleLbl="node1" presStyleIdx="0" presStyleCnt="3"/>
      <dgm:spPr/>
    </dgm:pt>
    <dgm:pt modelId="{A10DD55A-591F-42B1-B287-BE0EEC5AE965}" type="pres">
      <dgm:prSet presAssocID="{39CCCCE2-8CE9-47CB-9EBF-1A2E6AAB795D}" presName="childNode2" presStyleLbl="bgAcc1" presStyleIdx="1" presStyleCnt="3" custScaleX="127001" custLinFactNeighborY="11877">
        <dgm:presLayoutVars>
          <dgm:bulletEnabled val="1"/>
        </dgm:presLayoutVars>
      </dgm:prSet>
      <dgm:spPr/>
    </dgm:pt>
    <dgm:pt modelId="{A2A32DD4-A39E-40C4-9765-5D75DA768DED}" type="pres">
      <dgm:prSet presAssocID="{39CCCCE2-8CE9-47CB-9EBF-1A2E6AAB795D}" presName="childNode2tx" presStyleLbl="bgAcc1" presStyleIdx="1" presStyleCnt="3">
        <dgm:presLayoutVars>
          <dgm:bulletEnabled val="1"/>
        </dgm:presLayoutVars>
      </dgm:prSet>
      <dgm:spPr/>
    </dgm:pt>
    <dgm:pt modelId="{8B4C2125-E402-458C-A23A-863C1302D58B}" type="pres">
      <dgm:prSet presAssocID="{39CCCCE2-8CE9-47CB-9EBF-1A2E6AAB795D}" presName="parentNode2" presStyleLbl="node1" presStyleIdx="1" presStyleCnt="3" custScaleX="145435" custScaleY="117228">
        <dgm:presLayoutVars>
          <dgm:chMax val="0"/>
          <dgm:bulletEnabled val="1"/>
        </dgm:presLayoutVars>
      </dgm:prSet>
      <dgm:spPr/>
    </dgm:pt>
    <dgm:pt modelId="{1085A0CD-5DDF-4BB7-854E-619DC87D98B1}" type="pres">
      <dgm:prSet presAssocID="{39CCCCE2-8CE9-47CB-9EBF-1A2E6AAB795D}" presName="connSite2" presStyleCnt="0"/>
      <dgm:spPr/>
    </dgm:pt>
    <dgm:pt modelId="{D266AA71-565F-4378-A417-50373B6A4B32}" type="pres">
      <dgm:prSet presAssocID="{05E3B98A-142B-4365-8EFF-164263175A58}" presName="Name18" presStyleLbl="sibTrans2D1" presStyleIdx="1" presStyleCnt="2"/>
      <dgm:spPr/>
    </dgm:pt>
    <dgm:pt modelId="{B4C66BFA-6D86-4C3C-B006-23A1DD09A561}" type="pres">
      <dgm:prSet presAssocID="{FF09EE9A-0862-40DF-896A-FABD864B88DC}" presName="composite1" presStyleCnt="0"/>
      <dgm:spPr/>
    </dgm:pt>
    <dgm:pt modelId="{AD125167-0CFA-4468-9F31-1CE3F7EA1C6C}" type="pres">
      <dgm:prSet presAssocID="{FF09EE9A-0862-40DF-896A-FABD864B88DC}" presName="dummyNode1" presStyleLbl="node1" presStyleIdx="1" presStyleCnt="3"/>
      <dgm:spPr/>
    </dgm:pt>
    <dgm:pt modelId="{D6E4503E-A87A-4976-892B-7B06828EA65C}" type="pres">
      <dgm:prSet presAssocID="{FF09EE9A-0862-40DF-896A-FABD864B88DC}" presName="childNode1" presStyleLbl="bgAcc1" presStyleIdx="2" presStyleCnt="3">
        <dgm:presLayoutVars>
          <dgm:bulletEnabled val="1"/>
        </dgm:presLayoutVars>
      </dgm:prSet>
      <dgm:spPr/>
    </dgm:pt>
    <dgm:pt modelId="{36B6AAD1-FAD7-4F2F-90D6-FE46FFE1EE98}" type="pres">
      <dgm:prSet presAssocID="{FF09EE9A-0862-40DF-896A-FABD864B88DC}" presName="childNode1tx" presStyleLbl="bgAcc1" presStyleIdx="2" presStyleCnt="3">
        <dgm:presLayoutVars>
          <dgm:bulletEnabled val="1"/>
        </dgm:presLayoutVars>
      </dgm:prSet>
      <dgm:spPr/>
    </dgm:pt>
    <dgm:pt modelId="{3CCF91AF-ED7A-4E70-9448-FF35C3E398D4}" type="pres">
      <dgm:prSet presAssocID="{FF09EE9A-0862-40DF-896A-FABD864B88DC}" presName="parentNode1" presStyleLbl="node1" presStyleIdx="2" presStyleCnt="3" custScaleX="159088" custLinFactNeighborY="-34451">
        <dgm:presLayoutVars>
          <dgm:chMax val="1"/>
          <dgm:bulletEnabled val="1"/>
        </dgm:presLayoutVars>
      </dgm:prSet>
      <dgm:spPr/>
    </dgm:pt>
    <dgm:pt modelId="{998AEE1F-A4F0-40A8-8660-A095D1F71D84}" type="pres">
      <dgm:prSet presAssocID="{FF09EE9A-0862-40DF-896A-FABD864B88DC}" presName="connSite1" presStyleCnt="0"/>
      <dgm:spPr/>
    </dgm:pt>
  </dgm:ptLst>
  <dgm:cxnLst>
    <dgm:cxn modelId="{9A097600-B1CB-4921-BCD1-0C381D6FA6D0}" srcId="{9BE255AC-1BAF-42EA-8950-26603AF0DB34}" destId="{AC64EE31-BA99-4911-947E-FCFB1CACB700}" srcOrd="0" destOrd="0" parTransId="{6D13C86F-DDA5-4052-A59F-63FBBF458FBC}" sibTransId="{16089CA6-9326-4D6F-A813-1D7AAFA674A1}"/>
    <dgm:cxn modelId="{AFD1A123-B08B-45E4-9A29-FE72F269035F}" type="presOf" srcId="{64405643-329D-4619-9241-D320A3E56BD6}" destId="{A2A32DD4-A39E-40C4-9765-5D75DA768DED}" srcOrd="1" destOrd="0" presId="urn:microsoft.com/office/officeart/2005/8/layout/hProcess4"/>
    <dgm:cxn modelId="{971C1260-D819-4ACF-BA83-F41CA6A2F308}" type="presOf" srcId="{39CCCCE2-8CE9-47CB-9EBF-1A2E6AAB795D}" destId="{8B4C2125-E402-458C-A23A-863C1302D58B}" srcOrd="0" destOrd="0" presId="urn:microsoft.com/office/officeart/2005/8/layout/hProcess4"/>
    <dgm:cxn modelId="{ED801961-3F03-497A-870E-3A91C1F43020}" type="presOf" srcId="{FF09EE9A-0862-40DF-896A-FABD864B88DC}" destId="{3CCF91AF-ED7A-4E70-9448-FF35C3E398D4}" srcOrd="0" destOrd="0" presId="urn:microsoft.com/office/officeart/2005/8/layout/hProcess4"/>
    <dgm:cxn modelId="{04C6846E-6D19-4768-94E1-7591ECC9E0D1}" type="presOf" srcId="{9BE255AC-1BAF-42EA-8950-26603AF0DB34}" destId="{C9F605CC-B9AE-428C-A6F4-FEFD9F1E1D3B}" srcOrd="0" destOrd="0" presId="urn:microsoft.com/office/officeart/2005/8/layout/hProcess4"/>
    <dgm:cxn modelId="{7F161754-E4CC-4567-8785-EA3F62D2F771}" srcId="{39CCCCE2-8CE9-47CB-9EBF-1A2E6AAB795D}" destId="{64405643-329D-4619-9241-D320A3E56BD6}" srcOrd="0" destOrd="0" parTransId="{C218BBA2-7A5D-40F7-9ED9-99096FDEFF10}" sibTransId="{7DB20420-4206-45F0-90DC-5482337940C7}"/>
    <dgm:cxn modelId="{822C8A74-3D43-4A16-86CE-9AFB568CDFEF}" srcId="{6B51EE0C-7565-4C79-8D32-C67E0B713670}" destId="{9BE255AC-1BAF-42EA-8950-26603AF0DB34}" srcOrd="0" destOrd="0" parTransId="{F447709B-5C21-45D9-BCBF-642E7768E593}" sibTransId="{381A1979-C95C-49C2-8A4B-BC67AADFE62A}"/>
    <dgm:cxn modelId="{A33CEE74-BE1B-4316-A2D4-BE14594AD2B1}" type="presOf" srcId="{AC64EE31-BA99-4911-947E-FCFB1CACB700}" destId="{36ACFE03-C376-4781-A79D-7BA64F36E15C}" srcOrd="0" destOrd="0" presId="urn:microsoft.com/office/officeart/2005/8/layout/hProcess4"/>
    <dgm:cxn modelId="{BBEAEB77-A66C-44AB-9641-0B3FD2224949}" type="presOf" srcId="{AC64EE31-BA99-4911-947E-FCFB1CACB700}" destId="{219C5EFD-D66C-4E30-B964-5DD697F5D583}" srcOrd="1" destOrd="0" presId="urn:microsoft.com/office/officeart/2005/8/layout/hProcess4"/>
    <dgm:cxn modelId="{CB6993A0-C771-4BB5-88CF-A21E3C2C7198}" type="presOf" srcId="{05E3B98A-142B-4365-8EFF-164263175A58}" destId="{D266AA71-565F-4378-A417-50373B6A4B32}" srcOrd="0" destOrd="0" presId="urn:microsoft.com/office/officeart/2005/8/layout/hProcess4"/>
    <dgm:cxn modelId="{88FE11B0-EC4E-4540-87E9-04CD23ED11DA}" type="presOf" srcId="{64405643-329D-4619-9241-D320A3E56BD6}" destId="{A10DD55A-591F-42B1-B287-BE0EEC5AE965}" srcOrd="0" destOrd="0" presId="urn:microsoft.com/office/officeart/2005/8/layout/hProcess4"/>
    <dgm:cxn modelId="{C596B7B7-51C6-4943-A960-FE4CE357FE82}" srcId="{6B51EE0C-7565-4C79-8D32-C67E0B713670}" destId="{FF09EE9A-0862-40DF-896A-FABD864B88DC}" srcOrd="2" destOrd="0" parTransId="{CAA283C2-8B41-4C96-A534-4E7123B4D3FD}" sibTransId="{EEBA7452-6E18-4944-BF45-0B06FA3A46A7}"/>
    <dgm:cxn modelId="{17DA65CB-DEC8-40A1-BD79-36401BD79CA5}" type="presOf" srcId="{CA5024C4-E5BA-46CF-9B38-0DD32888389F}" destId="{D6E4503E-A87A-4976-892B-7B06828EA65C}" srcOrd="0" destOrd="0" presId="urn:microsoft.com/office/officeart/2005/8/layout/hProcess4"/>
    <dgm:cxn modelId="{A82112CD-3896-4855-9A3A-C8EE4EDA8DCC}" type="presOf" srcId="{CA5024C4-E5BA-46CF-9B38-0DD32888389F}" destId="{36B6AAD1-FAD7-4F2F-90D6-FE46FFE1EE98}" srcOrd="1" destOrd="0" presId="urn:microsoft.com/office/officeart/2005/8/layout/hProcess4"/>
    <dgm:cxn modelId="{F76483DB-CC55-4E1E-A928-DFA634F854E5}" type="presOf" srcId="{381A1979-C95C-49C2-8A4B-BC67AADFE62A}" destId="{34C12795-8221-4E1A-8ED1-1706DA8A2BC3}" srcOrd="0" destOrd="0" presId="urn:microsoft.com/office/officeart/2005/8/layout/hProcess4"/>
    <dgm:cxn modelId="{C7A399E1-A327-470D-A74C-281E8660D743}" type="presOf" srcId="{6B51EE0C-7565-4C79-8D32-C67E0B713670}" destId="{2625F390-542D-4603-8763-5C6D4F445E6A}" srcOrd="0" destOrd="0" presId="urn:microsoft.com/office/officeart/2005/8/layout/hProcess4"/>
    <dgm:cxn modelId="{50B038EA-1859-497D-9335-B32D4D538A26}" srcId="{FF09EE9A-0862-40DF-896A-FABD864B88DC}" destId="{CA5024C4-E5BA-46CF-9B38-0DD32888389F}" srcOrd="0" destOrd="0" parTransId="{E600EC19-0FC5-40FF-9E41-D1F5E0714B9B}" sibTransId="{D36100A5-94F6-42B4-BD6B-F94E72251377}"/>
    <dgm:cxn modelId="{5349F6FD-A731-4BC5-98CB-C78A5B7C8CA9}" srcId="{6B51EE0C-7565-4C79-8D32-C67E0B713670}" destId="{39CCCCE2-8CE9-47CB-9EBF-1A2E6AAB795D}" srcOrd="1" destOrd="0" parTransId="{24F39E81-2A8B-49DE-A1CF-9693E406071F}" sibTransId="{05E3B98A-142B-4365-8EFF-164263175A58}"/>
    <dgm:cxn modelId="{364631C1-F51E-4037-B755-915F15CF8AA1}" type="presParOf" srcId="{2625F390-542D-4603-8763-5C6D4F445E6A}" destId="{79A55831-3DD2-4F82-83F6-C6B95C4406D7}" srcOrd="0" destOrd="0" presId="urn:microsoft.com/office/officeart/2005/8/layout/hProcess4"/>
    <dgm:cxn modelId="{524EB01A-C338-4189-B622-88D3DADA3C78}" type="presParOf" srcId="{2625F390-542D-4603-8763-5C6D4F445E6A}" destId="{34F4E3F2-05F0-4408-A1F5-09D2C0881B30}" srcOrd="1" destOrd="0" presId="urn:microsoft.com/office/officeart/2005/8/layout/hProcess4"/>
    <dgm:cxn modelId="{69460657-64CF-4235-9F89-F28D1ED3460F}" type="presParOf" srcId="{2625F390-542D-4603-8763-5C6D4F445E6A}" destId="{3801F226-971F-41CB-B347-E435256FFFF7}" srcOrd="2" destOrd="0" presId="urn:microsoft.com/office/officeart/2005/8/layout/hProcess4"/>
    <dgm:cxn modelId="{4737E20D-A0F1-4397-940D-B21C180C3BD2}" type="presParOf" srcId="{3801F226-971F-41CB-B347-E435256FFFF7}" destId="{F62611BA-7106-4C38-8EBE-A328E3908190}" srcOrd="0" destOrd="0" presId="urn:microsoft.com/office/officeart/2005/8/layout/hProcess4"/>
    <dgm:cxn modelId="{786C5B8B-C89C-4BE8-9749-6A094071CC01}" type="presParOf" srcId="{F62611BA-7106-4C38-8EBE-A328E3908190}" destId="{542DAC7B-40AC-4A23-BFE1-F23544018196}" srcOrd="0" destOrd="0" presId="urn:microsoft.com/office/officeart/2005/8/layout/hProcess4"/>
    <dgm:cxn modelId="{E923F27E-B668-4552-9F11-BA9D51AC6243}" type="presParOf" srcId="{F62611BA-7106-4C38-8EBE-A328E3908190}" destId="{36ACFE03-C376-4781-A79D-7BA64F36E15C}" srcOrd="1" destOrd="0" presId="urn:microsoft.com/office/officeart/2005/8/layout/hProcess4"/>
    <dgm:cxn modelId="{03C89E0C-C038-4E13-9CB0-07059CB2DE5B}" type="presParOf" srcId="{F62611BA-7106-4C38-8EBE-A328E3908190}" destId="{219C5EFD-D66C-4E30-B964-5DD697F5D583}" srcOrd="2" destOrd="0" presId="urn:microsoft.com/office/officeart/2005/8/layout/hProcess4"/>
    <dgm:cxn modelId="{2A5C9356-3D39-4C24-8874-D2E96A8EBA02}" type="presParOf" srcId="{F62611BA-7106-4C38-8EBE-A328E3908190}" destId="{C9F605CC-B9AE-428C-A6F4-FEFD9F1E1D3B}" srcOrd="3" destOrd="0" presId="urn:microsoft.com/office/officeart/2005/8/layout/hProcess4"/>
    <dgm:cxn modelId="{D946DA0D-12F2-411A-A222-B0ED79FCEBBB}" type="presParOf" srcId="{F62611BA-7106-4C38-8EBE-A328E3908190}" destId="{0D5E94AE-F4EE-4EFD-8717-AA8A1EB0D300}" srcOrd="4" destOrd="0" presId="urn:microsoft.com/office/officeart/2005/8/layout/hProcess4"/>
    <dgm:cxn modelId="{CC3F7731-4B44-44C1-9E51-2E5A487E3F90}" type="presParOf" srcId="{3801F226-971F-41CB-B347-E435256FFFF7}" destId="{34C12795-8221-4E1A-8ED1-1706DA8A2BC3}" srcOrd="1" destOrd="0" presId="urn:microsoft.com/office/officeart/2005/8/layout/hProcess4"/>
    <dgm:cxn modelId="{87BB307D-08DD-4BA6-A5C9-0160A340BDCE}" type="presParOf" srcId="{3801F226-971F-41CB-B347-E435256FFFF7}" destId="{94F70A9A-575F-4DC5-97AE-BB5E9F4214D2}" srcOrd="2" destOrd="0" presId="urn:microsoft.com/office/officeart/2005/8/layout/hProcess4"/>
    <dgm:cxn modelId="{87CE6A8F-7BCF-457D-AC55-2DBE00EC21F1}" type="presParOf" srcId="{94F70A9A-575F-4DC5-97AE-BB5E9F4214D2}" destId="{6FA9BF52-52AE-4474-9B9E-27A07C9D8292}" srcOrd="0" destOrd="0" presId="urn:microsoft.com/office/officeart/2005/8/layout/hProcess4"/>
    <dgm:cxn modelId="{52EAC6D1-5DB9-4691-BF9E-AC0EDEB7D143}" type="presParOf" srcId="{94F70A9A-575F-4DC5-97AE-BB5E9F4214D2}" destId="{A10DD55A-591F-42B1-B287-BE0EEC5AE965}" srcOrd="1" destOrd="0" presId="urn:microsoft.com/office/officeart/2005/8/layout/hProcess4"/>
    <dgm:cxn modelId="{485FA39A-4BB5-41CB-8293-7C58F272E18F}" type="presParOf" srcId="{94F70A9A-575F-4DC5-97AE-BB5E9F4214D2}" destId="{A2A32DD4-A39E-40C4-9765-5D75DA768DED}" srcOrd="2" destOrd="0" presId="urn:microsoft.com/office/officeart/2005/8/layout/hProcess4"/>
    <dgm:cxn modelId="{29066889-D803-4CF8-9C17-92DB20ED4D09}" type="presParOf" srcId="{94F70A9A-575F-4DC5-97AE-BB5E9F4214D2}" destId="{8B4C2125-E402-458C-A23A-863C1302D58B}" srcOrd="3" destOrd="0" presId="urn:microsoft.com/office/officeart/2005/8/layout/hProcess4"/>
    <dgm:cxn modelId="{0598ABE5-665F-44BA-8B63-2E755D5CFD1C}" type="presParOf" srcId="{94F70A9A-575F-4DC5-97AE-BB5E9F4214D2}" destId="{1085A0CD-5DDF-4BB7-854E-619DC87D98B1}" srcOrd="4" destOrd="0" presId="urn:microsoft.com/office/officeart/2005/8/layout/hProcess4"/>
    <dgm:cxn modelId="{D6F5010A-5E5D-4925-8DBB-04BEFDF7AAAD}" type="presParOf" srcId="{3801F226-971F-41CB-B347-E435256FFFF7}" destId="{D266AA71-565F-4378-A417-50373B6A4B32}" srcOrd="3" destOrd="0" presId="urn:microsoft.com/office/officeart/2005/8/layout/hProcess4"/>
    <dgm:cxn modelId="{7DE09106-96A9-480E-ABB2-BEB0B1CA9C91}" type="presParOf" srcId="{3801F226-971F-41CB-B347-E435256FFFF7}" destId="{B4C66BFA-6D86-4C3C-B006-23A1DD09A561}" srcOrd="4" destOrd="0" presId="urn:microsoft.com/office/officeart/2005/8/layout/hProcess4"/>
    <dgm:cxn modelId="{3FED4F51-F84C-49A6-B272-778CB7785618}" type="presParOf" srcId="{B4C66BFA-6D86-4C3C-B006-23A1DD09A561}" destId="{AD125167-0CFA-4468-9F31-1CE3F7EA1C6C}" srcOrd="0" destOrd="0" presId="urn:microsoft.com/office/officeart/2005/8/layout/hProcess4"/>
    <dgm:cxn modelId="{C5055CE5-4B53-4DB6-9EDD-D03E555DECB1}" type="presParOf" srcId="{B4C66BFA-6D86-4C3C-B006-23A1DD09A561}" destId="{D6E4503E-A87A-4976-892B-7B06828EA65C}" srcOrd="1" destOrd="0" presId="urn:microsoft.com/office/officeart/2005/8/layout/hProcess4"/>
    <dgm:cxn modelId="{D3AF8C4E-BFDE-410F-98C0-86A0DE4A634D}" type="presParOf" srcId="{B4C66BFA-6D86-4C3C-B006-23A1DD09A561}" destId="{36B6AAD1-FAD7-4F2F-90D6-FE46FFE1EE98}" srcOrd="2" destOrd="0" presId="urn:microsoft.com/office/officeart/2005/8/layout/hProcess4"/>
    <dgm:cxn modelId="{43ECFFFE-79A6-417E-BFCB-99E8C139601F}" type="presParOf" srcId="{B4C66BFA-6D86-4C3C-B006-23A1DD09A561}" destId="{3CCF91AF-ED7A-4E70-9448-FF35C3E398D4}" srcOrd="3" destOrd="0" presId="urn:microsoft.com/office/officeart/2005/8/layout/hProcess4"/>
    <dgm:cxn modelId="{4110479F-6A67-4862-AE42-B7F2D28A7EB9}" type="presParOf" srcId="{B4C66BFA-6D86-4C3C-B006-23A1DD09A561}" destId="{998AEE1F-A4F0-40A8-8660-A095D1F71D8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C707AF8-A136-4D9C-8747-73759CD5F794}" type="doc">
      <dgm:prSet loTypeId="urn:microsoft.com/office/officeart/2009/3/layout/HorizontalOrganizationChart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7B08742A-89EF-4950-8E47-66122B1CB00A}">
      <dgm:prSet custT="1"/>
      <dgm:spPr/>
      <dgm:t>
        <a:bodyPr/>
        <a:lstStyle/>
        <a:p>
          <a:pPr rtl="0"/>
          <a:r>
            <a:rPr lang="es-MX" sz="2800" dirty="0">
              <a:latin typeface="Trebuchet MS" panose="020B0603020202020204" pitchFamily="34" charset="0"/>
            </a:rPr>
            <a:t>Tratamiento de datos personales</a:t>
          </a:r>
        </a:p>
      </dgm:t>
    </dgm:pt>
    <dgm:pt modelId="{7045E47C-02F8-4CA9-A235-9D102D7175B0}" type="parTrans" cxnId="{4C4EE4F8-61AC-40B9-A35F-BE7203B33D3D}">
      <dgm:prSet/>
      <dgm:spPr/>
      <dgm:t>
        <a:bodyPr/>
        <a:lstStyle/>
        <a:p>
          <a:endParaRPr lang="es-MX" sz="2600"/>
        </a:p>
      </dgm:t>
    </dgm:pt>
    <dgm:pt modelId="{428411CA-2D52-4A57-950C-C55A21B2274F}" type="sibTrans" cxnId="{4C4EE4F8-61AC-40B9-A35F-BE7203B33D3D}">
      <dgm:prSet/>
      <dgm:spPr/>
      <dgm:t>
        <a:bodyPr/>
        <a:lstStyle/>
        <a:p>
          <a:endParaRPr lang="es-MX" sz="2600"/>
        </a:p>
      </dgm:t>
    </dgm:pt>
    <dgm:pt modelId="{79EF9360-6758-43D1-8FE8-DA4627F80C53}">
      <dgm:prSet custT="1"/>
      <dgm:spPr/>
      <dgm:t>
        <a:bodyPr/>
        <a:lstStyle/>
        <a:p>
          <a:pPr rtl="0"/>
          <a:r>
            <a:rPr lang="es-MX" sz="2800" dirty="0">
              <a:latin typeface="Trebuchet MS" panose="020B0603020202020204" pitchFamily="34" charset="0"/>
            </a:rPr>
            <a:t>Adecuados</a:t>
          </a:r>
        </a:p>
      </dgm:t>
    </dgm:pt>
    <dgm:pt modelId="{6725BF77-51AB-4A34-8B97-ABDCBE7E2EB9}" type="parTrans" cxnId="{44FD6A9E-4861-43BA-828B-787D861F719B}">
      <dgm:prSet/>
      <dgm:spPr/>
      <dgm:t>
        <a:bodyPr/>
        <a:lstStyle/>
        <a:p>
          <a:endParaRPr lang="es-MX" sz="2600"/>
        </a:p>
      </dgm:t>
    </dgm:pt>
    <dgm:pt modelId="{7BD1A70A-5278-4C62-B0D8-A9E1E5991586}" type="sibTrans" cxnId="{44FD6A9E-4861-43BA-828B-787D861F719B}">
      <dgm:prSet/>
      <dgm:spPr/>
      <dgm:t>
        <a:bodyPr/>
        <a:lstStyle/>
        <a:p>
          <a:endParaRPr lang="es-MX" sz="2600"/>
        </a:p>
      </dgm:t>
    </dgm:pt>
    <dgm:pt modelId="{D46C1AB8-59E3-4CE1-8472-A6A5AC76D961}">
      <dgm:prSet custT="1"/>
      <dgm:spPr/>
      <dgm:t>
        <a:bodyPr/>
        <a:lstStyle/>
        <a:p>
          <a:pPr rtl="0"/>
          <a:r>
            <a:rPr lang="es-MX" sz="3200" dirty="0">
              <a:latin typeface="Trebuchet MS" panose="020B0603020202020204" pitchFamily="34" charset="0"/>
            </a:rPr>
            <a:t>Relevantes</a:t>
          </a:r>
        </a:p>
      </dgm:t>
    </dgm:pt>
    <dgm:pt modelId="{5F7A173B-9963-4750-A601-41C58813A9AC}" type="parTrans" cxnId="{780F8DE0-DE57-4A61-8B32-0487CCA215EE}">
      <dgm:prSet/>
      <dgm:spPr/>
      <dgm:t>
        <a:bodyPr/>
        <a:lstStyle/>
        <a:p>
          <a:endParaRPr lang="es-MX" sz="2600"/>
        </a:p>
      </dgm:t>
    </dgm:pt>
    <dgm:pt modelId="{2E4BDD77-CB01-4D2A-A8E9-14A582F8501C}" type="sibTrans" cxnId="{780F8DE0-DE57-4A61-8B32-0487CCA215EE}">
      <dgm:prSet/>
      <dgm:spPr/>
      <dgm:t>
        <a:bodyPr/>
        <a:lstStyle/>
        <a:p>
          <a:endParaRPr lang="es-MX" sz="2600"/>
        </a:p>
      </dgm:t>
    </dgm:pt>
    <dgm:pt modelId="{42D91C4E-0BA7-4E8F-9097-FF0358C3FC24}">
      <dgm:prSet custT="1"/>
      <dgm:spPr/>
      <dgm:t>
        <a:bodyPr/>
        <a:lstStyle/>
        <a:p>
          <a:pPr rtl="0"/>
          <a:r>
            <a:rPr lang="es-MX" sz="3200" dirty="0">
              <a:latin typeface="Arial Narrow" panose="020B0606020202030204" pitchFamily="34" charset="0"/>
            </a:rPr>
            <a:t>Estrictamente necesarios para las finalidades</a:t>
          </a:r>
        </a:p>
      </dgm:t>
    </dgm:pt>
    <dgm:pt modelId="{0E0DE1C1-1E1D-4DCE-9813-C0F1510CCEC2}" type="parTrans" cxnId="{60C39403-5CD3-4487-B4D8-19BF06481362}">
      <dgm:prSet/>
      <dgm:spPr/>
      <dgm:t>
        <a:bodyPr/>
        <a:lstStyle/>
        <a:p>
          <a:endParaRPr lang="es-MX" sz="2600"/>
        </a:p>
      </dgm:t>
    </dgm:pt>
    <dgm:pt modelId="{888D4C0F-6ADE-4F06-B0F5-19251D3BFE75}" type="sibTrans" cxnId="{60C39403-5CD3-4487-B4D8-19BF06481362}">
      <dgm:prSet/>
      <dgm:spPr/>
      <dgm:t>
        <a:bodyPr/>
        <a:lstStyle/>
        <a:p>
          <a:endParaRPr lang="es-MX" sz="2600"/>
        </a:p>
      </dgm:t>
    </dgm:pt>
    <dgm:pt modelId="{9B950681-34F9-4EC3-8B09-C610B3DE6F78}" type="pres">
      <dgm:prSet presAssocID="{0C707AF8-A136-4D9C-8747-73759CD5F79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DB0D547-4762-4F5C-9D9B-F7A3729BFBD0}" type="pres">
      <dgm:prSet presAssocID="{7B08742A-89EF-4950-8E47-66122B1CB00A}" presName="hierRoot1" presStyleCnt="0">
        <dgm:presLayoutVars>
          <dgm:hierBranch val="init"/>
        </dgm:presLayoutVars>
      </dgm:prSet>
      <dgm:spPr/>
    </dgm:pt>
    <dgm:pt modelId="{AE79B511-8F1F-4024-92A8-8B33C8665A52}" type="pres">
      <dgm:prSet presAssocID="{7B08742A-89EF-4950-8E47-66122B1CB00A}" presName="rootComposite1" presStyleCnt="0"/>
      <dgm:spPr/>
    </dgm:pt>
    <dgm:pt modelId="{3CC6D9D9-ED2C-46D4-81DD-722A26A2C3EA}" type="pres">
      <dgm:prSet presAssocID="{7B08742A-89EF-4950-8E47-66122B1CB00A}" presName="rootText1" presStyleLbl="node0" presStyleIdx="0" presStyleCnt="1" custLinFactNeighborX="-7232" custLinFactNeighborY="64543">
        <dgm:presLayoutVars>
          <dgm:chPref val="3"/>
        </dgm:presLayoutVars>
      </dgm:prSet>
      <dgm:spPr/>
    </dgm:pt>
    <dgm:pt modelId="{99C73866-8B98-4973-AB0E-4868ECFC4A33}" type="pres">
      <dgm:prSet presAssocID="{7B08742A-89EF-4950-8E47-66122B1CB00A}" presName="rootConnector1" presStyleLbl="node1" presStyleIdx="0" presStyleCnt="0"/>
      <dgm:spPr/>
    </dgm:pt>
    <dgm:pt modelId="{D3B0132D-B320-491E-972A-24F5895ECBB6}" type="pres">
      <dgm:prSet presAssocID="{7B08742A-89EF-4950-8E47-66122B1CB00A}" presName="hierChild2" presStyleCnt="0"/>
      <dgm:spPr/>
    </dgm:pt>
    <dgm:pt modelId="{07982476-AC26-4FD8-989C-7DACE695DECF}" type="pres">
      <dgm:prSet presAssocID="{6725BF77-51AB-4A34-8B97-ABDCBE7E2EB9}" presName="Name64" presStyleLbl="parChTrans1D2" presStyleIdx="0" presStyleCnt="3"/>
      <dgm:spPr/>
    </dgm:pt>
    <dgm:pt modelId="{96D646E1-AED6-46C3-8C3F-A0167C5416DF}" type="pres">
      <dgm:prSet presAssocID="{79EF9360-6758-43D1-8FE8-DA4627F80C53}" presName="hierRoot2" presStyleCnt="0">
        <dgm:presLayoutVars>
          <dgm:hierBranch val="init"/>
        </dgm:presLayoutVars>
      </dgm:prSet>
      <dgm:spPr/>
    </dgm:pt>
    <dgm:pt modelId="{F60F153E-0295-444D-A62B-05CD89C33A16}" type="pres">
      <dgm:prSet presAssocID="{79EF9360-6758-43D1-8FE8-DA4627F80C53}" presName="rootComposite" presStyleCnt="0"/>
      <dgm:spPr/>
    </dgm:pt>
    <dgm:pt modelId="{AB65ECB7-5CE6-4A21-B838-C0A7F85C9FC6}" type="pres">
      <dgm:prSet presAssocID="{79EF9360-6758-43D1-8FE8-DA4627F80C53}" presName="rootText" presStyleLbl="node2" presStyleIdx="0" presStyleCnt="3">
        <dgm:presLayoutVars>
          <dgm:chPref val="3"/>
        </dgm:presLayoutVars>
      </dgm:prSet>
      <dgm:spPr/>
    </dgm:pt>
    <dgm:pt modelId="{631B5E2C-41DD-41A5-A597-7C986DFF21A8}" type="pres">
      <dgm:prSet presAssocID="{79EF9360-6758-43D1-8FE8-DA4627F80C53}" presName="rootConnector" presStyleLbl="node2" presStyleIdx="0" presStyleCnt="3"/>
      <dgm:spPr/>
    </dgm:pt>
    <dgm:pt modelId="{97584467-7812-4842-9E38-AD5B7926BD30}" type="pres">
      <dgm:prSet presAssocID="{79EF9360-6758-43D1-8FE8-DA4627F80C53}" presName="hierChild4" presStyleCnt="0"/>
      <dgm:spPr/>
    </dgm:pt>
    <dgm:pt modelId="{45F40FB3-A1B1-4878-A21B-270E9E0DCBA8}" type="pres">
      <dgm:prSet presAssocID="{79EF9360-6758-43D1-8FE8-DA4627F80C53}" presName="hierChild5" presStyleCnt="0"/>
      <dgm:spPr/>
    </dgm:pt>
    <dgm:pt modelId="{97EBF2C5-BD4D-482A-BCF8-71740A9AF17B}" type="pres">
      <dgm:prSet presAssocID="{5F7A173B-9963-4750-A601-41C58813A9AC}" presName="Name64" presStyleLbl="parChTrans1D2" presStyleIdx="1" presStyleCnt="3"/>
      <dgm:spPr/>
    </dgm:pt>
    <dgm:pt modelId="{2BA5C988-25EB-41F5-899C-110C45493F05}" type="pres">
      <dgm:prSet presAssocID="{D46C1AB8-59E3-4CE1-8472-A6A5AC76D961}" presName="hierRoot2" presStyleCnt="0">
        <dgm:presLayoutVars>
          <dgm:hierBranch val="init"/>
        </dgm:presLayoutVars>
      </dgm:prSet>
      <dgm:spPr/>
    </dgm:pt>
    <dgm:pt modelId="{5EE5014F-7F4E-4E3C-B9DA-C60789A0BCB4}" type="pres">
      <dgm:prSet presAssocID="{D46C1AB8-59E3-4CE1-8472-A6A5AC76D961}" presName="rootComposite" presStyleCnt="0"/>
      <dgm:spPr/>
    </dgm:pt>
    <dgm:pt modelId="{644D741B-C038-4C1C-80F5-53D0C92489ED}" type="pres">
      <dgm:prSet presAssocID="{D46C1AB8-59E3-4CE1-8472-A6A5AC76D961}" presName="rootText" presStyleLbl="node2" presStyleIdx="1" presStyleCnt="3">
        <dgm:presLayoutVars>
          <dgm:chPref val="3"/>
        </dgm:presLayoutVars>
      </dgm:prSet>
      <dgm:spPr/>
    </dgm:pt>
    <dgm:pt modelId="{AA632DBF-3DAE-4373-B231-FD712E31F52D}" type="pres">
      <dgm:prSet presAssocID="{D46C1AB8-59E3-4CE1-8472-A6A5AC76D961}" presName="rootConnector" presStyleLbl="node2" presStyleIdx="1" presStyleCnt="3"/>
      <dgm:spPr/>
    </dgm:pt>
    <dgm:pt modelId="{41EA93F4-18C2-4237-83C4-4F8E8BDE26ED}" type="pres">
      <dgm:prSet presAssocID="{D46C1AB8-59E3-4CE1-8472-A6A5AC76D961}" presName="hierChild4" presStyleCnt="0"/>
      <dgm:spPr/>
    </dgm:pt>
    <dgm:pt modelId="{B670FB0E-BFEF-42BD-A7B2-674C20737A36}" type="pres">
      <dgm:prSet presAssocID="{D46C1AB8-59E3-4CE1-8472-A6A5AC76D961}" presName="hierChild5" presStyleCnt="0"/>
      <dgm:spPr/>
    </dgm:pt>
    <dgm:pt modelId="{48A32D6D-1A4A-4400-BE3B-E9E80BF8B144}" type="pres">
      <dgm:prSet presAssocID="{0E0DE1C1-1E1D-4DCE-9813-C0F1510CCEC2}" presName="Name64" presStyleLbl="parChTrans1D2" presStyleIdx="2" presStyleCnt="3"/>
      <dgm:spPr/>
    </dgm:pt>
    <dgm:pt modelId="{06303A24-F6C4-42F7-A945-D27C3F354A29}" type="pres">
      <dgm:prSet presAssocID="{42D91C4E-0BA7-4E8F-9097-FF0358C3FC24}" presName="hierRoot2" presStyleCnt="0">
        <dgm:presLayoutVars>
          <dgm:hierBranch val="init"/>
        </dgm:presLayoutVars>
      </dgm:prSet>
      <dgm:spPr/>
    </dgm:pt>
    <dgm:pt modelId="{AAE3EA3A-D702-44B3-B71C-2FFC8951A8D7}" type="pres">
      <dgm:prSet presAssocID="{42D91C4E-0BA7-4E8F-9097-FF0358C3FC24}" presName="rootComposite" presStyleCnt="0"/>
      <dgm:spPr/>
    </dgm:pt>
    <dgm:pt modelId="{B80DB6AC-B655-406D-825E-0FDF69F3010C}" type="pres">
      <dgm:prSet presAssocID="{42D91C4E-0BA7-4E8F-9097-FF0358C3FC24}" presName="rootText" presStyleLbl="node2" presStyleIdx="2" presStyleCnt="3">
        <dgm:presLayoutVars>
          <dgm:chPref val="3"/>
        </dgm:presLayoutVars>
      </dgm:prSet>
      <dgm:spPr/>
    </dgm:pt>
    <dgm:pt modelId="{269152C2-E9E0-4484-BBBB-FD7DE687BC69}" type="pres">
      <dgm:prSet presAssocID="{42D91C4E-0BA7-4E8F-9097-FF0358C3FC24}" presName="rootConnector" presStyleLbl="node2" presStyleIdx="2" presStyleCnt="3"/>
      <dgm:spPr/>
    </dgm:pt>
    <dgm:pt modelId="{1222ADCB-EE60-4A9B-B8CE-D206F69E3297}" type="pres">
      <dgm:prSet presAssocID="{42D91C4E-0BA7-4E8F-9097-FF0358C3FC24}" presName="hierChild4" presStyleCnt="0"/>
      <dgm:spPr/>
    </dgm:pt>
    <dgm:pt modelId="{3B78661B-347E-4ADC-B3B7-F7550DF55186}" type="pres">
      <dgm:prSet presAssocID="{42D91C4E-0BA7-4E8F-9097-FF0358C3FC24}" presName="hierChild5" presStyleCnt="0"/>
      <dgm:spPr/>
    </dgm:pt>
    <dgm:pt modelId="{BCB78CBB-C4EE-4D8C-B068-8578FCAAA3C9}" type="pres">
      <dgm:prSet presAssocID="{7B08742A-89EF-4950-8E47-66122B1CB00A}" presName="hierChild3" presStyleCnt="0"/>
      <dgm:spPr/>
    </dgm:pt>
  </dgm:ptLst>
  <dgm:cxnLst>
    <dgm:cxn modelId="{60C39403-5CD3-4487-B4D8-19BF06481362}" srcId="{7B08742A-89EF-4950-8E47-66122B1CB00A}" destId="{42D91C4E-0BA7-4E8F-9097-FF0358C3FC24}" srcOrd="2" destOrd="0" parTransId="{0E0DE1C1-1E1D-4DCE-9813-C0F1510CCEC2}" sibTransId="{888D4C0F-6ADE-4F06-B0F5-19251D3BFE75}"/>
    <dgm:cxn modelId="{8B37941C-0758-49EE-9E1F-49CFB10A2C81}" type="presOf" srcId="{D46C1AB8-59E3-4CE1-8472-A6A5AC76D961}" destId="{644D741B-C038-4C1C-80F5-53D0C92489ED}" srcOrd="0" destOrd="0" presId="urn:microsoft.com/office/officeart/2009/3/layout/HorizontalOrganizationChart"/>
    <dgm:cxn modelId="{C8537F20-5EC6-45E4-84B0-82DB6C09A72C}" type="presOf" srcId="{0C707AF8-A136-4D9C-8747-73759CD5F794}" destId="{9B950681-34F9-4EC3-8B09-C610B3DE6F78}" srcOrd="0" destOrd="0" presId="urn:microsoft.com/office/officeart/2009/3/layout/HorizontalOrganizationChart"/>
    <dgm:cxn modelId="{E952F15D-3859-42CA-AF2D-C4959DF2CDF9}" type="presOf" srcId="{79EF9360-6758-43D1-8FE8-DA4627F80C53}" destId="{631B5E2C-41DD-41A5-A597-7C986DFF21A8}" srcOrd="1" destOrd="0" presId="urn:microsoft.com/office/officeart/2009/3/layout/HorizontalOrganizationChart"/>
    <dgm:cxn modelId="{974BA374-201F-457B-9086-E53C3794BCD5}" type="presOf" srcId="{5F7A173B-9963-4750-A601-41C58813A9AC}" destId="{97EBF2C5-BD4D-482A-BCF8-71740A9AF17B}" srcOrd="0" destOrd="0" presId="urn:microsoft.com/office/officeart/2009/3/layout/HorizontalOrganizationChart"/>
    <dgm:cxn modelId="{A89EF757-B726-464E-8125-E900A54A4C42}" type="presOf" srcId="{7B08742A-89EF-4950-8E47-66122B1CB00A}" destId="{3CC6D9D9-ED2C-46D4-81DD-722A26A2C3EA}" srcOrd="0" destOrd="0" presId="urn:microsoft.com/office/officeart/2009/3/layout/HorizontalOrganizationChart"/>
    <dgm:cxn modelId="{7E1F5D84-747E-4AFE-86D8-C688953B4979}" type="presOf" srcId="{6725BF77-51AB-4A34-8B97-ABDCBE7E2EB9}" destId="{07982476-AC26-4FD8-989C-7DACE695DECF}" srcOrd="0" destOrd="0" presId="urn:microsoft.com/office/officeart/2009/3/layout/HorizontalOrganizationChart"/>
    <dgm:cxn modelId="{44FD6A9E-4861-43BA-828B-787D861F719B}" srcId="{7B08742A-89EF-4950-8E47-66122B1CB00A}" destId="{79EF9360-6758-43D1-8FE8-DA4627F80C53}" srcOrd="0" destOrd="0" parTransId="{6725BF77-51AB-4A34-8B97-ABDCBE7E2EB9}" sibTransId="{7BD1A70A-5278-4C62-B0D8-A9E1E5991586}"/>
    <dgm:cxn modelId="{6E0AEBA3-2E71-4C70-8122-C134FDAE9091}" type="presOf" srcId="{7B08742A-89EF-4950-8E47-66122B1CB00A}" destId="{99C73866-8B98-4973-AB0E-4868ECFC4A33}" srcOrd="1" destOrd="0" presId="urn:microsoft.com/office/officeart/2009/3/layout/HorizontalOrganizationChart"/>
    <dgm:cxn modelId="{C1C551BD-990D-41EC-9045-0357C33FE49B}" type="presOf" srcId="{42D91C4E-0BA7-4E8F-9097-FF0358C3FC24}" destId="{B80DB6AC-B655-406D-825E-0FDF69F3010C}" srcOrd="0" destOrd="0" presId="urn:microsoft.com/office/officeart/2009/3/layout/HorizontalOrganizationChart"/>
    <dgm:cxn modelId="{74139AC9-68C7-4A8F-A6B0-CE7BF30DC185}" type="presOf" srcId="{0E0DE1C1-1E1D-4DCE-9813-C0F1510CCEC2}" destId="{48A32D6D-1A4A-4400-BE3B-E9E80BF8B144}" srcOrd="0" destOrd="0" presId="urn:microsoft.com/office/officeart/2009/3/layout/HorizontalOrganizationChart"/>
    <dgm:cxn modelId="{AC6755CF-1B2F-4045-8ED1-ABE9447404AC}" type="presOf" srcId="{D46C1AB8-59E3-4CE1-8472-A6A5AC76D961}" destId="{AA632DBF-3DAE-4373-B231-FD712E31F52D}" srcOrd="1" destOrd="0" presId="urn:microsoft.com/office/officeart/2009/3/layout/HorizontalOrganizationChart"/>
    <dgm:cxn modelId="{9D95D0D2-1211-433D-9D7D-A1DBEDEA7A11}" type="presOf" srcId="{42D91C4E-0BA7-4E8F-9097-FF0358C3FC24}" destId="{269152C2-E9E0-4484-BBBB-FD7DE687BC69}" srcOrd="1" destOrd="0" presId="urn:microsoft.com/office/officeart/2009/3/layout/HorizontalOrganizationChart"/>
    <dgm:cxn modelId="{780F8DE0-DE57-4A61-8B32-0487CCA215EE}" srcId="{7B08742A-89EF-4950-8E47-66122B1CB00A}" destId="{D46C1AB8-59E3-4CE1-8472-A6A5AC76D961}" srcOrd="1" destOrd="0" parTransId="{5F7A173B-9963-4750-A601-41C58813A9AC}" sibTransId="{2E4BDD77-CB01-4D2A-A8E9-14A582F8501C}"/>
    <dgm:cxn modelId="{43BD45EE-04F0-4B93-85C9-C9914BAF9983}" type="presOf" srcId="{79EF9360-6758-43D1-8FE8-DA4627F80C53}" destId="{AB65ECB7-5CE6-4A21-B838-C0A7F85C9FC6}" srcOrd="0" destOrd="0" presId="urn:microsoft.com/office/officeart/2009/3/layout/HorizontalOrganizationChart"/>
    <dgm:cxn modelId="{4C4EE4F8-61AC-40B9-A35F-BE7203B33D3D}" srcId="{0C707AF8-A136-4D9C-8747-73759CD5F794}" destId="{7B08742A-89EF-4950-8E47-66122B1CB00A}" srcOrd="0" destOrd="0" parTransId="{7045E47C-02F8-4CA9-A235-9D102D7175B0}" sibTransId="{428411CA-2D52-4A57-950C-C55A21B2274F}"/>
    <dgm:cxn modelId="{F5C39D1F-4F8B-4BF7-974C-96A3503D0F89}" type="presParOf" srcId="{9B950681-34F9-4EC3-8B09-C610B3DE6F78}" destId="{BDB0D547-4762-4F5C-9D9B-F7A3729BFBD0}" srcOrd="0" destOrd="0" presId="urn:microsoft.com/office/officeart/2009/3/layout/HorizontalOrganizationChart"/>
    <dgm:cxn modelId="{F35AB822-2803-479B-A59F-8F85C1F559B9}" type="presParOf" srcId="{BDB0D547-4762-4F5C-9D9B-F7A3729BFBD0}" destId="{AE79B511-8F1F-4024-92A8-8B33C8665A52}" srcOrd="0" destOrd="0" presId="urn:microsoft.com/office/officeart/2009/3/layout/HorizontalOrganizationChart"/>
    <dgm:cxn modelId="{9D3E1296-04B8-403E-BFA8-0A6FB1506650}" type="presParOf" srcId="{AE79B511-8F1F-4024-92A8-8B33C8665A52}" destId="{3CC6D9D9-ED2C-46D4-81DD-722A26A2C3EA}" srcOrd="0" destOrd="0" presId="urn:microsoft.com/office/officeart/2009/3/layout/HorizontalOrganizationChart"/>
    <dgm:cxn modelId="{0C34FA10-804A-4A04-9713-A208E2415381}" type="presParOf" srcId="{AE79B511-8F1F-4024-92A8-8B33C8665A52}" destId="{99C73866-8B98-4973-AB0E-4868ECFC4A33}" srcOrd="1" destOrd="0" presId="urn:microsoft.com/office/officeart/2009/3/layout/HorizontalOrganizationChart"/>
    <dgm:cxn modelId="{F2BAE347-ADF6-4EE2-A3BD-C5BE3D07BD42}" type="presParOf" srcId="{BDB0D547-4762-4F5C-9D9B-F7A3729BFBD0}" destId="{D3B0132D-B320-491E-972A-24F5895ECBB6}" srcOrd="1" destOrd="0" presId="urn:microsoft.com/office/officeart/2009/3/layout/HorizontalOrganizationChart"/>
    <dgm:cxn modelId="{BCA2C2CD-5E61-4A50-A4EB-37355C6B1B51}" type="presParOf" srcId="{D3B0132D-B320-491E-972A-24F5895ECBB6}" destId="{07982476-AC26-4FD8-989C-7DACE695DECF}" srcOrd="0" destOrd="0" presId="urn:microsoft.com/office/officeart/2009/3/layout/HorizontalOrganizationChart"/>
    <dgm:cxn modelId="{0A57EE47-C275-4028-BAEA-98833D038FE6}" type="presParOf" srcId="{D3B0132D-B320-491E-972A-24F5895ECBB6}" destId="{96D646E1-AED6-46C3-8C3F-A0167C5416DF}" srcOrd="1" destOrd="0" presId="urn:microsoft.com/office/officeart/2009/3/layout/HorizontalOrganizationChart"/>
    <dgm:cxn modelId="{7E1E8AC2-4A41-4BF6-AFCD-44CE00898FE3}" type="presParOf" srcId="{96D646E1-AED6-46C3-8C3F-A0167C5416DF}" destId="{F60F153E-0295-444D-A62B-05CD89C33A16}" srcOrd="0" destOrd="0" presId="urn:microsoft.com/office/officeart/2009/3/layout/HorizontalOrganizationChart"/>
    <dgm:cxn modelId="{331AA970-A6F5-4D33-82D2-807681E4C1A5}" type="presParOf" srcId="{F60F153E-0295-444D-A62B-05CD89C33A16}" destId="{AB65ECB7-5CE6-4A21-B838-C0A7F85C9FC6}" srcOrd="0" destOrd="0" presId="urn:microsoft.com/office/officeart/2009/3/layout/HorizontalOrganizationChart"/>
    <dgm:cxn modelId="{34C19334-684B-412D-A5C5-17600F6EEB05}" type="presParOf" srcId="{F60F153E-0295-444D-A62B-05CD89C33A16}" destId="{631B5E2C-41DD-41A5-A597-7C986DFF21A8}" srcOrd="1" destOrd="0" presId="urn:microsoft.com/office/officeart/2009/3/layout/HorizontalOrganizationChart"/>
    <dgm:cxn modelId="{66AFE270-9E73-407D-B3B9-9707245921F2}" type="presParOf" srcId="{96D646E1-AED6-46C3-8C3F-A0167C5416DF}" destId="{97584467-7812-4842-9E38-AD5B7926BD30}" srcOrd="1" destOrd="0" presId="urn:microsoft.com/office/officeart/2009/3/layout/HorizontalOrganizationChart"/>
    <dgm:cxn modelId="{4DC0B7CD-234B-4C07-9B2E-D83B11D47A6D}" type="presParOf" srcId="{96D646E1-AED6-46C3-8C3F-A0167C5416DF}" destId="{45F40FB3-A1B1-4878-A21B-270E9E0DCBA8}" srcOrd="2" destOrd="0" presId="urn:microsoft.com/office/officeart/2009/3/layout/HorizontalOrganizationChart"/>
    <dgm:cxn modelId="{6DDC25FB-E7EF-4684-A7C4-E716040D6493}" type="presParOf" srcId="{D3B0132D-B320-491E-972A-24F5895ECBB6}" destId="{97EBF2C5-BD4D-482A-BCF8-71740A9AF17B}" srcOrd="2" destOrd="0" presId="urn:microsoft.com/office/officeart/2009/3/layout/HorizontalOrganizationChart"/>
    <dgm:cxn modelId="{03E84D67-CCA3-4892-A637-7D451DCE75F9}" type="presParOf" srcId="{D3B0132D-B320-491E-972A-24F5895ECBB6}" destId="{2BA5C988-25EB-41F5-899C-110C45493F05}" srcOrd="3" destOrd="0" presId="urn:microsoft.com/office/officeart/2009/3/layout/HorizontalOrganizationChart"/>
    <dgm:cxn modelId="{2E9D8E19-CEDF-4221-851A-9076E074C989}" type="presParOf" srcId="{2BA5C988-25EB-41F5-899C-110C45493F05}" destId="{5EE5014F-7F4E-4E3C-B9DA-C60789A0BCB4}" srcOrd="0" destOrd="0" presId="urn:microsoft.com/office/officeart/2009/3/layout/HorizontalOrganizationChart"/>
    <dgm:cxn modelId="{CF6816CF-EF6D-4927-9704-5DCD28E71F11}" type="presParOf" srcId="{5EE5014F-7F4E-4E3C-B9DA-C60789A0BCB4}" destId="{644D741B-C038-4C1C-80F5-53D0C92489ED}" srcOrd="0" destOrd="0" presId="urn:microsoft.com/office/officeart/2009/3/layout/HorizontalOrganizationChart"/>
    <dgm:cxn modelId="{90DDB784-9DE8-412F-8D1A-D6459DABC1BD}" type="presParOf" srcId="{5EE5014F-7F4E-4E3C-B9DA-C60789A0BCB4}" destId="{AA632DBF-3DAE-4373-B231-FD712E31F52D}" srcOrd="1" destOrd="0" presId="urn:microsoft.com/office/officeart/2009/3/layout/HorizontalOrganizationChart"/>
    <dgm:cxn modelId="{3D91C697-A455-413F-82ED-C0FE754B427A}" type="presParOf" srcId="{2BA5C988-25EB-41F5-899C-110C45493F05}" destId="{41EA93F4-18C2-4237-83C4-4F8E8BDE26ED}" srcOrd="1" destOrd="0" presId="urn:microsoft.com/office/officeart/2009/3/layout/HorizontalOrganizationChart"/>
    <dgm:cxn modelId="{2A322ED1-97CE-4C8D-8863-EB4FA2F23ED1}" type="presParOf" srcId="{2BA5C988-25EB-41F5-899C-110C45493F05}" destId="{B670FB0E-BFEF-42BD-A7B2-674C20737A36}" srcOrd="2" destOrd="0" presId="urn:microsoft.com/office/officeart/2009/3/layout/HorizontalOrganizationChart"/>
    <dgm:cxn modelId="{E86D4531-3DFC-4CC7-808D-8E0E9B11CF05}" type="presParOf" srcId="{D3B0132D-B320-491E-972A-24F5895ECBB6}" destId="{48A32D6D-1A4A-4400-BE3B-E9E80BF8B144}" srcOrd="4" destOrd="0" presId="urn:microsoft.com/office/officeart/2009/3/layout/HorizontalOrganizationChart"/>
    <dgm:cxn modelId="{AE91DE61-BDF6-457F-B269-9EB0DCE46F06}" type="presParOf" srcId="{D3B0132D-B320-491E-972A-24F5895ECBB6}" destId="{06303A24-F6C4-42F7-A945-D27C3F354A29}" srcOrd="5" destOrd="0" presId="urn:microsoft.com/office/officeart/2009/3/layout/HorizontalOrganizationChart"/>
    <dgm:cxn modelId="{A24B2B21-EA89-4289-B3F6-6FBC8DF8BFAA}" type="presParOf" srcId="{06303A24-F6C4-42F7-A945-D27C3F354A29}" destId="{AAE3EA3A-D702-44B3-B71C-2FFC8951A8D7}" srcOrd="0" destOrd="0" presId="urn:microsoft.com/office/officeart/2009/3/layout/HorizontalOrganizationChart"/>
    <dgm:cxn modelId="{FA5B9399-63A3-4A24-A3DE-86F44B0E5B2E}" type="presParOf" srcId="{AAE3EA3A-D702-44B3-B71C-2FFC8951A8D7}" destId="{B80DB6AC-B655-406D-825E-0FDF69F3010C}" srcOrd="0" destOrd="0" presId="urn:microsoft.com/office/officeart/2009/3/layout/HorizontalOrganizationChart"/>
    <dgm:cxn modelId="{5683635C-6359-4E8F-BDA9-894EB507FB73}" type="presParOf" srcId="{AAE3EA3A-D702-44B3-B71C-2FFC8951A8D7}" destId="{269152C2-E9E0-4484-BBBB-FD7DE687BC69}" srcOrd="1" destOrd="0" presId="urn:microsoft.com/office/officeart/2009/3/layout/HorizontalOrganizationChart"/>
    <dgm:cxn modelId="{6AFC58A0-2C8F-4087-99E3-948AA999E86D}" type="presParOf" srcId="{06303A24-F6C4-42F7-A945-D27C3F354A29}" destId="{1222ADCB-EE60-4A9B-B8CE-D206F69E3297}" srcOrd="1" destOrd="0" presId="urn:microsoft.com/office/officeart/2009/3/layout/HorizontalOrganizationChart"/>
    <dgm:cxn modelId="{7C80E458-47DD-4337-8D8B-BAB962A5E55C}" type="presParOf" srcId="{06303A24-F6C4-42F7-A945-D27C3F354A29}" destId="{3B78661B-347E-4ADC-B3B7-F7550DF55186}" srcOrd="2" destOrd="0" presId="urn:microsoft.com/office/officeart/2009/3/layout/HorizontalOrganizationChart"/>
    <dgm:cxn modelId="{74152DE6-C9F8-4689-B3B3-4C2F526E2861}" type="presParOf" srcId="{BDB0D547-4762-4F5C-9D9B-F7A3729BFBD0}" destId="{BCB78CBB-C4EE-4D8C-B068-8578FCAAA3C9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0042B5E-DF88-43A6-879F-95007821FB54}" type="doc">
      <dgm:prSet loTypeId="urn:microsoft.com/office/officeart/2005/8/layout/radial6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0599222-4CC4-4461-B4D3-5099A9919C3D}">
      <dgm:prSet phldrT="[Texto]" custT="1"/>
      <dgm:spPr/>
      <dgm:t>
        <a:bodyPr/>
        <a:lstStyle/>
        <a:p>
          <a:r>
            <a:rPr lang="es-ES" sz="2000" b="1" dirty="0">
              <a:latin typeface="Trebuchet MS" panose="020B0603020202020204" pitchFamily="34" charset="0"/>
            </a:rPr>
            <a:t>Destinar recursos para instrumentar programas y políticas</a:t>
          </a:r>
        </a:p>
        <a:p>
          <a:endParaRPr lang="es-ES" sz="1500" b="1" dirty="0">
            <a:latin typeface="Trebuchet MS" panose="020B0603020202020204" pitchFamily="34" charset="0"/>
          </a:endParaRPr>
        </a:p>
      </dgm:t>
    </dgm:pt>
    <dgm:pt modelId="{66307EC1-20F3-4DCB-9D98-D99BFCB3E0EC}" type="parTrans" cxnId="{21C440B6-6DFD-464F-81A7-E7D49D711098}">
      <dgm:prSet/>
      <dgm:spPr/>
      <dgm:t>
        <a:bodyPr/>
        <a:lstStyle/>
        <a:p>
          <a:endParaRPr lang="es-ES">
            <a:latin typeface="Trebuchet MS" panose="020B0603020202020204" pitchFamily="34" charset="0"/>
          </a:endParaRPr>
        </a:p>
      </dgm:t>
    </dgm:pt>
    <dgm:pt modelId="{030B921B-FF45-4127-AB63-C2F6C513654C}" type="sibTrans" cxnId="{21C440B6-6DFD-464F-81A7-E7D49D711098}">
      <dgm:prSet/>
      <dgm:spPr/>
      <dgm:t>
        <a:bodyPr/>
        <a:lstStyle/>
        <a:p>
          <a:endParaRPr lang="es-ES">
            <a:latin typeface="Trebuchet MS" panose="020B0603020202020204" pitchFamily="34" charset="0"/>
          </a:endParaRPr>
        </a:p>
      </dgm:t>
    </dgm:pt>
    <dgm:pt modelId="{0EF5651F-D3BC-4F89-B1B1-1C42B14B1352}">
      <dgm:prSet phldrT="[Texto]" custT="1"/>
      <dgm:spPr/>
      <dgm:t>
        <a:bodyPr/>
        <a:lstStyle/>
        <a:p>
          <a:pPr algn="ctr"/>
          <a:r>
            <a:rPr lang="es-MX" sz="2000" b="1" dirty="0">
              <a:latin typeface="Trebuchet MS" panose="020B0603020202020204" pitchFamily="34" charset="0"/>
            </a:rPr>
            <a:t>Garantizar que  sus</a:t>
          </a:r>
        </a:p>
        <a:p>
          <a:pPr algn="ctr"/>
          <a:r>
            <a:rPr lang="es-MX" sz="2000" b="1" dirty="0">
              <a:latin typeface="Trebuchet MS" panose="020B0603020202020204" pitchFamily="34" charset="0"/>
            </a:rPr>
            <a:t> tecnologías cumplan por defecto con lo previsto en la LGPDPPPSO</a:t>
          </a:r>
          <a:endParaRPr lang="es-ES" sz="2000" b="1" dirty="0">
            <a:latin typeface="Trebuchet MS" panose="020B0603020202020204" pitchFamily="34" charset="0"/>
          </a:endParaRPr>
        </a:p>
        <a:p>
          <a:pPr algn="ctr"/>
          <a:endParaRPr lang="es-ES" sz="1000" b="1" dirty="0">
            <a:latin typeface="Trebuchet MS" panose="020B0603020202020204" pitchFamily="34" charset="0"/>
          </a:endParaRPr>
        </a:p>
      </dgm:t>
    </dgm:pt>
    <dgm:pt modelId="{8EA22E22-AEE4-4C0E-9A8E-9EE7FB1BEDD1}" type="parTrans" cxnId="{9A2E85F1-055E-4961-B3B4-7D001A06C9EF}">
      <dgm:prSet/>
      <dgm:spPr/>
      <dgm:t>
        <a:bodyPr/>
        <a:lstStyle/>
        <a:p>
          <a:endParaRPr lang="es-ES">
            <a:latin typeface="Trebuchet MS" panose="020B0603020202020204" pitchFamily="34" charset="0"/>
          </a:endParaRPr>
        </a:p>
      </dgm:t>
    </dgm:pt>
    <dgm:pt modelId="{05E381AB-C31E-4903-BFC4-012BD8303B8B}" type="sibTrans" cxnId="{9A2E85F1-055E-4961-B3B4-7D001A06C9EF}">
      <dgm:prSet/>
      <dgm:spPr/>
      <dgm:t>
        <a:bodyPr/>
        <a:lstStyle/>
        <a:p>
          <a:endParaRPr lang="es-ES">
            <a:latin typeface="Trebuchet MS" panose="020B0603020202020204" pitchFamily="34" charset="0"/>
          </a:endParaRPr>
        </a:p>
      </dgm:t>
    </dgm:pt>
    <dgm:pt modelId="{5B77F073-CEB5-4945-ACD4-7F867F78467F}">
      <dgm:prSet phldrT="[Texto]" custT="1"/>
      <dgm:spPr/>
      <dgm:t>
        <a:bodyPr/>
        <a:lstStyle/>
        <a:p>
          <a:r>
            <a:rPr lang="es-MX" sz="1900" b="1" dirty="0">
              <a:latin typeface="Trebuchet MS" panose="020B0603020202020204" pitchFamily="34" charset="0"/>
            </a:rPr>
            <a:t>Poner en práctica el programa de capacitación</a:t>
          </a:r>
          <a:endParaRPr lang="es-ES" sz="1900" b="1" dirty="0">
            <a:latin typeface="Trebuchet MS" panose="020B0603020202020204" pitchFamily="34" charset="0"/>
          </a:endParaRPr>
        </a:p>
        <a:p>
          <a:endParaRPr lang="es-ES" sz="1500" b="1" dirty="0">
            <a:latin typeface="Trebuchet MS" panose="020B0603020202020204" pitchFamily="34" charset="0"/>
          </a:endParaRPr>
        </a:p>
      </dgm:t>
    </dgm:pt>
    <dgm:pt modelId="{0A4D4302-44E2-4127-BD89-049E2D96B77C}" type="parTrans" cxnId="{98BC9EB8-4674-4810-97C5-A6E53FC21075}">
      <dgm:prSet/>
      <dgm:spPr/>
      <dgm:t>
        <a:bodyPr/>
        <a:lstStyle/>
        <a:p>
          <a:endParaRPr lang="es-ES">
            <a:latin typeface="Trebuchet MS" panose="020B0603020202020204" pitchFamily="34" charset="0"/>
          </a:endParaRPr>
        </a:p>
      </dgm:t>
    </dgm:pt>
    <dgm:pt modelId="{DE03E4D0-8A68-4F70-9BE6-ECF472BC6763}" type="sibTrans" cxnId="{98BC9EB8-4674-4810-97C5-A6E53FC21075}">
      <dgm:prSet/>
      <dgm:spPr/>
      <dgm:t>
        <a:bodyPr/>
        <a:lstStyle/>
        <a:p>
          <a:endParaRPr lang="es-ES">
            <a:latin typeface="Trebuchet MS" panose="020B0603020202020204" pitchFamily="34" charset="0"/>
          </a:endParaRPr>
        </a:p>
      </dgm:t>
    </dgm:pt>
    <dgm:pt modelId="{C376DF9F-9697-4942-88E6-43371ADC452F}">
      <dgm:prSet phldrT="[Texto]" custT="1"/>
      <dgm:spPr/>
      <dgm:t>
        <a:bodyPr/>
        <a:lstStyle/>
        <a:p>
          <a:pPr algn="ctr"/>
          <a:endParaRPr lang="es-MX" sz="2000" b="1" dirty="0">
            <a:latin typeface="Trebuchet MS" panose="020B0603020202020204" pitchFamily="34" charset="0"/>
          </a:endParaRPr>
        </a:p>
        <a:p>
          <a:pPr algn="just"/>
          <a:r>
            <a:rPr lang="es-MX" sz="2000" b="1" dirty="0">
              <a:latin typeface="Trebuchet MS" panose="020B0603020202020204" pitchFamily="34" charset="0"/>
            </a:rPr>
            <a:t>Elaborar políticas y programas obligatorios y exigibles al interior del R</a:t>
          </a:r>
          <a:endParaRPr lang="es-ES" sz="2000" b="1" dirty="0">
            <a:latin typeface="Trebuchet MS" panose="020B0603020202020204" pitchFamily="34" charset="0"/>
          </a:endParaRPr>
        </a:p>
        <a:p>
          <a:pPr algn="ctr"/>
          <a:endParaRPr lang="es-ES" sz="1500" b="1" dirty="0">
            <a:latin typeface="Trebuchet MS" panose="020B0603020202020204" pitchFamily="34" charset="0"/>
          </a:endParaRPr>
        </a:p>
      </dgm:t>
    </dgm:pt>
    <dgm:pt modelId="{E8E55402-4E5F-45F1-9E11-37A7B9328C9D}" type="parTrans" cxnId="{E5AB0D82-B9D4-4C7C-99EF-6A603F5F7305}">
      <dgm:prSet/>
      <dgm:spPr/>
      <dgm:t>
        <a:bodyPr/>
        <a:lstStyle/>
        <a:p>
          <a:endParaRPr lang="es-ES">
            <a:latin typeface="Trebuchet MS" panose="020B0603020202020204" pitchFamily="34" charset="0"/>
          </a:endParaRPr>
        </a:p>
      </dgm:t>
    </dgm:pt>
    <dgm:pt modelId="{C497F513-1E5A-45E0-AD3B-960A6A72CF08}" type="sibTrans" cxnId="{E5AB0D82-B9D4-4C7C-99EF-6A603F5F7305}">
      <dgm:prSet/>
      <dgm:spPr/>
      <dgm:t>
        <a:bodyPr/>
        <a:lstStyle/>
        <a:p>
          <a:endParaRPr lang="es-ES">
            <a:latin typeface="Trebuchet MS" panose="020B0603020202020204" pitchFamily="34" charset="0"/>
          </a:endParaRPr>
        </a:p>
      </dgm:t>
    </dgm:pt>
    <dgm:pt modelId="{A1418C95-8698-4A7A-9A9D-5040D4C2D15C}">
      <dgm:prSet phldrT="[Texto]"/>
      <dgm:spPr>
        <a:solidFill>
          <a:schemeClr val="bg1"/>
        </a:solidFill>
      </dgm:spPr>
      <dgm:t>
        <a:bodyPr/>
        <a:lstStyle/>
        <a:p>
          <a:endParaRPr lang="es-ES" dirty="0">
            <a:latin typeface="Trebuchet MS" panose="020B0603020202020204" pitchFamily="34" charset="0"/>
          </a:endParaRPr>
        </a:p>
      </dgm:t>
    </dgm:pt>
    <dgm:pt modelId="{3F9FD359-59AE-41CF-980D-7E52E7762A6E}" type="sibTrans" cxnId="{AFAF333B-5ACE-4E45-B4DD-C13131D339A4}">
      <dgm:prSet/>
      <dgm:spPr/>
      <dgm:t>
        <a:bodyPr/>
        <a:lstStyle/>
        <a:p>
          <a:endParaRPr lang="es-ES">
            <a:latin typeface="Trebuchet MS" panose="020B0603020202020204" pitchFamily="34" charset="0"/>
          </a:endParaRPr>
        </a:p>
      </dgm:t>
    </dgm:pt>
    <dgm:pt modelId="{9FD2C08E-915D-4821-9E4B-2FA29C6F6270}" type="parTrans" cxnId="{AFAF333B-5ACE-4E45-B4DD-C13131D339A4}">
      <dgm:prSet/>
      <dgm:spPr/>
      <dgm:t>
        <a:bodyPr/>
        <a:lstStyle/>
        <a:p>
          <a:endParaRPr lang="es-ES">
            <a:latin typeface="Trebuchet MS" panose="020B0603020202020204" pitchFamily="34" charset="0"/>
          </a:endParaRPr>
        </a:p>
      </dgm:t>
    </dgm:pt>
    <dgm:pt modelId="{22156332-0D53-4DEE-A11E-AFEBE75ECCA5}" type="pres">
      <dgm:prSet presAssocID="{90042B5E-DF88-43A6-879F-95007821FB5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BB4061-8953-44E8-ADFC-70375C4C1521}" type="pres">
      <dgm:prSet presAssocID="{A1418C95-8698-4A7A-9A9D-5040D4C2D15C}" presName="centerShape" presStyleLbl="node0" presStyleIdx="0" presStyleCnt="1" custScaleX="106715" custScaleY="75642" custLinFactNeighborX="-5241"/>
      <dgm:spPr/>
    </dgm:pt>
    <dgm:pt modelId="{7D03BD4C-1F81-44CE-96C9-53BD1E0DE2FA}" type="pres">
      <dgm:prSet presAssocID="{20599222-4CC4-4461-B4D3-5099A9919C3D}" presName="node" presStyleLbl="node1" presStyleIdx="0" presStyleCnt="4" custScaleX="292473" custScaleY="148964">
        <dgm:presLayoutVars>
          <dgm:bulletEnabled val="1"/>
        </dgm:presLayoutVars>
      </dgm:prSet>
      <dgm:spPr/>
    </dgm:pt>
    <dgm:pt modelId="{0A39DF1D-9D6A-4C60-B25E-58DE706B8316}" type="pres">
      <dgm:prSet presAssocID="{20599222-4CC4-4461-B4D3-5099A9919C3D}" presName="dummy" presStyleCnt="0"/>
      <dgm:spPr/>
    </dgm:pt>
    <dgm:pt modelId="{CD4B7C55-CB2C-4C26-AF03-F2B18090DD82}" type="pres">
      <dgm:prSet presAssocID="{030B921B-FF45-4127-AB63-C2F6C513654C}" presName="sibTrans" presStyleLbl="sibTrans2D1" presStyleIdx="0" presStyleCnt="4" custScaleX="132343" custScaleY="109902"/>
      <dgm:spPr/>
    </dgm:pt>
    <dgm:pt modelId="{55BA84DF-D9F6-4C39-8AB6-0F7431AF8E78}" type="pres">
      <dgm:prSet presAssocID="{0EF5651F-D3BC-4F89-B1B1-1C42B14B1352}" presName="node" presStyleLbl="node1" presStyleIdx="1" presStyleCnt="4" custScaleX="330612" custScaleY="148964" custRadScaleRad="134173">
        <dgm:presLayoutVars>
          <dgm:bulletEnabled val="1"/>
        </dgm:presLayoutVars>
      </dgm:prSet>
      <dgm:spPr/>
    </dgm:pt>
    <dgm:pt modelId="{5B2A1F81-ADDF-4DEC-BFBE-608FE43C0DD5}" type="pres">
      <dgm:prSet presAssocID="{0EF5651F-D3BC-4F89-B1B1-1C42B14B1352}" presName="dummy" presStyleCnt="0"/>
      <dgm:spPr/>
    </dgm:pt>
    <dgm:pt modelId="{C78E76E2-2709-4911-BDDA-E2E4603CC621}" type="pres">
      <dgm:prSet presAssocID="{05E381AB-C31E-4903-BFC4-012BD8303B8B}" presName="sibTrans" presStyleLbl="sibTrans2D1" presStyleIdx="1" presStyleCnt="4" custScaleX="118691"/>
      <dgm:spPr/>
    </dgm:pt>
    <dgm:pt modelId="{F56CDF57-1328-43C2-B700-9C9E604AAA22}" type="pres">
      <dgm:prSet presAssocID="{5B77F073-CEB5-4945-ACD4-7F867F78467F}" presName="node" presStyleLbl="node1" presStyleIdx="2" presStyleCnt="4" custScaleX="311353" custScaleY="148964">
        <dgm:presLayoutVars>
          <dgm:bulletEnabled val="1"/>
        </dgm:presLayoutVars>
      </dgm:prSet>
      <dgm:spPr/>
    </dgm:pt>
    <dgm:pt modelId="{C0D9B317-C23E-497B-A9F0-6EA110ACA5A3}" type="pres">
      <dgm:prSet presAssocID="{5B77F073-CEB5-4945-ACD4-7F867F78467F}" presName="dummy" presStyleCnt="0"/>
      <dgm:spPr/>
    </dgm:pt>
    <dgm:pt modelId="{CB5D8E06-316F-4AB3-BE5A-556BA8757107}" type="pres">
      <dgm:prSet presAssocID="{DE03E4D0-8A68-4F70-9BE6-ECF472BC6763}" presName="sibTrans" presStyleLbl="sibTrans2D1" presStyleIdx="2" presStyleCnt="4"/>
      <dgm:spPr/>
    </dgm:pt>
    <dgm:pt modelId="{8A4212CF-A7EC-402C-89D4-4EC13844F225}" type="pres">
      <dgm:prSet presAssocID="{C376DF9F-9697-4942-88E6-43371ADC452F}" presName="node" presStyleLbl="node1" presStyleIdx="3" presStyleCnt="4" custScaleX="271705" custScaleY="148964" custRadScaleRad="138865">
        <dgm:presLayoutVars>
          <dgm:bulletEnabled val="1"/>
        </dgm:presLayoutVars>
      </dgm:prSet>
      <dgm:spPr/>
    </dgm:pt>
    <dgm:pt modelId="{AC7B9F9B-1211-409C-BB77-CED6D7782F05}" type="pres">
      <dgm:prSet presAssocID="{C376DF9F-9697-4942-88E6-43371ADC452F}" presName="dummy" presStyleCnt="0"/>
      <dgm:spPr/>
    </dgm:pt>
    <dgm:pt modelId="{0E6C616C-8EC7-4CED-A5C5-43DEED003CDE}" type="pres">
      <dgm:prSet presAssocID="{C497F513-1E5A-45E0-AD3B-960A6A72CF08}" presName="sibTrans" presStyleLbl="sibTrans2D1" presStyleIdx="3" presStyleCnt="4" custScaleX="126885"/>
      <dgm:spPr/>
    </dgm:pt>
  </dgm:ptLst>
  <dgm:cxnLst>
    <dgm:cxn modelId="{012A7B1A-E8D0-4337-B8BA-0D2221360FAC}" type="presOf" srcId="{90042B5E-DF88-43A6-879F-95007821FB54}" destId="{22156332-0D53-4DEE-A11E-AFEBE75ECCA5}" srcOrd="0" destOrd="0" presId="urn:microsoft.com/office/officeart/2005/8/layout/radial6"/>
    <dgm:cxn modelId="{DC445A35-094F-49A9-9A1B-5D38872B4F26}" type="presOf" srcId="{05E381AB-C31E-4903-BFC4-012BD8303B8B}" destId="{C78E76E2-2709-4911-BDDA-E2E4603CC621}" srcOrd="0" destOrd="0" presId="urn:microsoft.com/office/officeart/2005/8/layout/radial6"/>
    <dgm:cxn modelId="{AFAF333B-5ACE-4E45-B4DD-C13131D339A4}" srcId="{90042B5E-DF88-43A6-879F-95007821FB54}" destId="{A1418C95-8698-4A7A-9A9D-5040D4C2D15C}" srcOrd="0" destOrd="0" parTransId="{9FD2C08E-915D-4821-9E4B-2FA29C6F6270}" sibTransId="{3F9FD359-59AE-41CF-980D-7E52E7762A6E}"/>
    <dgm:cxn modelId="{E905A33E-5AEC-4A5D-AC60-ED7E3E538241}" type="presOf" srcId="{DE03E4D0-8A68-4F70-9BE6-ECF472BC6763}" destId="{CB5D8E06-316F-4AB3-BE5A-556BA8757107}" srcOrd="0" destOrd="0" presId="urn:microsoft.com/office/officeart/2005/8/layout/radial6"/>
    <dgm:cxn modelId="{40EB8662-F7A3-4FBE-A474-E1F64F8BE41F}" type="presOf" srcId="{030B921B-FF45-4127-AB63-C2F6C513654C}" destId="{CD4B7C55-CB2C-4C26-AF03-F2B18090DD82}" srcOrd="0" destOrd="0" presId="urn:microsoft.com/office/officeart/2005/8/layout/radial6"/>
    <dgm:cxn modelId="{03228454-4FDA-4B46-8285-94ECA3493C0D}" type="presOf" srcId="{0EF5651F-D3BC-4F89-B1B1-1C42B14B1352}" destId="{55BA84DF-D9F6-4C39-8AB6-0F7431AF8E78}" srcOrd="0" destOrd="0" presId="urn:microsoft.com/office/officeart/2005/8/layout/radial6"/>
    <dgm:cxn modelId="{E2D9D47A-A98E-493E-8E56-D3DFF1970819}" type="presOf" srcId="{20599222-4CC4-4461-B4D3-5099A9919C3D}" destId="{7D03BD4C-1F81-44CE-96C9-53BD1E0DE2FA}" srcOrd="0" destOrd="0" presId="urn:microsoft.com/office/officeart/2005/8/layout/radial6"/>
    <dgm:cxn modelId="{E5AB0D82-B9D4-4C7C-99EF-6A603F5F7305}" srcId="{A1418C95-8698-4A7A-9A9D-5040D4C2D15C}" destId="{C376DF9F-9697-4942-88E6-43371ADC452F}" srcOrd="3" destOrd="0" parTransId="{E8E55402-4E5F-45F1-9E11-37A7B9328C9D}" sibTransId="{C497F513-1E5A-45E0-AD3B-960A6A72CF08}"/>
    <dgm:cxn modelId="{EE5DFB86-FC01-41B0-8336-3EFAEA52A2EB}" type="presOf" srcId="{A1418C95-8698-4A7A-9A9D-5040D4C2D15C}" destId="{39BB4061-8953-44E8-ADFC-70375C4C1521}" srcOrd="0" destOrd="0" presId="urn:microsoft.com/office/officeart/2005/8/layout/radial6"/>
    <dgm:cxn modelId="{DFA83D8F-21E2-4925-8FEB-93EB33B7AD8B}" type="presOf" srcId="{5B77F073-CEB5-4945-ACD4-7F867F78467F}" destId="{F56CDF57-1328-43C2-B700-9C9E604AAA22}" srcOrd="0" destOrd="0" presId="urn:microsoft.com/office/officeart/2005/8/layout/radial6"/>
    <dgm:cxn modelId="{FA8D0BA8-E88C-459F-90D4-853C9107E91B}" type="presOf" srcId="{C376DF9F-9697-4942-88E6-43371ADC452F}" destId="{8A4212CF-A7EC-402C-89D4-4EC13844F225}" srcOrd="0" destOrd="0" presId="urn:microsoft.com/office/officeart/2005/8/layout/radial6"/>
    <dgm:cxn modelId="{21C440B6-6DFD-464F-81A7-E7D49D711098}" srcId="{A1418C95-8698-4A7A-9A9D-5040D4C2D15C}" destId="{20599222-4CC4-4461-B4D3-5099A9919C3D}" srcOrd="0" destOrd="0" parTransId="{66307EC1-20F3-4DCB-9D98-D99BFCB3E0EC}" sibTransId="{030B921B-FF45-4127-AB63-C2F6C513654C}"/>
    <dgm:cxn modelId="{98BC9EB8-4674-4810-97C5-A6E53FC21075}" srcId="{A1418C95-8698-4A7A-9A9D-5040D4C2D15C}" destId="{5B77F073-CEB5-4945-ACD4-7F867F78467F}" srcOrd="2" destOrd="0" parTransId="{0A4D4302-44E2-4127-BD89-049E2D96B77C}" sibTransId="{DE03E4D0-8A68-4F70-9BE6-ECF472BC6763}"/>
    <dgm:cxn modelId="{9A2E85F1-055E-4961-B3B4-7D001A06C9EF}" srcId="{A1418C95-8698-4A7A-9A9D-5040D4C2D15C}" destId="{0EF5651F-D3BC-4F89-B1B1-1C42B14B1352}" srcOrd="1" destOrd="0" parTransId="{8EA22E22-AEE4-4C0E-9A8E-9EE7FB1BEDD1}" sibTransId="{05E381AB-C31E-4903-BFC4-012BD8303B8B}"/>
    <dgm:cxn modelId="{D08511F3-2655-4326-99E1-8167AE8075BB}" type="presOf" srcId="{C497F513-1E5A-45E0-AD3B-960A6A72CF08}" destId="{0E6C616C-8EC7-4CED-A5C5-43DEED003CDE}" srcOrd="0" destOrd="0" presId="urn:microsoft.com/office/officeart/2005/8/layout/radial6"/>
    <dgm:cxn modelId="{6FD73CD1-A1A9-4455-BE9D-2A78B32AC5C4}" type="presParOf" srcId="{22156332-0D53-4DEE-A11E-AFEBE75ECCA5}" destId="{39BB4061-8953-44E8-ADFC-70375C4C1521}" srcOrd="0" destOrd="0" presId="urn:microsoft.com/office/officeart/2005/8/layout/radial6"/>
    <dgm:cxn modelId="{76F38506-2378-403D-B981-8EBE5BE86157}" type="presParOf" srcId="{22156332-0D53-4DEE-A11E-AFEBE75ECCA5}" destId="{7D03BD4C-1F81-44CE-96C9-53BD1E0DE2FA}" srcOrd="1" destOrd="0" presId="urn:microsoft.com/office/officeart/2005/8/layout/radial6"/>
    <dgm:cxn modelId="{9E6C89CA-D108-4383-9305-97E79042EF8B}" type="presParOf" srcId="{22156332-0D53-4DEE-A11E-AFEBE75ECCA5}" destId="{0A39DF1D-9D6A-4C60-B25E-58DE706B8316}" srcOrd="2" destOrd="0" presId="urn:microsoft.com/office/officeart/2005/8/layout/radial6"/>
    <dgm:cxn modelId="{54B013D4-D8DC-49FC-9FBC-DFB4C1B31E6B}" type="presParOf" srcId="{22156332-0D53-4DEE-A11E-AFEBE75ECCA5}" destId="{CD4B7C55-CB2C-4C26-AF03-F2B18090DD82}" srcOrd="3" destOrd="0" presId="urn:microsoft.com/office/officeart/2005/8/layout/radial6"/>
    <dgm:cxn modelId="{D9EA9EC2-5E6D-4164-876C-1B6EE69B7FAB}" type="presParOf" srcId="{22156332-0D53-4DEE-A11E-AFEBE75ECCA5}" destId="{55BA84DF-D9F6-4C39-8AB6-0F7431AF8E78}" srcOrd="4" destOrd="0" presId="urn:microsoft.com/office/officeart/2005/8/layout/radial6"/>
    <dgm:cxn modelId="{7C0405EE-18AF-44A7-B94E-3F443A6A4470}" type="presParOf" srcId="{22156332-0D53-4DEE-A11E-AFEBE75ECCA5}" destId="{5B2A1F81-ADDF-4DEC-BFBE-608FE43C0DD5}" srcOrd="5" destOrd="0" presId="urn:microsoft.com/office/officeart/2005/8/layout/radial6"/>
    <dgm:cxn modelId="{C42BD61B-69C8-4FB7-8EE6-9655E70F4263}" type="presParOf" srcId="{22156332-0D53-4DEE-A11E-AFEBE75ECCA5}" destId="{C78E76E2-2709-4911-BDDA-E2E4603CC621}" srcOrd="6" destOrd="0" presId="urn:microsoft.com/office/officeart/2005/8/layout/radial6"/>
    <dgm:cxn modelId="{EE1FF6B1-BC8F-47E8-BFB7-3558CF402FA2}" type="presParOf" srcId="{22156332-0D53-4DEE-A11E-AFEBE75ECCA5}" destId="{F56CDF57-1328-43C2-B700-9C9E604AAA22}" srcOrd="7" destOrd="0" presId="urn:microsoft.com/office/officeart/2005/8/layout/radial6"/>
    <dgm:cxn modelId="{6820BCB6-4347-4C25-B128-8B09212F0E40}" type="presParOf" srcId="{22156332-0D53-4DEE-A11E-AFEBE75ECCA5}" destId="{C0D9B317-C23E-497B-A9F0-6EA110ACA5A3}" srcOrd="8" destOrd="0" presId="urn:microsoft.com/office/officeart/2005/8/layout/radial6"/>
    <dgm:cxn modelId="{BF075160-5946-4DF2-945D-D319AEA2FC0B}" type="presParOf" srcId="{22156332-0D53-4DEE-A11E-AFEBE75ECCA5}" destId="{CB5D8E06-316F-4AB3-BE5A-556BA8757107}" srcOrd="9" destOrd="0" presId="urn:microsoft.com/office/officeart/2005/8/layout/radial6"/>
    <dgm:cxn modelId="{2BE68995-749D-4971-9694-3CD07A147C26}" type="presParOf" srcId="{22156332-0D53-4DEE-A11E-AFEBE75ECCA5}" destId="{8A4212CF-A7EC-402C-89D4-4EC13844F225}" srcOrd="10" destOrd="0" presId="urn:microsoft.com/office/officeart/2005/8/layout/radial6"/>
    <dgm:cxn modelId="{603810F7-BBDE-4085-BB40-7D9CEB3C818A}" type="presParOf" srcId="{22156332-0D53-4DEE-A11E-AFEBE75ECCA5}" destId="{AC7B9F9B-1211-409C-BB77-CED6D7782F05}" srcOrd="11" destOrd="0" presId="urn:microsoft.com/office/officeart/2005/8/layout/radial6"/>
    <dgm:cxn modelId="{0DE33449-7CDD-43B2-BDB7-3F0BF32482AB}" type="presParOf" srcId="{22156332-0D53-4DEE-A11E-AFEBE75ECCA5}" destId="{0E6C616C-8EC7-4CED-A5C5-43DEED003CD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817A515-023B-4227-A49A-FC90B4CAAFBA}" type="doc">
      <dgm:prSet loTypeId="urn:microsoft.com/office/officeart/2005/8/layout/hierarchy2" loCatId="hierarchy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00D7068E-600A-499A-A748-189FB561065C}">
      <dgm:prSet custT="1"/>
      <dgm:spPr/>
      <dgm:t>
        <a:bodyPr/>
        <a:lstStyle/>
        <a:p>
          <a:pPr rtl="0"/>
          <a:r>
            <a:rPr lang="es-MX" sz="2400" b="1" dirty="0">
              <a:latin typeface="Trebuchet MS" panose="020B0603020202020204" pitchFamily="34" charset="0"/>
            </a:rPr>
            <a:t>¿Qué es la portabilidad?</a:t>
          </a:r>
          <a:endParaRPr lang="es-MX" sz="2400" dirty="0">
            <a:latin typeface="Trebuchet MS" panose="020B0603020202020204" pitchFamily="34" charset="0"/>
          </a:endParaRPr>
        </a:p>
      </dgm:t>
    </dgm:pt>
    <dgm:pt modelId="{EE51A769-5553-4F27-82A2-89E5A62BF83A}" type="parTrans" cxnId="{B938C752-74C7-4BEB-8246-F6BC30DD34F8}">
      <dgm:prSet/>
      <dgm:spPr/>
      <dgm:t>
        <a:bodyPr/>
        <a:lstStyle/>
        <a:p>
          <a:endParaRPr lang="es-MX" sz="1800">
            <a:latin typeface="Trebuchet MS" panose="020B0603020202020204" pitchFamily="34" charset="0"/>
          </a:endParaRPr>
        </a:p>
      </dgm:t>
    </dgm:pt>
    <dgm:pt modelId="{C95358EA-3278-46C2-971E-F78BC5808CD1}" type="sibTrans" cxnId="{B938C752-74C7-4BEB-8246-F6BC30DD34F8}">
      <dgm:prSet/>
      <dgm:spPr/>
      <dgm:t>
        <a:bodyPr/>
        <a:lstStyle/>
        <a:p>
          <a:endParaRPr lang="es-MX" sz="1800">
            <a:latin typeface="Trebuchet MS" panose="020B0603020202020204" pitchFamily="34" charset="0"/>
          </a:endParaRPr>
        </a:p>
      </dgm:t>
    </dgm:pt>
    <dgm:pt modelId="{68571DF6-9DDB-4F31-86A3-2D16787ACAAE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dirty="0">
              <a:latin typeface="Trebuchet MS" panose="020B0603020202020204" pitchFamily="34" charset="0"/>
            </a:rPr>
            <a:t>Vía electrónica en un formato estructurado y comúnmente utilizado</a:t>
          </a:r>
        </a:p>
      </dgm:t>
    </dgm:pt>
    <dgm:pt modelId="{9C70AA59-EBD2-410F-98FB-2A3DCB1C67E6}" type="parTrans" cxnId="{E7749A3F-89D6-4DA3-A246-71312E4E5919}">
      <dgm:prSet custT="1"/>
      <dgm:spPr/>
      <dgm:t>
        <a:bodyPr/>
        <a:lstStyle/>
        <a:p>
          <a:endParaRPr lang="es-MX" sz="1800" dirty="0">
            <a:latin typeface="Trebuchet MS" panose="020B0603020202020204" pitchFamily="34" charset="0"/>
          </a:endParaRPr>
        </a:p>
      </dgm:t>
    </dgm:pt>
    <dgm:pt modelId="{99193D62-0947-48E4-880C-8ADA7189F87F}" type="sibTrans" cxnId="{E7749A3F-89D6-4DA3-A246-71312E4E5919}">
      <dgm:prSet/>
      <dgm:spPr/>
      <dgm:t>
        <a:bodyPr/>
        <a:lstStyle/>
        <a:p>
          <a:endParaRPr lang="es-MX" sz="1800">
            <a:latin typeface="Trebuchet MS" panose="020B0603020202020204" pitchFamily="34" charset="0"/>
          </a:endParaRPr>
        </a:p>
      </dgm:t>
    </dgm:pt>
    <dgm:pt modelId="{6D77E370-608F-4DB6-8741-7339B0E6B1FE}">
      <dgm:prSet custT="1"/>
      <dgm:spPr/>
      <dgm:t>
        <a:bodyPr/>
        <a:lstStyle/>
        <a:p>
          <a:r>
            <a:rPr lang="es-MX" sz="1800" dirty="0">
              <a:latin typeface="Trebuchet MS" panose="020B0603020202020204" pitchFamily="34" charset="0"/>
            </a:rPr>
            <a:t>Derecho a t</a:t>
          </a:r>
          <a:r>
            <a:rPr lang="es-MX" sz="1800" u="sng" dirty="0">
              <a:latin typeface="Trebuchet MS" panose="020B0603020202020204" pitchFamily="34" charset="0"/>
            </a:rPr>
            <a:t>ransmitir</a:t>
          </a:r>
          <a:r>
            <a:rPr lang="es-MX" sz="1800" dirty="0">
              <a:latin typeface="Trebuchet MS" panose="020B0603020202020204" pitchFamily="34" charset="0"/>
            </a:rPr>
            <a:t> los </a:t>
          </a:r>
          <a:r>
            <a:rPr lang="es-MX" sz="1800" dirty="0" err="1">
              <a:latin typeface="Trebuchet MS" panose="020B0603020202020204" pitchFamily="34" charset="0"/>
            </a:rPr>
            <a:t>dp</a:t>
          </a:r>
          <a:r>
            <a:rPr lang="es-MX" sz="1800" dirty="0">
              <a:latin typeface="Trebuchet MS" panose="020B0603020202020204" pitchFamily="34" charset="0"/>
            </a:rPr>
            <a:t> que se conserven en un sistema de tratamiento automatizado a otro sistema en formato electrónico a un R receptor</a:t>
          </a:r>
        </a:p>
      </dgm:t>
    </dgm:pt>
    <dgm:pt modelId="{6E532CC4-E324-4B9E-B22F-3E40B846FD18}" type="parTrans" cxnId="{FC313ACF-46B3-4227-B586-B1CFC68A3B62}">
      <dgm:prSet custT="1"/>
      <dgm:spPr/>
      <dgm:t>
        <a:bodyPr/>
        <a:lstStyle/>
        <a:p>
          <a:endParaRPr lang="es-MX" sz="1800" dirty="0">
            <a:latin typeface="Trebuchet MS" panose="020B0603020202020204" pitchFamily="34" charset="0"/>
          </a:endParaRPr>
        </a:p>
      </dgm:t>
    </dgm:pt>
    <dgm:pt modelId="{056F2DFC-DD21-423F-B7F6-EF2FE384DCFF}" type="sibTrans" cxnId="{FC313ACF-46B3-4227-B586-B1CFC68A3B62}">
      <dgm:prSet/>
      <dgm:spPr/>
      <dgm:t>
        <a:bodyPr/>
        <a:lstStyle/>
        <a:p>
          <a:endParaRPr lang="es-MX" sz="1800">
            <a:latin typeface="Trebuchet MS" panose="020B0603020202020204" pitchFamily="34" charset="0"/>
          </a:endParaRPr>
        </a:p>
      </dgm:t>
    </dgm:pt>
    <dgm:pt modelId="{8B49D7B7-8D0F-4939-ACE0-9C9A8BC1944A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dirty="0">
              <a:latin typeface="Trebuchet MS" panose="020B0603020202020204" pitchFamily="34" charset="0"/>
            </a:rPr>
            <a:t>Derecho a obtener una </a:t>
          </a:r>
          <a:r>
            <a:rPr lang="es-MX" sz="1800" b="1" u="sng" dirty="0">
              <a:latin typeface="Trebuchet MS" panose="020B0603020202020204" pitchFamily="34" charset="0"/>
            </a:rPr>
            <a:t>copia</a:t>
          </a:r>
          <a:r>
            <a:rPr lang="es-MX" sz="1800" dirty="0">
              <a:latin typeface="Trebuchet MS" panose="020B0603020202020204" pitchFamily="34" charset="0"/>
            </a:rPr>
            <a:t> </a:t>
          </a:r>
          <a:r>
            <a:rPr lang="es-MX" sz="1800" b="1" u="sng" dirty="0">
              <a:latin typeface="Trebuchet MS" panose="020B0603020202020204" pitchFamily="34" charset="0"/>
            </a:rPr>
            <a:t>de los DP</a:t>
          </a:r>
          <a:endParaRPr lang="es-MX" sz="1800" dirty="0">
            <a:latin typeface="Trebuchet MS" panose="020B0603020202020204" pitchFamily="34" charset="0"/>
          </a:endParaRPr>
        </a:p>
      </dgm:t>
    </dgm:pt>
    <dgm:pt modelId="{FFA496B1-A9A4-4B6D-AF42-C6D5F946384D}" type="parTrans" cxnId="{5804DE87-78DC-4530-8B9D-E9E3E48EE4B8}">
      <dgm:prSet custT="1"/>
      <dgm:spPr/>
      <dgm:t>
        <a:bodyPr/>
        <a:lstStyle/>
        <a:p>
          <a:endParaRPr lang="es-MX" sz="1800" dirty="0">
            <a:latin typeface="Trebuchet MS" panose="020B0603020202020204" pitchFamily="34" charset="0"/>
          </a:endParaRPr>
        </a:p>
      </dgm:t>
    </dgm:pt>
    <dgm:pt modelId="{513C5D94-BC4E-421B-87CC-5338DCCF15D7}" type="sibTrans" cxnId="{5804DE87-78DC-4530-8B9D-E9E3E48EE4B8}">
      <dgm:prSet/>
      <dgm:spPr/>
      <dgm:t>
        <a:bodyPr/>
        <a:lstStyle/>
        <a:p>
          <a:endParaRPr lang="es-MX" sz="1800">
            <a:latin typeface="Trebuchet MS" panose="020B0603020202020204" pitchFamily="34" charset="0"/>
          </a:endParaRPr>
        </a:p>
      </dgm:t>
    </dgm:pt>
    <dgm:pt modelId="{7FF675CD-7830-4DFA-8DDC-17171B191936}" type="pres">
      <dgm:prSet presAssocID="{1817A515-023B-4227-A49A-FC90B4CAAFB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28B59F4-B6B6-4B8F-83E9-A5A62FA4A822}" type="pres">
      <dgm:prSet presAssocID="{00D7068E-600A-499A-A748-189FB561065C}" presName="root1" presStyleCnt="0"/>
      <dgm:spPr/>
    </dgm:pt>
    <dgm:pt modelId="{B400495F-47C6-4F47-AF88-B4A44BC29C6A}" type="pres">
      <dgm:prSet presAssocID="{00D7068E-600A-499A-A748-189FB561065C}" presName="LevelOneTextNode" presStyleLbl="node0" presStyleIdx="0" presStyleCnt="1" custScaleX="47837">
        <dgm:presLayoutVars>
          <dgm:chPref val="3"/>
        </dgm:presLayoutVars>
      </dgm:prSet>
      <dgm:spPr/>
    </dgm:pt>
    <dgm:pt modelId="{5BB82B61-AEBF-4EC1-ACF7-243F31F29829}" type="pres">
      <dgm:prSet presAssocID="{00D7068E-600A-499A-A748-189FB561065C}" presName="level2hierChild" presStyleCnt="0"/>
      <dgm:spPr/>
    </dgm:pt>
    <dgm:pt modelId="{84082E2E-E23A-40EA-AC50-A52A600E1B3F}" type="pres">
      <dgm:prSet presAssocID="{9C70AA59-EBD2-410F-98FB-2A3DCB1C67E6}" presName="conn2-1" presStyleLbl="parChTrans1D2" presStyleIdx="0" presStyleCnt="1"/>
      <dgm:spPr/>
    </dgm:pt>
    <dgm:pt modelId="{43D1E290-A5B4-4CA7-A18D-6E9A04AF5E4F}" type="pres">
      <dgm:prSet presAssocID="{9C70AA59-EBD2-410F-98FB-2A3DCB1C67E6}" presName="connTx" presStyleLbl="parChTrans1D2" presStyleIdx="0" presStyleCnt="1"/>
      <dgm:spPr/>
    </dgm:pt>
    <dgm:pt modelId="{A81FA397-63D1-4B44-961A-066F3E3E303B}" type="pres">
      <dgm:prSet presAssocID="{68571DF6-9DDB-4F31-86A3-2D16787ACAAE}" presName="root2" presStyleCnt="0"/>
      <dgm:spPr/>
    </dgm:pt>
    <dgm:pt modelId="{4580B7F5-DB90-4772-9545-EE0B123F9D2E}" type="pres">
      <dgm:prSet presAssocID="{68571DF6-9DDB-4F31-86A3-2D16787ACAAE}" presName="LevelTwoTextNode" presStyleLbl="node2" presStyleIdx="0" presStyleCnt="1" custScaleX="53281" custLinFactNeighborX="-20687" custLinFactNeighborY="466">
        <dgm:presLayoutVars>
          <dgm:chPref val="3"/>
        </dgm:presLayoutVars>
      </dgm:prSet>
      <dgm:spPr/>
    </dgm:pt>
    <dgm:pt modelId="{6E522E31-798A-4598-89EA-7300DC1541F0}" type="pres">
      <dgm:prSet presAssocID="{68571DF6-9DDB-4F31-86A3-2D16787ACAAE}" presName="level3hierChild" presStyleCnt="0"/>
      <dgm:spPr/>
    </dgm:pt>
    <dgm:pt modelId="{DA453792-2565-4313-A5B0-B069DF86E621}" type="pres">
      <dgm:prSet presAssocID="{FFA496B1-A9A4-4B6D-AF42-C6D5F946384D}" presName="conn2-1" presStyleLbl="parChTrans1D3" presStyleIdx="0" presStyleCnt="2"/>
      <dgm:spPr/>
    </dgm:pt>
    <dgm:pt modelId="{FEA11805-C120-49C0-BDB4-C98593DF6FF6}" type="pres">
      <dgm:prSet presAssocID="{FFA496B1-A9A4-4B6D-AF42-C6D5F946384D}" presName="connTx" presStyleLbl="parChTrans1D3" presStyleIdx="0" presStyleCnt="2"/>
      <dgm:spPr/>
    </dgm:pt>
    <dgm:pt modelId="{64AE03CC-B307-4FD3-9434-6B25BA9DD094}" type="pres">
      <dgm:prSet presAssocID="{8B49D7B7-8D0F-4939-ACE0-9C9A8BC1944A}" presName="root2" presStyleCnt="0"/>
      <dgm:spPr/>
    </dgm:pt>
    <dgm:pt modelId="{11BA7CAC-5B87-4BFB-BD2E-8CA7F376CC1A}" type="pres">
      <dgm:prSet presAssocID="{8B49D7B7-8D0F-4939-ACE0-9C9A8BC1944A}" presName="LevelTwoTextNode" presStyleLbl="node3" presStyleIdx="0" presStyleCnt="2" custScaleX="64437" custScaleY="92857" custLinFactNeighborX="-42133" custLinFactNeighborY="968">
        <dgm:presLayoutVars>
          <dgm:chPref val="3"/>
        </dgm:presLayoutVars>
      </dgm:prSet>
      <dgm:spPr/>
    </dgm:pt>
    <dgm:pt modelId="{BC5B9E27-E2BA-4698-883C-D4B984CE0ED0}" type="pres">
      <dgm:prSet presAssocID="{8B49D7B7-8D0F-4939-ACE0-9C9A8BC1944A}" presName="level3hierChild" presStyleCnt="0"/>
      <dgm:spPr/>
    </dgm:pt>
    <dgm:pt modelId="{0F00C305-36ED-42BA-8A9E-F4CC4368B8AA}" type="pres">
      <dgm:prSet presAssocID="{6E532CC4-E324-4B9E-B22F-3E40B846FD18}" presName="conn2-1" presStyleLbl="parChTrans1D3" presStyleIdx="1" presStyleCnt="2"/>
      <dgm:spPr/>
    </dgm:pt>
    <dgm:pt modelId="{60084447-04AB-4613-9B8D-B96A56E4D60E}" type="pres">
      <dgm:prSet presAssocID="{6E532CC4-E324-4B9E-B22F-3E40B846FD18}" presName="connTx" presStyleLbl="parChTrans1D3" presStyleIdx="1" presStyleCnt="2"/>
      <dgm:spPr/>
    </dgm:pt>
    <dgm:pt modelId="{EEE770DA-3A74-4587-B757-C6BFEDF1536B}" type="pres">
      <dgm:prSet presAssocID="{6D77E370-608F-4DB6-8741-7339B0E6B1FE}" presName="root2" presStyleCnt="0"/>
      <dgm:spPr/>
    </dgm:pt>
    <dgm:pt modelId="{9BC17079-F8AF-4E99-957A-C91E1E921BBA}" type="pres">
      <dgm:prSet presAssocID="{6D77E370-608F-4DB6-8741-7339B0E6B1FE}" presName="LevelTwoTextNode" presStyleLbl="node3" presStyleIdx="1" presStyleCnt="2" custScaleX="63715" custScaleY="77201" custLinFactNeighborX="-42133" custLinFactNeighborY="968">
        <dgm:presLayoutVars>
          <dgm:chPref val="3"/>
        </dgm:presLayoutVars>
      </dgm:prSet>
      <dgm:spPr/>
    </dgm:pt>
    <dgm:pt modelId="{F441ADCC-2667-40C2-B59F-FBF7969B1EA7}" type="pres">
      <dgm:prSet presAssocID="{6D77E370-608F-4DB6-8741-7339B0E6B1FE}" presName="level3hierChild" presStyleCnt="0"/>
      <dgm:spPr/>
    </dgm:pt>
  </dgm:ptLst>
  <dgm:cxnLst>
    <dgm:cxn modelId="{E1C3C006-37F3-470C-AB26-D587BEDCCC9E}" type="presOf" srcId="{00D7068E-600A-499A-A748-189FB561065C}" destId="{B400495F-47C6-4F47-AF88-B4A44BC29C6A}" srcOrd="0" destOrd="0" presId="urn:microsoft.com/office/officeart/2005/8/layout/hierarchy2"/>
    <dgm:cxn modelId="{5265611D-887E-4ED8-8A4F-9D8011CD479C}" type="presOf" srcId="{9C70AA59-EBD2-410F-98FB-2A3DCB1C67E6}" destId="{43D1E290-A5B4-4CA7-A18D-6E9A04AF5E4F}" srcOrd="1" destOrd="0" presId="urn:microsoft.com/office/officeart/2005/8/layout/hierarchy2"/>
    <dgm:cxn modelId="{2E205734-AE1B-4BFC-B1B8-2A1619075628}" type="presOf" srcId="{FFA496B1-A9A4-4B6D-AF42-C6D5F946384D}" destId="{DA453792-2565-4313-A5B0-B069DF86E621}" srcOrd="0" destOrd="0" presId="urn:microsoft.com/office/officeart/2005/8/layout/hierarchy2"/>
    <dgm:cxn modelId="{E7749A3F-89D6-4DA3-A246-71312E4E5919}" srcId="{00D7068E-600A-499A-A748-189FB561065C}" destId="{68571DF6-9DDB-4F31-86A3-2D16787ACAAE}" srcOrd="0" destOrd="0" parTransId="{9C70AA59-EBD2-410F-98FB-2A3DCB1C67E6}" sibTransId="{99193D62-0947-48E4-880C-8ADA7189F87F}"/>
    <dgm:cxn modelId="{A5ACDD48-8C91-447C-A083-2B0CC5D2DD20}" type="presOf" srcId="{6E532CC4-E324-4B9E-B22F-3E40B846FD18}" destId="{0F00C305-36ED-42BA-8A9E-F4CC4368B8AA}" srcOrd="0" destOrd="0" presId="urn:microsoft.com/office/officeart/2005/8/layout/hierarchy2"/>
    <dgm:cxn modelId="{0EEF9169-E0CA-432F-AD5F-C7EA6DFD7280}" type="presOf" srcId="{68571DF6-9DDB-4F31-86A3-2D16787ACAAE}" destId="{4580B7F5-DB90-4772-9545-EE0B123F9D2E}" srcOrd="0" destOrd="0" presId="urn:microsoft.com/office/officeart/2005/8/layout/hierarchy2"/>
    <dgm:cxn modelId="{B938C752-74C7-4BEB-8246-F6BC30DD34F8}" srcId="{1817A515-023B-4227-A49A-FC90B4CAAFBA}" destId="{00D7068E-600A-499A-A748-189FB561065C}" srcOrd="0" destOrd="0" parTransId="{EE51A769-5553-4F27-82A2-89E5A62BF83A}" sibTransId="{C95358EA-3278-46C2-971E-F78BC5808CD1}"/>
    <dgm:cxn modelId="{D6F1C557-5D5E-4300-BFAC-20861E40E404}" type="presOf" srcId="{8B49D7B7-8D0F-4939-ACE0-9C9A8BC1944A}" destId="{11BA7CAC-5B87-4BFB-BD2E-8CA7F376CC1A}" srcOrd="0" destOrd="0" presId="urn:microsoft.com/office/officeart/2005/8/layout/hierarchy2"/>
    <dgm:cxn modelId="{352DFF84-7408-417D-BF1A-3198A491B8C6}" type="presOf" srcId="{9C70AA59-EBD2-410F-98FB-2A3DCB1C67E6}" destId="{84082E2E-E23A-40EA-AC50-A52A600E1B3F}" srcOrd="0" destOrd="0" presId="urn:microsoft.com/office/officeart/2005/8/layout/hierarchy2"/>
    <dgm:cxn modelId="{5804DE87-78DC-4530-8B9D-E9E3E48EE4B8}" srcId="{68571DF6-9DDB-4F31-86A3-2D16787ACAAE}" destId="{8B49D7B7-8D0F-4939-ACE0-9C9A8BC1944A}" srcOrd="0" destOrd="0" parTransId="{FFA496B1-A9A4-4B6D-AF42-C6D5F946384D}" sibTransId="{513C5D94-BC4E-421B-87CC-5338DCCF15D7}"/>
    <dgm:cxn modelId="{F843FF9C-8479-4E12-9B1D-1F2D0852E4D2}" type="presOf" srcId="{FFA496B1-A9A4-4B6D-AF42-C6D5F946384D}" destId="{FEA11805-C120-49C0-BDB4-C98593DF6FF6}" srcOrd="1" destOrd="0" presId="urn:microsoft.com/office/officeart/2005/8/layout/hierarchy2"/>
    <dgm:cxn modelId="{59A065A3-D469-4971-856F-6D66D2A164D7}" type="presOf" srcId="{1817A515-023B-4227-A49A-FC90B4CAAFBA}" destId="{7FF675CD-7830-4DFA-8DDC-17171B191936}" srcOrd="0" destOrd="0" presId="urn:microsoft.com/office/officeart/2005/8/layout/hierarchy2"/>
    <dgm:cxn modelId="{CCBE4FAA-0A46-45F7-B8B3-58234CF5BCAC}" type="presOf" srcId="{6D77E370-608F-4DB6-8741-7339B0E6B1FE}" destId="{9BC17079-F8AF-4E99-957A-C91E1E921BBA}" srcOrd="0" destOrd="0" presId="urn:microsoft.com/office/officeart/2005/8/layout/hierarchy2"/>
    <dgm:cxn modelId="{E1325EC6-D293-454F-8EEE-E1076AFFE810}" type="presOf" srcId="{6E532CC4-E324-4B9E-B22F-3E40B846FD18}" destId="{60084447-04AB-4613-9B8D-B96A56E4D60E}" srcOrd="1" destOrd="0" presId="urn:microsoft.com/office/officeart/2005/8/layout/hierarchy2"/>
    <dgm:cxn modelId="{FC313ACF-46B3-4227-B586-B1CFC68A3B62}" srcId="{68571DF6-9DDB-4F31-86A3-2D16787ACAAE}" destId="{6D77E370-608F-4DB6-8741-7339B0E6B1FE}" srcOrd="1" destOrd="0" parTransId="{6E532CC4-E324-4B9E-B22F-3E40B846FD18}" sibTransId="{056F2DFC-DD21-423F-B7F6-EF2FE384DCFF}"/>
    <dgm:cxn modelId="{586C2633-7DD8-47C2-9252-C805E8CECCE8}" type="presParOf" srcId="{7FF675CD-7830-4DFA-8DDC-17171B191936}" destId="{D28B59F4-B6B6-4B8F-83E9-A5A62FA4A822}" srcOrd="0" destOrd="0" presId="urn:microsoft.com/office/officeart/2005/8/layout/hierarchy2"/>
    <dgm:cxn modelId="{F29C371C-4765-42FE-97C3-76ED1AC65ACE}" type="presParOf" srcId="{D28B59F4-B6B6-4B8F-83E9-A5A62FA4A822}" destId="{B400495F-47C6-4F47-AF88-B4A44BC29C6A}" srcOrd="0" destOrd="0" presId="urn:microsoft.com/office/officeart/2005/8/layout/hierarchy2"/>
    <dgm:cxn modelId="{B6F284FF-1867-4F5C-8FBB-D5BCBE99977E}" type="presParOf" srcId="{D28B59F4-B6B6-4B8F-83E9-A5A62FA4A822}" destId="{5BB82B61-AEBF-4EC1-ACF7-243F31F29829}" srcOrd="1" destOrd="0" presId="urn:microsoft.com/office/officeart/2005/8/layout/hierarchy2"/>
    <dgm:cxn modelId="{96730B01-F1CC-4F92-B87F-6385D2CF8C6F}" type="presParOf" srcId="{5BB82B61-AEBF-4EC1-ACF7-243F31F29829}" destId="{84082E2E-E23A-40EA-AC50-A52A600E1B3F}" srcOrd="0" destOrd="0" presId="urn:microsoft.com/office/officeart/2005/8/layout/hierarchy2"/>
    <dgm:cxn modelId="{8A0947F1-DCF8-4DA4-9402-F5E50B58C537}" type="presParOf" srcId="{84082E2E-E23A-40EA-AC50-A52A600E1B3F}" destId="{43D1E290-A5B4-4CA7-A18D-6E9A04AF5E4F}" srcOrd="0" destOrd="0" presId="urn:microsoft.com/office/officeart/2005/8/layout/hierarchy2"/>
    <dgm:cxn modelId="{4B894128-A436-4C1C-9716-5B93144F4328}" type="presParOf" srcId="{5BB82B61-AEBF-4EC1-ACF7-243F31F29829}" destId="{A81FA397-63D1-4B44-961A-066F3E3E303B}" srcOrd="1" destOrd="0" presId="urn:microsoft.com/office/officeart/2005/8/layout/hierarchy2"/>
    <dgm:cxn modelId="{F963AFDC-5244-479F-B08B-6EFCFFCC093C}" type="presParOf" srcId="{A81FA397-63D1-4B44-961A-066F3E3E303B}" destId="{4580B7F5-DB90-4772-9545-EE0B123F9D2E}" srcOrd="0" destOrd="0" presId="urn:microsoft.com/office/officeart/2005/8/layout/hierarchy2"/>
    <dgm:cxn modelId="{19D51C05-1B38-499C-A05F-51317DB82C50}" type="presParOf" srcId="{A81FA397-63D1-4B44-961A-066F3E3E303B}" destId="{6E522E31-798A-4598-89EA-7300DC1541F0}" srcOrd="1" destOrd="0" presId="urn:microsoft.com/office/officeart/2005/8/layout/hierarchy2"/>
    <dgm:cxn modelId="{E7D28FDA-58C6-4ED1-A371-D5E5BFC55190}" type="presParOf" srcId="{6E522E31-798A-4598-89EA-7300DC1541F0}" destId="{DA453792-2565-4313-A5B0-B069DF86E621}" srcOrd="0" destOrd="0" presId="urn:microsoft.com/office/officeart/2005/8/layout/hierarchy2"/>
    <dgm:cxn modelId="{C43EDBAA-1D49-47EB-BAD9-AED55576B4F0}" type="presParOf" srcId="{DA453792-2565-4313-A5B0-B069DF86E621}" destId="{FEA11805-C120-49C0-BDB4-C98593DF6FF6}" srcOrd="0" destOrd="0" presId="urn:microsoft.com/office/officeart/2005/8/layout/hierarchy2"/>
    <dgm:cxn modelId="{EEADEBAB-53D4-4C97-8295-51BCB26CAFA0}" type="presParOf" srcId="{6E522E31-798A-4598-89EA-7300DC1541F0}" destId="{64AE03CC-B307-4FD3-9434-6B25BA9DD094}" srcOrd="1" destOrd="0" presId="urn:microsoft.com/office/officeart/2005/8/layout/hierarchy2"/>
    <dgm:cxn modelId="{AD7F6CBF-635D-49E9-9E20-F816A283D366}" type="presParOf" srcId="{64AE03CC-B307-4FD3-9434-6B25BA9DD094}" destId="{11BA7CAC-5B87-4BFB-BD2E-8CA7F376CC1A}" srcOrd="0" destOrd="0" presId="urn:microsoft.com/office/officeart/2005/8/layout/hierarchy2"/>
    <dgm:cxn modelId="{85154F25-E706-41AA-A87E-3E27DAF85F95}" type="presParOf" srcId="{64AE03CC-B307-4FD3-9434-6B25BA9DD094}" destId="{BC5B9E27-E2BA-4698-883C-D4B984CE0ED0}" srcOrd="1" destOrd="0" presId="urn:microsoft.com/office/officeart/2005/8/layout/hierarchy2"/>
    <dgm:cxn modelId="{86FADF98-70A7-4895-B80C-087384B0DB39}" type="presParOf" srcId="{6E522E31-798A-4598-89EA-7300DC1541F0}" destId="{0F00C305-36ED-42BA-8A9E-F4CC4368B8AA}" srcOrd="2" destOrd="0" presId="urn:microsoft.com/office/officeart/2005/8/layout/hierarchy2"/>
    <dgm:cxn modelId="{B1413F16-AF6B-4EA9-9196-8D6CF9C8A8F6}" type="presParOf" srcId="{0F00C305-36ED-42BA-8A9E-F4CC4368B8AA}" destId="{60084447-04AB-4613-9B8D-B96A56E4D60E}" srcOrd="0" destOrd="0" presId="urn:microsoft.com/office/officeart/2005/8/layout/hierarchy2"/>
    <dgm:cxn modelId="{E7F321C1-B154-4B1A-8207-A973E169439E}" type="presParOf" srcId="{6E522E31-798A-4598-89EA-7300DC1541F0}" destId="{EEE770DA-3A74-4587-B757-C6BFEDF1536B}" srcOrd="3" destOrd="0" presId="urn:microsoft.com/office/officeart/2005/8/layout/hierarchy2"/>
    <dgm:cxn modelId="{2CB8489B-007D-4B16-821F-1CEAC595F53D}" type="presParOf" srcId="{EEE770DA-3A74-4587-B757-C6BFEDF1536B}" destId="{9BC17079-F8AF-4E99-957A-C91E1E921BBA}" srcOrd="0" destOrd="0" presId="urn:microsoft.com/office/officeart/2005/8/layout/hierarchy2"/>
    <dgm:cxn modelId="{7F8A7F20-BAD5-4305-B9BC-87543E9ECC10}" type="presParOf" srcId="{EEE770DA-3A74-4587-B757-C6BFEDF1536B}" destId="{F441ADCC-2667-40C2-B59F-FBF7969B1EA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17434B6-3F5D-4C8D-94AB-85740F7B0FC2}" type="doc">
      <dgm:prSet loTypeId="urn:microsoft.com/office/officeart/2005/8/layout/orgChart1" loCatId="hierarchy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EFBA022-FB10-4D35-B858-7417CA6C0C61}" type="asst">
      <dgm:prSet phldrT="[Texto]" custT="1"/>
      <dgm:spPr/>
      <dgm:t>
        <a:bodyPr/>
        <a:lstStyle/>
        <a:p>
          <a:r>
            <a:rPr lang="es-ES" sz="2400" dirty="0">
              <a:latin typeface="Trebuchet MS" panose="020B0603020202020204" pitchFamily="34" charset="0"/>
            </a:rPr>
            <a:t>Titular o su representante</a:t>
          </a:r>
        </a:p>
        <a:p>
          <a:r>
            <a:rPr lang="es-ES" sz="2400" dirty="0">
              <a:latin typeface="Trebuchet MS" panose="020B0603020202020204" pitchFamily="34" charset="0"/>
            </a:rPr>
            <a:t>(regla general</a:t>
          </a:r>
          <a:r>
            <a:rPr lang="es-ES" sz="2400" dirty="0">
              <a:latin typeface="Arial Narrow" panose="020B0606020202030204" pitchFamily="34" charset="0"/>
            </a:rPr>
            <a:t>) </a:t>
          </a:r>
        </a:p>
      </dgm:t>
    </dgm:pt>
    <dgm:pt modelId="{E413AF16-B480-4BFB-AED8-4FEA48388232}" type="parTrans" cxnId="{4636C6D5-DB63-4F98-8DCC-A3B04999FB07}">
      <dgm:prSet/>
      <dgm:spPr/>
      <dgm:t>
        <a:bodyPr/>
        <a:lstStyle/>
        <a:p>
          <a:endParaRPr lang="es-ES"/>
        </a:p>
      </dgm:t>
    </dgm:pt>
    <dgm:pt modelId="{C7F4C676-E048-4EE1-AC03-F7DF80E66D45}" type="sibTrans" cxnId="{4636C6D5-DB63-4F98-8DCC-A3B04999FB07}">
      <dgm:prSet/>
      <dgm:spPr/>
      <dgm:t>
        <a:bodyPr/>
        <a:lstStyle/>
        <a:p>
          <a:endParaRPr lang="es-ES"/>
        </a:p>
      </dgm:t>
    </dgm:pt>
    <dgm:pt modelId="{397BA0F9-FA26-49AD-B295-35D00E442CF2}">
      <dgm:prSet phldrT="[Texto]"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  <a:latin typeface="Trebuchet MS" panose="020B0603020202020204" pitchFamily="34" charset="0"/>
            </a:rPr>
            <a:t>Menores de edad, personas en estado de interdicción</a:t>
          </a:r>
        </a:p>
        <a:p>
          <a:r>
            <a:rPr lang="es-ES" sz="2000" dirty="0">
              <a:solidFill>
                <a:schemeClr val="tx1"/>
              </a:solidFill>
              <a:latin typeface="Trebuchet MS" panose="020B0603020202020204" pitchFamily="34" charset="0"/>
            </a:rPr>
            <a:t>L:74- 76 a 81</a:t>
          </a:r>
        </a:p>
      </dgm:t>
    </dgm:pt>
    <dgm:pt modelId="{381650E6-78DE-459D-84D7-9E4E6006078D}" type="parTrans" cxnId="{E4E594A4-DD2B-4AAF-829A-25A9B37C98A9}">
      <dgm:prSet/>
      <dgm:spPr/>
      <dgm:t>
        <a:bodyPr/>
        <a:lstStyle/>
        <a:p>
          <a:endParaRPr lang="es-ES"/>
        </a:p>
      </dgm:t>
    </dgm:pt>
    <dgm:pt modelId="{EA234879-4B57-493A-B91F-FDF8EA9FF6B1}" type="sibTrans" cxnId="{E4E594A4-DD2B-4AAF-829A-25A9B37C98A9}">
      <dgm:prSet/>
      <dgm:spPr/>
      <dgm:t>
        <a:bodyPr/>
        <a:lstStyle/>
        <a:p>
          <a:endParaRPr lang="es-ES"/>
        </a:p>
      </dgm:t>
    </dgm:pt>
    <dgm:pt modelId="{7E1FCE00-E77B-4D97-9AE5-19BE756A55FD}">
      <dgm:prSet phldrT="[Texto]" custT="1"/>
      <dgm:spPr/>
      <dgm:t>
        <a:bodyPr/>
        <a:lstStyle/>
        <a:p>
          <a:r>
            <a:rPr lang="es-ES" sz="2400" dirty="0">
              <a:solidFill>
                <a:schemeClr val="tx1"/>
              </a:solidFill>
              <a:latin typeface="Trebuchet MS" panose="020B0603020202020204" pitchFamily="34" charset="0"/>
            </a:rPr>
            <a:t>Personas fallecidas</a:t>
          </a:r>
        </a:p>
        <a:p>
          <a:r>
            <a:rPr lang="es-ES" sz="2000" dirty="0">
              <a:solidFill>
                <a:schemeClr val="tx1"/>
              </a:solidFill>
              <a:latin typeface="Trebuchet MS" panose="020B0603020202020204" pitchFamily="34" charset="0"/>
            </a:rPr>
            <a:t>75, 82</a:t>
          </a:r>
        </a:p>
      </dgm:t>
    </dgm:pt>
    <dgm:pt modelId="{6E2A0E42-85E8-4646-A2FC-F3D56CC9DA0A}" type="parTrans" cxnId="{CF9C78CE-CAC1-4C04-8C4A-8AABA0C1FE7A}">
      <dgm:prSet/>
      <dgm:spPr/>
      <dgm:t>
        <a:bodyPr/>
        <a:lstStyle/>
        <a:p>
          <a:endParaRPr lang="es-ES"/>
        </a:p>
      </dgm:t>
    </dgm:pt>
    <dgm:pt modelId="{85A7F39A-190F-43C3-BCA3-1B5F8D58CD06}" type="sibTrans" cxnId="{CF9C78CE-CAC1-4C04-8C4A-8AABA0C1FE7A}">
      <dgm:prSet/>
      <dgm:spPr/>
      <dgm:t>
        <a:bodyPr/>
        <a:lstStyle/>
        <a:p>
          <a:endParaRPr lang="es-ES"/>
        </a:p>
      </dgm:t>
    </dgm:pt>
    <dgm:pt modelId="{7143CE93-0D38-424A-B056-0892167A4E47}">
      <dgm:prSet phldrT="[Texto]"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  <a:latin typeface="Trebuchet MS" panose="020B0603020202020204" pitchFamily="34" charset="0"/>
            </a:rPr>
            <a:t>Tercero, por disposición legal o mandato judicial </a:t>
          </a:r>
        </a:p>
      </dgm:t>
    </dgm:pt>
    <dgm:pt modelId="{160F31F8-7ECC-42BC-B1C8-C2B3FBEA2E31}" type="parTrans" cxnId="{BAF25805-363B-4B02-9C51-E48156338BB3}">
      <dgm:prSet/>
      <dgm:spPr/>
      <dgm:t>
        <a:bodyPr/>
        <a:lstStyle/>
        <a:p>
          <a:endParaRPr lang="es-ES"/>
        </a:p>
      </dgm:t>
    </dgm:pt>
    <dgm:pt modelId="{C7D8E326-EFB3-4A3E-889F-AE6A83836108}" type="sibTrans" cxnId="{BAF25805-363B-4B02-9C51-E48156338BB3}">
      <dgm:prSet/>
      <dgm:spPr/>
      <dgm:t>
        <a:bodyPr/>
        <a:lstStyle/>
        <a:p>
          <a:endParaRPr lang="es-ES"/>
        </a:p>
      </dgm:t>
    </dgm:pt>
    <dgm:pt modelId="{348BD9C4-A947-40A1-9A2C-D7776E6F06F1}">
      <dgm:prSet phldrT="[Texto]" custT="1"/>
      <dgm:spPr/>
      <dgm:t>
        <a:bodyPr/>
        <a:lstStyle/>
        <a:p>
          <a:r>
            <a:rPr lang="es-ES" sz="2000" dirty="0">
              <a:latin typeface="Trebuchet MS" panose="020B0603020202020204" pitchFamily="34" charset="0"/>
            </a:rPr>
            <a:t>Reglas de la legislación civil</a:t>
          </a:r>
        </a:p>
      </dgm:t>
    </dgm:pt>
    <dgm:pt modelId="{661AF596-17EF-4A87-A2FD-55593732A77E}" type="parTrans" cxnId="{4B4B022F-E7CE-4370-BC5D-F3BAFBA893DE}">
      <dgm:prSet/>
      <dgm:spPr/>
      <dgm:t>
        <a:bodyPr/>
        <a:lstStyle/>
        <a:p>
          <a:endParaRPr lang="es-ES"/>
        </a:p>
      </dgm:t>
    </dgm:pt>
    <dgm:pt modelId="{5AE1E4EE-8A79-449D-A58C-32FACCDDC462}" type="sibTrans" cxnId="{4B4B022F-E7CE-4370-BC5D-F3BAFBA893DE}">
      <dgm:prSet/>
      <dgm:spPr/>
      <dgm:t>
        <a:bodyPr/>
        <a:lstStyle/>
        <a:p>
          <a:endParaRPr lang="es-ES"/>
        </a:p>
      </dgm:t>
    </dgm:pt>
    <dgm:pt modelId="{B15C3FC4-9533-43A0-B494-7BD4244A8634}">
      <dgm:prSet phldrT="[Texto]" custT="1"/>
      <dgm:spPr/>
      <dgm:t>
        <a:bodyPr/>
        <a:lstStyle/>
        <a:p>
          <a:r>
            <a:rPr lang="es-ES" sz="2000" dirty="0">
              <a:latin typeface="Trebuchet MS" panose="020B0603020202020204" pitchFamily="34" charset="0"/>
            </a:rPr>
            <a:t>Acreditar interés jurídico y que haya documento fehaciente </a:t>
          </a:r>
        </a:p>
      </dgm:t>
    </dgm:pt>
    <dgm:pt modelId="{87882292-4781-4396-A528-F71ADB415893}" type="parTrans" cxnId="{3006EFAF-5260-45CE-B78C-B09BEE43BD99}">
      <dgm:prSet/>
      <dgm:spPr/>
      <dgm:t>
        <a:bodyPr/>
        <a:lstStyle/>
        <a:p>
          <a:endParaRPr lang="es-ES"/>
        </a:p>
      </dgm:t>
    </dgm:pt>
    <dgm:pt modelId="{BB013999-EC14-4CDC-9BE0-0AAFC0D8A3ED}" type="sibTrans" cxnId="{3006EFAF-5260-45CE-B78C-B09BEE43BD99}">
      <dgm:prSet/>
      <dgm:spPr/>
      <dgm:t>
        <a:bodyPr/>
        <a:lstStyle/>
        <a:p>
          <a:endParaRPr lang="es-ES"/>
        </a:p>
      </dgm:t>
    </dgm:pt>
    <dgm:pt modelId="{4D0D473C-16B9-4A8E-B228-A2E7F9FE9EA2}" type="asst">
      <dgm:prSet phldrT="[Texto]" custT="1"/>
      <dgm:spPr/>
      <dgm:t>
        <a:bodyPr/>
        <a:lstStyle/>
        <a:p>
          <a:r>
            <a:rPr lang="es-ES" sz="2400" dirty="0">
              <a:latin typeface="Arial Narrow" panose="020B0606020202030204" pitchFamily="34" charset="0"/>
            </a:rPr>
            <a:t>Ex</a:t>
          </a:r>
          <a:r>
            <a:rPr lang="es-ES" sz="2400" dirty="0">
              <a:latin typeface="Trebuchet MS" panose="020B0603020202020204" pitchFamily="34" charset="0"/>
            </a:rPr>
            <a:t>cepcione</a:t>
          </a:r>
          <a:r>
            <a:rPr lang="es-ES" sz="2400" dirty="0">
              <a:latin typeface="Arial Narrow" panose="020B0606020202030204" pitchFamily="34" charset="0"/>
            </a:rPr>
            <a:t>s</a:t>
          </a:r>
        </a:p>
      </dgm:t>
    </dgm:pt>
    <dgm:pt modelId="{164E28ED-641F-4372-A35D-DA3D020581ED}" type="parTrans" cxnId="{A2FBF9A6-56B5-492C-B326-092A8BF342EC}">
      <dgm:prSet/>
      <dgm:spPr/>
      <dgm:t>
        <a:bodyPr/>
        <a:lstStyle/>
        <a:p>
          <a:endParaRPr lang="es-ES"/>
        </a:p>
      </dgm:t>
    </dgm:pt>
    <dgm:pt modelId="{0EE6012E-8C58-444B-B039-DFB69528E928}" type="sibTrans" cxnId="{A2FBF9A6-56B5-492C-B326-092A8BF342EC}">
      <dgm:prSet/>
      <dgm:spPr/>
      <dgm:t>
        <a:bodyPr/>
        <a:lstStyle/>
        <a:p>
          <a:endParaRPr lang="es-ES"/>
        </a:p>
      </dgm:t>
    </dgm:pt>
    <dgm:pt modelId="{588FAABB-BB35-49CC-BF0E-1A4D5B0F29E5}" type="pres">
      <dgm:prSet presAssocID="{217434B6-3F5D-4C8D-94AB-85740F7B0FC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6DEC50B-892E-4B4B-86BA-8FBCF4E71293}" type="pres">
      <dgm:prSet presAssocID="{1EFBA022-FB10-4D35-B858-7417CA6C0C61}" presName="hierRoot1" presStyleCnt="0">
        <dgm:presLayoutVars>
          <dgm:hierBranch val="init"/>
        </dgm:presLayoutVars>
      </dgm:prSet>
      <dgm:spPr/>
    </dgm:pt>
    <dgm:pt modelId="{04131E62-7EC7-48E0-9A20-B6C28B233042}" type="pres">
      <dgm:prSet presAssocID="{1EFBA022-FB10-4D35-B858-7417CA6C0C61}" presName="rootComposite1" presStyleCnt="0"/>
      <dgm:spPr/>
    </dgm:pt>
    <dgm:pt modelId="{9B8FB128-A654-4B72-BD81-2EF6B1424C97}" type="pres">
      <dgm:prSet presAssocID="{1EFBA022-FB10-4D35-B858-7417CA6C0C61}" presName="rootText1" presStyleLbl="node0" presStyleIdx="0" presStyleCnt="1" custScaleX="148730">
        <dgm:presLayoutVars>
          <dgm:chPref val="3"/>
        </dgm:presLayoutVars>
      </dgm:prSet>
      <dgm:spPr/>
    </dgm:pt>
    <dgm:pt modelId="{E8CDD523-EF75-4B63-9724-A758AC8A4342}" type="pres">
      <dgm:prSet presAssocID="{1EFBA022-FB10-4D35-B858-7417CA6C0C61}" presName="rootConnector1" presStyleLbl="asst0" presStyleIdx="0" presStyleCnt="1"/>
      <dgm:spPr/>
    </dgm:pt>
    <dgm:pt modelId="{16D0014D-83FF-4FE9-86AE-0EFE792ED56F}" type="pres">
      <dgm:prSet presAssocID="{1EFBA022-FB10-4D35-B858-7417CA6C0C61}" presName="hierChild2" presStyleCnt="0"/>
      <dgm:spPr/>
    </dgm:pt>
    <dgm:pt modelId="{B4B0893D-28FC-4C8A-A74F-08BB8158723F}" type="pres">
      <dgm:prSet presAssocID="{381650E6-78DE-459D-84D7-9E4E6006078D}" presName="Name37" presStyleLbl="parChTrans1D2" presStyleIdx="0" presStyleCnt="4"/>
      <dgm:spPr/>
    </dgm:pt>
    <dgm:pt modelId="{C68A141E-3F03-465B-8723-196355C251A9}" type="pres">
      <dgm:prSet presAssocID="{397BA0F9-FA26-49AD-B295-35D00E442CF2}" presName="hierRoot2" presStyleCnt="0">
        <dgm:presLayoutVars>
          <dgm:hierBranch val="init"/>
        </dgm:presLayoutVars>
      </dgm:prSet>
      <dgm:spPr/>
    </dgm:pt>
    <dgm:pt modelId="{D889E8AD-36DC-4B2A-80CA-12AA7D8D4199}" type="pres">
      <dgm:prSet presAssocID="{397BA0F9-FA26-49AD-B295-35D00E442CF2}" presName="rootComposite" presStyleCnt="0"/>
      <dgm:spPr/>
    </dgm:pt>
    <dgm:pt modelId="{BA24C6BF-96B7-4AE2-B6A1-97D6AFD3DEC7}" type="pres">
      <dgm:prSet presAssocID="{397BA0F9-FA26-49AD-B295-35D00E442CF2}" presName="rootText" presStyleLbl="node2" presStyleIdx="0" presStyleCnt="3" custScaleX="103138" custScaleY="108328" custLinFactNeighborX="-49198">
        <dgm:presLayoutVars>
          <dgm:chPref val="3"/>
        </dgm:presLayoutVars>
      </dgm:prSet>
      <dgm:spPr/>
    </dgm:pt>
    <dgm:pt modelId="{205D38CD-DC6C-4B98-9266-C5A7D4310EEE}" type="pres">
      <dgm:prSet presAssocID="{397BA0F9-FA26-49AD-B295-35D00E442CF2}" presName="rootConnector" presStyleLbl="node2" presStyleIdx="0" presStyleCnt="3"/>
      <dgm:spPr/>
    </dgm:pt>
    <dgm:pt modelId="{D0696406-D88B-4D0B-97E5-D4C92ADC8606}" type="pres">
      <dgm:prSet presAssocID="{397BA0F9-FA26-49AD-B295-35D00E442CF2}" presName="hierChild4" presStyleCnt="0"/>
      <dgm:spPr/>
    </dgm:pt>
    <dgm:pt modelId="{A938E8C1-D789-44F9-B708-DA918D3BE99B}" type="pres">
      <dgm:prSet presAssocID="{661AF596-17EF-4A87-A2FD-55593732A77E}" presName="Name37" presStyleLbl="parChTrans1D3" presStyleIdx="0" presStyleCnt="2"/>
      <dgm:spPr/>
    </dgm:pt>
    <dgm:pt modelId="{21EDB25D-0B5F-40AF-BBEE-663D02E8B412}" type="pres">
      <dgm:prSet presAssocID="{348BD9C4-A947-40A1-9A2C-D7776E6F06F1}" presName="hierRoot2" presStyleCnt="0">
        <dgm:presLayoutVars>
          <dgm:hierBranch val="init"/>
        </dgm:presLayoutVars>
      </dgm:prSet>
      <dgm:spPr/>
    </dgm:pt>
    <dgm:pt modelId="{D41D1680-6283-4CBD-A241-7EE0DC4BFBBF}" type="pres">
      <dgm:prSet presAssocID="{348BD9C4-A947-40A1-9A2C-D7776E6F06F1}" presName="rootComposite" presStyleCnt="0"/>
      <dgm:spPr/>
    </dgm:pt>
    <dgm:pt modelId="{3FA42929-3C2F-4834-A903-E7C72A8DA36D}" type="pres">
      <dgm:prSet presAssocID="{348BD9C4-A947-40A1-9A2C-D7776E6F06F1}" presName="rootText" presStyleLbl="node3" presStyleIdx="0" presStyleCnt="2" custScaleX="135608" custScaleY="97658" custLinFactNeighborX="-34139" custLinFactNeighborY="-2754">
        <dgm:presLayoutVars>
          <dgm:chPref val="3"/>
        </dgm:presLayoutVars>
      </dgm:prSet>
      <dgm:spPr/>
    </dgm:pt>
    <dgm:pt modelId="{C10E55A0-9F9D-48AF-B9C8-C70612F8DCD2}" type="pres">
      <dgm:prSet presAssocID="{348BD9C4-A947-40A1-9A2C-D7776E6F06F1}" presName="rootConnector" presStyleLbl="node3" presStyleIdx="0" presStyleCnt="2"/>
      <dgm:spPr/>
    </dgm:pt>
    <dgm:pt modelId="{71226EC1-6A1E-4CBD-B0CE-C2BAA19BBC1C}" type="pres">
      <dgm:prSet presAssocID="{348BD9C4-A947-40A1-9A2C-D7776E6F06F1}" presName="hierChild4" presStyleCnt="0"/>
      <dgm:spPr/>
    </dgm:pt>
    <dgm:pt modelId="{A531DDAF-51BD-4F2F-898B-3B4807ACDB7E}" type="pres">
      <dgm:prSet presAssocID="{348BD9C4-A947-40A1-9A2C-D7776E6F06F1}" presName="hierChild5" presStyleCnt="0"/>
      <dgm:spPr/>
    </dgm:pt>
    <dgm:pt modelId="{F883AC1E-2A86-4C04-8110-DD22B30C71D4}" type="pres">
      <dgm:prSet presAssocID="{397BA0F9-FA26-49AD-B295-35D00E442CF2}" presName="hierChild5" presStyleCnt="0"/>
      <dgm:spPr/>
    </dgm:pt>
    <dgm:pt modelId="{F3EB597C-7248-4849-A20B-FAA44EE67F50}" type="pres">
      <dgm:prSet presAssocID="{6E2A0E42-85E8-4646-A2FC-F3D56CC9DA0A}" presName="Name37" presStyleLbl="parChTrans1D2" presStyleIdx="1" presStyleCnt="4"/>
      <dgm:spPr/>
    </dgm:pt>
    <dgm:pt modelId="{C8A34EE6-6619-435D-9C82-5463F5E62AF9}" type="pres">
      <dgm:prSet presAssocID="{7E1FCE00-E77B-4D97-9AE5-19BE756A55FD}" presName="hierRoot2" presStyleCnt="0">
        <dgm:presLayoutVars>
          <dgm:hierBranch val="init"/>
        </dgm:presLayoutVars>
      </dgm:prSet>
      <dgm:spPr/>
    </dgm:pt>
    <dgm:pt modelId="{D892923B-A0E4-4031-9CD2-865FD1C5F3FD}" type="pres">
      <dgm:prSet presAssocID="{7E1FCE00-E77B-4D97-9AE5-19BE756A55FD}" presName="rootComposite" presStyleCnt="0"/>
      <dgm:spPr/>
    </dgm:pt>
    <dgm:pt modelId="{177BAD03-39C6-41F0-85A3-DDE3A3E61C67}" type="pres">
      <dgm:prSet presAssocID="{7E1FCE00-E77B-4D97-9AE5-19BE756A55FD}" presName="rootText" presStyleLbl="node2" presStyleIdx="1" presStyleCnt="3" custLinFactNeighborX="1376">
        <dgm:presLayoutVars>
          <dgm:chPref val="3"/>
        </dgm:presLayoutVars>
      </dgm:prSet>
      <dgm:spPr/>
    </dgm:pt>
    <dgm:pt modelId="{B4671857-6B5A-4BD9-942F-3A7C579E689C}" type="pres">
      <dgm:prSet presAssocID="{7E1FCE00-E77B-4D97-9AE5-19BE756A55FD}" presName="rootConnector" presStyleLbl="node2" presStyleIdx="1" presStyleCnt="3"/>
      <dgm:spPr/>
    </dgm:pt>
    <dgm:pt modelId="{3EA1021D-0A32-4376-BF66-BA935D418028}" type="pres">
      <dgm:prSet presAssocID="{7E1FCE00-E77B-4D97-9AE5-19BE756A55FD}" presName="hierChild4" presStyleCnt="0"/>
      <dgm:spPr/>
    </dgm:pt>
    <dgm:pt modelId="{1A178DD0-3610-4C5F-9EFE-F5717FFE32E6}" type="pres">
      <dgm:prSet presAssocID="{87882292-4781-4396-A528-F71ADB415893}" presName="Name37" presStyleLbl="parChTrans1D3" presStyleIdx="1" presStyleCnt="2"/>
      <dgm:spPr/>
    </dgm:pt>
    <dgm:pt modelId="{C3366D86-AD36-4979-AA07-7F1A67E39307}" type="pres">
      <dgm:prSet presAssocID="{B15C3FC4-9533-43A0-B494-7BD4244A8634}" presName="hierRoot2" presStyleCnt="0">
        <dgm:presLayoutVars>
          <dgm:hierBranch val="init"/>
        </dgm:presLayoutVars>
      </dgm:prSet>
      <dgm:spPr/>
    </dgm:pt>
    <dgm:pt modelId="{E14E0C81-6961-43F7-8B2C-155FFBA07F99}" type="pres">
      <dgm:prSet presAssocID="{B15C3FC4-9533-43A0-B494-7BD4244A8634}" presName="rootComposite" presStyleCnt="0"/>
      <dgm:spPr/>
    </dgm:pt>
    <dgm:pt modelId="{9A10B4C1-6709-4126-9372-DD7C0F8EEDDE}" type="pres">
      <dgm:prSet presAssocID="{B15C3FC4-9533-43A0-B494-7BD4244A8634}" presName="rootText" presStyleLbl="node3" presStyleIdx="1" presStyleCnt="2" custScaleX="151074">
        <dgm:presLayoutVars>
          <dgm:chPref val="3"/>
        </dgm:presLayoutVars>
      </dgm:prSet>
      <dgm:spPr/>
    </dgm:pt>
    <dgm:pt modelId="{1077DC65-25D3-481F-84C0-70304C41E7AD}" type="pres">
      <dgm:prSet presAssocID="{B15C3FC4-9533-43A0-B494-7BD4244A8634}" presName="rootConnector" presStyleLbl="node3" presStyleIdx="1" presStyleCnt="2"/>
      <dgm:spPr/>
    </dgm:pt>
    <dgm:pt modelId="{DA9191C7-3050-4333-B28B-7FCB0DF1B731}" type="pres">
      <dgm:prSet presAssocID="{B15C3FC4-9533-43A0-B494-7BD4244A8634}" presName="hierChild4" presStyleCnt="0"/>
      <dgm:spPr/>
    </dgm:pt>
    <dgm:pt modelId="{85CB245A-C302-49C7-A166-5518C3E38D32}" type="pres">
      <dgm:prSet presAssocID="{B15C3FC4-9533-43A0-B494-7BD4244A8634}" presName="hierChild5" presStyleCnt="0"/>
      <dgm:spPr/>
    </dgm:pt>
    <dgm:pt modelId="{D729ED25-36F2-45EF-8853-60EB2110F037}" type="pres">
      <dgm:prSet presAssocID="{7E1FCE00-E77B-4D97-9AE5-19BE756A55FD}" presName="hierChild5" presStyleCnt="0"/>
      <dgm:spPr/>
    </dgm:pt>
    <dgm:pt modelId="{66E74BCD-30AA-47D5-B104-3A9826CDD28E}" type="pres">
      <dgm:prSet presAssocID="{160F31F8-7ECC-42BC-B1C8-C2B3FBEA2E31}" presName="Name37" presStyleLbl="parChTrans1D2" presStyleIdx="2" presStyleCnt="4"/>
      <dgm:spPr/>
    </dgm:pt>
    <dgm:pt modelId="{7F440F6B-85F6-496B-9FC6-A7D8B6E6D448}" type="pres">
      <dgm:prSet presAssocID="{7143CE93-0D38-424A-B056-0892167A4E47}" presName="hierRoot2" presStyleCnt="0">
        <dgm:presLayoutVars>
          <dgm:hierBranch val="init"/>
        </dgm:presLayoutVars>
      </dgm:prSet>
      <dgm:spPr/>
    </dgm:pt>
    <dgm:pt modelId="{1634C07D-3561-4A2F-989F-92BB70B538BD}" type="pres">
      <dgm:prSet presAssocID="{7143CE93-0D38-424A-B056-0892167A4E47}" presName="rootComposite" presStyleCnt="0"/>
      <dgm:spPr/>
    </dgm:pt>
    <dgm:pt modelId="{04997B4A-6FCB-4E2E-8E7F-6715958688E7}" type="pres">
      <dgm:prSet presAssocID="{7143CE93-0D38-424A-B056-0892167A4E47}" presName="rootText" presStyleLbl="node2" presStyleIdx="2" presStyleCnt="3" custLinFactNeighborX="60594">
        <dgm:presLayoutVars>
          <dgm:chPref val="3"/>
        </dgm:presLayoutVars>
      </dgm:prSet>
      <dgm:spPr/>
    </dgm:pt>
    <dgm:pt modelId="{9E3B19A2-86D8-43BF-87D9-5DC683944D8E}" type="pres">
      <dgm:prSet presAssocID="{7143CE93-0D38-424A-B056-0892167A4E47}" presName="rootConnector" presStyleLbl="node2" presStyleIdx="2" presStyleCnt="3"/>
      <dgm:spPr/>
    </dgm:pt>
    <dgm:pt modelId="{709ED01F-0552-49BE-854F-13508F71B269}" type="pres">
      <dgm:prSet presAssocID="{7143CE93-0D38-424A-B056-0892167A4E47}" presName="hierChild4" presStyleCnt="0"/>
      <dgm:spPr/>
    </dgm:pt>
    <dgm:pt modelId="{A4B15269-2B35-40D0-AB4B-0228ADE8E7AB}" type="pres">
      <dgm:prSet presAssocID="{7143CE93-0D38-424A-B056-0892167A4E47}" presName="hierChild5" presStyleCnt="0"/>
      <dgm:spPr/>
    </dgm:pt>
    <dgm:pt modelId="{AF4D303B-E243-4097-834E-ED088662144D}" type="pres">
      <dgm:prSet presAssocID="{1EFBA022-FB10-4D35-B858-7417CA6C0C61}" presName="hierChild3" presStyleCnt="0"/>
      <dgm:spPr/>
    </dgm:pt>
    <dgm:pt modelId="{64A59A10-851F-4F71-A171-44B3B886F3FA}" type="pres">
      <dgm:prSet presAssocID="{164E28ED-641F-4372-A35D-DA3D020581ED}" presName="Name111" presStyleLbl="parChTrans1D2" presStyleIdx="3" presStyleCnt="4"/>
      <dgm:spPr/>
    </dgm:pt>
    <dgm:pt modelId="{2EFDC903-CCA4-446E-BD67-CFA556E14F49}" type="pres">
      <dgm:prSet presAssocID="{4D0D473C-16B9-4A8E-B228-A2E7F9FE9EA2}" presName="hierRoot3" presStyleCnt="0">
        <dgm:presLayoutVars>
          <dgm:hierBranch val="init"/>
        </dgm:presLayoutVars>
      </dgm:prSet>
      <dgm:spPr/>
    </dgm:pt>
    <dgm:pt modelId="{A756CE5A-F1BF-4050-95A0-C93566C0A19C}" type="pres">
      <dgm:prSet presAssocID="{4D0D473C-16B9-4A8E-B228-A2E7F9FE9EA2}" presName="rootComposite3" presStyleCnt="0"/>
      <dgm:spPr/>
    </dgm:pt>
    <dgm:pt modelId="{27ABF560-902B-40CD-A33B-8F4BB84EBF81}" type="pres">
      <dgm:prSet presAssocID="{4D0D473C-16B9-4A8E-B228-A2E7F9FE9EA2}" presName="rootText3" presStyleLbl="asst0" presStyleIdx="0" presStyleCnt="1" custScaleY="108605" custLinFactNeighborX="60235">
        <dgm:presLayoutVars>
          <dgm:chPref val="3"/>
        </dgm:presLayoutVars>
      </dgm:prSet>
      <dgm:spPr/>
    </dgm:pt>
    <dgm:pt modelId="{4EE96F09-4EA9-4EFC-803E-2B7232E399DF}" type="pres">
      <dgm:prSet presAssocID="{4D0D473C-16B9-4A8E-B228-A2E7F9FE9EA2}" presName="rootConnector3" presStyleLbl="asst0" presStyleIdx="0" presStyleCnt="1"/>
      <dgm:spPr/>
    </dgm:pt>
    <dgm:pt modelId="{F68E1D7E-2534-429A-BF25-9F2A18CDE7CB}" type="pres">
      <dgm:prSet presAssocID="{4D0D473C-16B9-4A8E-B228-A2E7F9FE9EA2}" presName="hierChild6" presStyleCnt="0"/>
      <dgm:spPr/>
    </dgm:pt>
    <dgm:pt modelId="{A26BA57C-FE08-4F9A-A6BE-D8EE8E2D7EA7}" type="pres">
      <dgm:prSet presAssocID="{4D0D473C-16B9-4A8E-B228-A2E7F9FE9EA2}" presName="hierChild7" presStyleCnt="0"/>
      <dgm:spPr/>
    </dgm:pt>
  </dgm:ptLst>
  <dgm:cxnLst>
    <dgm:cxn modelId="{BAF25805-363B-4B02-9C51-E48156338BB3}" srcId="{1EFBA022-FB10-4D35-B858-7417CA6C0C61}" destId="{7143CE93-0D38-424A-B056-0892167A4E47}" srcOrd="3" destOrd="0" parTransId="{160F31F8-7ECC-42BC-B1C8-C2B3FBEA2E31}" sibTransId="{C7D8E326-EFB3-4A3E-889F-AE6A83836108}"/>
    <dgm:cxn modelId="{0E25FF12-B61F-4D98-AA33-E1B78ED55576}" type="presOf" srcId="{B15C3FC4-9533-43A0-B494-7BD4244A8634}" destId="{9A10B4C1-6709-4126-9372-DD7C0F8EEDDE}" srcOrd="0" destOrd="0" presId="urn:microsoft.com/office/officeart/2005/8/layout/orgChart1"/>
    <dgm:cxn modelId="{16020E13-2EE7-4494-B59D-EEE5F9805296}" type="presOf" srcId="{6E2A0E42-85E8-4646-A2FC-F3D56CC9DA0A}" destId="{F3EB597C-7248-4849-A20B-FAA44EE67F50}" srcOrd="0" destOrd="0" presId="urn:microsoft.com/office/officeart/2005/8/layout/orgChart1"/>
    <dgm:cxn modelId="{54331116-E026-49CE-B7FB-6F868C8BF57A}" type="presOf" srcId="{217434B6-3F5D-4C8D-94AB-85740F7B0FC2}" destId="{588FAABB-BB35-49CC-BF0E-1A4D5B0F29E5}" srcOrd="0" destOrd="0" presId="urn:microsoft.com/office/officeart/2005/8/layout/orgChart1"/>
    <dgm:cxn modelId="{98CB9D18-9390-4B45-B35E-4BF1B0F3B655}" type="presOf" srcId="{381650E6-78DE-459D-84D7-9E4E6006078D}" destId="{B4B0893D-28FC-4C8A-A74F-08BB8158723F}" srcOrd="0" destOrd="0" presId="urn:microsoft.com/office/officeart/2005/8/layout/orgChart1"/>
    <dgm:cxn modelId="{91DB6525-3E90-45D6-A4CE-97D5190E6B31}" type="presOf" srcId="{348BD9C4-A947-40A1-9A2C-D7776E6F06F1}" destId="{C10E55A0-9F9D-48AF-B9C8-C70612F8DCD2}" srcOrd="1" destOrd="0" presId="urn:microsoft.com/office/officeart/2005/8/layout/orgChart1"/>
    <dgm:cxn modelId="{4B4B022F-E7CE-4370-BC5D-F3BAFBA893DE}" srcId="{397BA0F9-FA26-49AD-B295-35D00E442CF2}" destId="{348BD9C4-A947-40A1-9A2C-D7776E6F06F1}" srcOrd="0" destOrd="0" parTransId="{661AF596-17EF-4A87-A2FD-55593732A77E}" sibTransId="{5AE1E4EE-8A79-449D-A58C-32FACCDDC462}"/>
    <dgm:cxn modelId="{321FF830-1908-4C78-A848-AC2571A7A349}" type="presOf" srcId="{7143CE93-0D38-424A-B056-0892167A4E47}" destId="{04997B4A-6FCB-4E2E-8E7F-6715958688E7}" srcOrd="0" destOrd="0" presId="urn:microsoft.com/office/officeart/2005/8/layout/orgChart1"/>
    <dgm:cxn modelId="{BBEBB534-FB2B-4294-965D-59414B0B3655}" type="presOf" srcId="{7E1FCE00-E77B-4D97-9AE5-19BE756A55FD}" destId="{B4671857-6B5A-4BD9-942F-3A7C579E689C}" srcOrd="1" destOrd="0" presId="urn:microsoft.com/office/officeart/2005/8/layout/orgChart1"/>
    <dgm:cxn modelId="{CEB6013C-CFA9-4C40-8FE5-7BD7239E65F8}" type="presOf" srcId="{87882292-4781-4396-A528-F71ADB415893}" destId="{1A178DD0-3610-4C5F-9EFE-F5717FFE32E6}" srcOrd="0" destOrd="0" presId="urn:microsoft.com/office/officeart/2005/8/layout/orgChart1"/>
    <dgm:cxn modelId="{E040DF5F-5326-4AAD-A6CB-55C39ED15E6C}" type="presOf" srcId="{397BA0F9-FA26-49AD-B295-35D00E442CF2}" destId="{205D38CD-DC6C-4B98-9266-C5A7D4310EEE}" srcOrd="1" destOrd="0" presId="urn:microsoft.com/office/officeart/2005/8/layout/orgChart1"/>
    <dgm:cxn modelId="{8452DF61-6C65-4D11-9CFD-D3040736B88F}" type="presOf" srcId="{7143CE93-0D38-424A-B056-0892167A4E47}" destId="{9E3B19A2-86D8-43BF-87D9-5DC683944D8E}" srcOrd="1" destOrd="0" presId="urn:microsoft.com/office/officeart/2005/8/layout/orgChart1"/>
    <dgm:cxn modelId="{CFA4CA42-5D8D-440D-A727-3F3E871B7D14}" type="presOf" srcId="{B15C3FC4-9533-43A0-B494-7BD4244A8634}" destId="{1077DC65-25D3-481F-84C0-70304C41E7AD}" srcOrd="1" destOrd="0" presId="urn:microsoft.com/office/officeart/2005/8/layout/orgChart1"/>
    <dgm:cxn modelId="{DC626D6A-CB2C-45C5-89AE-1781B045B11F}" type="presOf" srcId="{397BA0F9-FA26-49AD-B295-35D00E442CF2}" destId="{BA24C6BF-96B7-4AE2-B6A1-97D6AFD3DEC7}" srcOrd="0" destOrd="0" presId="urn:microsoft.com/office/officeart/2005/8/layout/orgChart1"/>
    <dgm:cxn modelId="{1B8F016B-F57B-4C6B-94FF-778F9296004B}" type="presOf" srcId="{1EFBA022-FB10-4D35-B858-7417CA6C0C61}" destId="{9B8FB128-A654-4B72-BD81-2EF6B1424C97}" srcOrd="0" destOrd="0" presId="urn:microsoft.com/office/officeart/2005/8/layout/orgChart1"/>
    <dgm:cxn modelId="{18F2C352-3EFE-4D36-9D22-146B07774C18}" type="presOf" srcId="{160F31F8-7ECC-42BC-B1C8-C2B3FBEA2E31}" destId="{66E74BCD-30AA-47D5-B104-3A9826CDD28E}" srcOrd="0" destOrd="0" presId="urn:microsoft.com/office/officeart/2005/8/layout/orgChart1"/>
    <dgm:cxn modelId="{609F995A-34CA-47BD-AAD9-9504AD77CA33}" type="presOf" srcId="{661AF596-17EF-4A87-A2FD-55593732A77E}" destId="{A938E8C1-D789-44F9-B708-DA918D3BE99B}" srcOrd="0" destOrd="0" presId="urn:microsoft.com/office/officeart/2005/8/layout/orgChart1"/>
    <dgm:cxn modelId="{3765247B-BC41-44C3-93F6-E8EDD30A2C6E}" type="presOf" srcId="{4D0D473C-16B9-4A8E-B228-A2E7F9FE9EA2}" destId="{4EE96F09-4EA9-4EFC-803E-2B7232E399DF}" srcOrd="1" destOrd="0" presId="urn:microsoft.com/office/officeart/2005/8/layout/orgChart1"/>
    <dgm:cxn modelId="{3621167D-54C4-4D0C-ACB0-7A7729294F1B}" type="presOf" srcId="{348BD9C4-A947-40A1-9A2C-D7776E6F06F1}" destId="{3FA42929-3C2F-4834-A903-E7C72A8DA36D}" srcOrd="0" destOrd="0" presId="urn:microsoft.com/office/officeart/2005/8/layout/orgChart1"/>
    <dgm:cxn modelId="{F65A248E-C116-49FD-BCA9-DA94FFAED229}" type="presOf" srcId="{1EFBA022-FB10-4D35-B858-7417CA6C0C61}" destId="{E8CDD523-EF75-4B63-9724-A758AC8A4342}" srcOrd="1" destOrd="0" presId="urn:microsoft.com/office/officeart/2005/8/layout/orgChart1"/>
    <dgm:cxn modelId="{E4E594A4-DD2B-4AAF-829A-25A9B37C98A9}" srcId="{1EFBA022-FB10-4D35-B858-7417CA6C0C61}" destId="{397BA0F9-FA26-49AD-B295-35D00E442CF2}" srcOrd="1" destOrd="0" parTransId="{381650E6-78DE-459D-84D7-9E4E6006078D}" sibTransId="{EA234879-4B57-493A-B91F-FDF8EA9FF6B1}"/>
    <dgm:cxn modelId="{7DAC71A6-7301-43E1-8640-7745BB5B9505}" type="presOf" srcId="{164E28ED-641F-4372-A35D-DA3D020581ED}" destId="{64A59A10-851F-4F71-A171-44B3B886F3FA}" srcOrd="0" destOrd="0" presId="urn:microsoft.com/office/officeart/2005/8/layout/orgChart1"/>
    <dgm:cxn modelId="{A2FBF9A6-56B5-492C-B326-092A8BF342EC}" srcId="{1EFBA022-FB10-4D35-B858-7417CA6C0C61}" destId="{4D0D473C-16B9-4A8E-B228-A2E7F9FE9EA2}" srcOrd="0" destOrd="0" parTransId="{164E28ED-641F-4372-A35D-DA3D020581ED}" sibTransId="{0EE6012E-8C58-444B-B039-DFB69528E928}"/>
    <dgm:cxn modelId="{3006EFAF-5260-45CE-B78C-B09BEE43BD99}" srcId="{7E1FCE00-E77B-4D97-9AE5-19BE756A55FD}" destId="{B15C3FC4-9533-43A0-B494-7BD4244A8634}" srcOrd="0" destOrd="0" parTransId="{87882292-4781-4396-A528-F71ADB415893}" sibTransId="{BB013999-EC14-4CDC-9BE0-0AAFC0D8A3ED}"/>
    <dgm:cxn modelId="{CF9C78CE-CAC1-4C04-8C4A-8AABA0C1FE7A}" srcId="{1EFBA022-FB10-4D35-B858-7417CA6C0C61}" destId="{7E1FCE00-E77B-4D97-9AE5-19BE756A55FD}" srcOrd="2" destOrd="0" parTransId="{6E2A0E42-85E8-4646-A2FC-F3D56CC9DA0A}" sibTransId="{85A7F39A-190F-43C3-BCA3-1B5F8D58CD06}"/>
    <dgm:cxn modelId="{4636C6D5-DB63-4F98-8DCC-A3B04999FB07}" srcId="{217434B6-3F5D-4C8D-94AB-85740F7B0FC2}" destId="{1EFBA022-FB10-4D35-B858-7417CA6C0C61}" srcOrd="0" destOrd="0" parTransId="{E413AF16-B480-4BFB-AED8-4FEA48388232}" sibTransId="{C7F4C676-E048-4EE1-AC03-F7DF80E66D45}"/>
    <dgm:cxn modelId="{7A09E9F5-9464-4EB7-90E3-1B7DB54C701D}" type="presOf" srcId="{4D0D473C-16B9-4A8E-B228-A2E7F9FE9EA2}" destId="{27ABF560-902B-40CD-A33B-8F4BB84EBF81}" srcOrd="0" destOrd="0" presId="urn:microsoft.com/office/officeart/2005/8/layout/orgChart1"/>
    <dgm:cxn modelId="{9F1319F6-55DF-401A-8A50-BDAC93D4A6FE}" type="presOf" srcId="{7E1FCE00-E77B-4D97-9AE5-19BE756A55FD}" destId="{177BAD03-39C6-41F0-85A3-DDE3A3E61C67}" srcOrd="0" destOrd="0" presId="urn:microsoft.com/office/officeart/2005/8/layout/orgChart1"/>
    <dgm:cxn modelId="{9459967C-71F5-40E4-B637-793BEE2A3761}" type="presParOf" srcId="{588FAABB-BB35-49CC-BF0E-1A4D5B0F29E5}" destId="{96DEC50B-892E-4B4B-86BA-8FBCF4E71293}" srcOrd="0" destOrd="0" presId="urn:microsoft.com/office/officeart/2005/8/layout/orgChart1"/>
    <dgm:cxn modelId="{C456AF6E-1C11-4DA0-B90F-C0943777784F}" type="presParOf" srcId="{96DEC50B-892E-4B4B-86BA-8FBCF4E71293}" destId="{04131E62-7EC7-48E0-9A20-B6C28B233042}" srcOrd="0" destOrd="0" presId="urn:microsoft.com/office/officeart/2005/8/layout/orgChart1"/>
    <dgm:cxn modelId="{7575993D-92B4-4CD6-8E3D-21F38463AAA5}" type="presParOf" srcId="{04131E62-7EC7-48E0-9A20-B6C28B233042}" destId="{9B8FB128-A654-4B72-BD81-2EF6B1424C97}" srcOrd="0" destOrd="0" presId="urn:microsoft.com/office/officeart/2005/8/layout/orgChart1"/>
    <dgm:cxn modelId="{8E16B506-3D5F-43E1-A5DA-708DD71CBCFE}" type="presParOf" srcId="{04131E62-7EC7-48E0-9A20-B6C28B233042}" destId="{E8CDD523-EF75-4B63-9724-A758AC8A4342}" srcOrd="1" destOrd="0" presId="urn:microsoft.com/office/officeart/2005/8/layout/orgChart1"/>
    <dgm:cxn modelId="{3CB97DCE-CFF2-4DCB-9A4C-CBFA80E277DE}" type="presParOf" srcId="{96DEC50B-892E-4B4B-86BA-8FBCF4E71293}" destId="{16D0014D-83FF-4FE9-86AE-0EFE792ED56F}" srcOrd="1" destOrd="0" presId="urn:microsoft.com/office/officeart/2005/8/layout/orgChart1"/>
    <dgm:cxn modelId="{F5CDC62D-61BA-4114-904C-0ECB6A6BA5E5}" type="presParOf" srcId="{16D0014D-83FF-4FE9-86AE-0EFE792ED56F}" destId="{B4B0893D-28FC-4C8A-A74F-08BB8158723F}" srcOrd="0" destOrd="0" presId="urn:microsoft.com/office/officeart/2005/8/layout/orgChart1"/>
    <dgm:cxn modelId="{EDDB9E05-B330-47A1-AD2D-46FAA0EBBC8F}" type="presParOf" srcId="{16D0014D-83FF-4FE9-86AE-0EFE792ED56F}" destId="{C68A141E-3F03-465B-8723-196355C251A9}" srcOrd="1" destOrd="0" presId="urn:microsoft.com/office/officeart/2005/8/layout/orgChart1"/>
    <dgm:cxn modelId="{42581BBD-C9B9-4DF4-90FE-BB9BD35F888C}" type="presParOf" srcId="{C68A141E-3F03-465B-8723-196355C251A9}" destId="{D889E8AD-36DC-4B2A-80CA-12AA7D8D4199}" srcOrd="0" destOrd="0" presId="urn:microsoft.com/office/officeart/2005/8/layout/orgChart1"/>
    <dgm:cxn modelId="{7F6BC40A-BFFC-43B4-A1B6-6B3628A0E56F}" type="presParOf" srcId="{D889E8AD-36DC-4B2A-80CA-12AA7D8D4199}" destId="{BA24C6BF-96B7-4AE2-B6A1-97D6AFD3DEC7}" srcOrd="0" destOrd="0" presId="urn:microsoft.com/office/officeart/2005/8/layout/orgChart1"/>
    <dgm:cxn modelId="{5B34ED0B-B47B-4D31-B9D9-E48F55C27CB2}" type="presParOf" srcId="{D889E8AD-36DC-4B2A-80CA-12AA7D8D4199}" destId="{205D38CD-DC6C-4B98-9266-C5A7D4310EEE}" srcOrd="1" destOrd="0" presId="urn:microsoft.com/office/officeart/2005/8/layout/orgChart1"/>
    <dgm:cxn modelId="{A14B9A35-954C-46D9-916B-DFF54CEA777E}" type="presParOf" srcId="{C68A141E-3F03-465B-8723-196355C251A9}" destId="{D0696406-D88B-4D0B-97E5-D4C92ADC8606}" srcOrd="1" destOrd="0" presId="urn:microsoft.com/office/officeart/2005/8/layout/orgChart1"/>
    <dgm:cxn modelId="{111DFEDA-0507-411A-BA58-756CED3A69F7}" type="presParOf" srcId="{D0696406-D88B-4D0B-97E5-D4C92ADC8606}" destId="{A938E8C1-D789-44F9-B708-DA918D3BE99B}" srcOrd="0" destOrd="0" presId="urn:microsoft.com/office/officeart/2005/8/layout/orgChart1"/>
    <dgm:cxn modelId="{1922223E-9623-4040-B1EF-FEE16399504D}" type="presParOf" srcId="{D0696406-D88B-4D0B-97E5-D4C92ADC8606}" destId="{21EDB25D-0B5F-40AF-BBEE-663D02E8B412}" srcOrd="1" destOrd="0" presId="urn:microsoft.com/office/officeart/2005/8/layout/orgChart1"/>
    <dgm:cxn modelId="{5DF08627-6C95-461E-B33C-B49D5E87AE57}" type="presParOf" srcId="{21EDB25D-0B5F-40AF-BBEE-663D02E8B412}" destId="{D41D1680-6283-4CBD-A241-7EE0DC4BFBBF}" srcOrd="0" destOrd="0" presId="urn:microsoft.com/office/officeart/2005/8/layout/orgChart1"/>
    <dgm:cxn modelId="{93A90A89-5626-4714-9804-64137B5271E4}" type="presParOf" srcId="{D41D1680-6283-4CBD-A241-7EE0DC4BFBBF}" destId="{3FA42929-3C2F-4834-A903-E7C72A8DA36D}" srcOrd="0" destOrd="0" presId="urn:microsoft.com/office/officeart/2005/8/layout/orgChart1"/>
    <dgm:cxn modelId="{5B97F1D5-523A-4A89-8534-00897934F00A}" type="presParOf" srcId="{D41D1680-6283-4CBD-A241-7EE0DC4BFBBF}" destId="{C10E55A0-9F9D-48AF-B9C8-C70612F8DCD2}" srcOrd="1" destOrd="0" presId="urn:microsoft.com/office/officeart/2005/8/layout/orgChart1"/>
    <dgm:cxn modelId="{38698AD0-019C-495C-8F1E-65185F6A7385}" type="presParOf" srcId="{21EDB25D-0B5F-40AF-BBEE-663D02E8B412}" destId="{71226EC1-6A1E-4CBD-B0CE-C2BAA19BBC1C}" srcOrd="1" destOrd="0" presId="urn:microsoft.com/office/officeart/2005/8/layout/orgChart1"/>
    <dgm:cxn modelId="{A577075C-8CDE-414E-83AC-6CEE984D805B}" type="presParOf" srcId="{21EDB25D-0B5F-40AF-BBEE-663D02E8B412}" destId="{A531DDAF-51BD-4F2F-898B-3B4807ACDB7E}" srcOrd="2" destOrd="0" presId="urn:microsoft.com/office/officeart/2005/8/layout/orgChart1"/>
    <dgm:cxn modelId="{415BCD45-E9BA-4873-B5D2-FBBEA738E52B}" type="presParOf" srcId="{C68A141E-3F03-465B-8723-196355C251A9}" destId="{F883AC1E-2A86-4C04-8110-DD22B30C71D4}" srcOrd="2" destOrd="0" presId="urn:microsoft.com/office/officeart/2005/8/layout/orgChart1"/>
    <dgm:cxn modelId="{75F7CA64-45D2-4A55-A491-EDC4676038C7}" type="presParOf" srcId="{16D0014D-83FF-4FE9-86AE-0EFE792ED56F}" destId="{F3EB597C-7248-4849-A20B-FAA44EE67F50}" srcOrd="2" destOrd="0" presId="urn:microsoft.com/office/officeart/2005/8/layout/orgChart1"/>
    <dgm:cxn modelId="{021C91EB-4952-4515-A125-BE336903DD6A}" type="presParOf" srcId="{16D0014D-83FF-4FE9-86AE-0EFE792ED56F}" destId="{C8A34EE6-6619-435D-9C82-5463F5E62AF9}" srcOrd="3" destOrd="0" presId="urn:microsoft.com/office/officeart/2005/8/layout/orgChart1"/>
    <dgm:cxn modelId="{6531DC44-6E07-4243-8DBD-0578998F86E3}" type="presParOf" srcId="{C8A34EE6-6619-435D-9C82-5463F5E62AF9}" destId="{D892923B-A0E4-4031-9CD2-865FD1C5F3FD}" srcOrd="0" destOrd="0" presId="urn:microsoft.com/office/officeart/2005/8/layout/orgChart1"/>
    <dgm:cxn modelId="{50B214FB-953E-4DD3-B5BE-962CA0959D1F}" type="presParOf" srcId="{D892923B-A0E4-4031-9CD2-865FD1C5F3FD}" destId="{177BAD03-39C6-41F0-85A3-DDE3A3E61C67}" srcOrd="0" destOrd="0" presId="urn:microsoft.com/office/officeart/2005/8/layout/orgChart1"/>
    <dgm:cxn modelId="{7140FDA1-1F23-47A2-B7E0-F53551C05BE5}" type="presParOf" srcId="{D892923B-A0E4-4031-9CD2-865FD1C5F3FD}" destId="{B4671857-6B5A-4BD9-942F-3A7C579E689C}" srcOrd="1" destOrd="0" presId="urn:microsoft.com/office/officeart/2005/8/layout/orgChart1"/>
    <dgm:cxn modelId="{B7A84AC7-6225-43FE-8DAB-7AAB267829EA}" type="presParOf" srcId="{C8A34EE6-6619-435D-9C82-5463F5E62AF9}" destId="{3EA1021D-0A32-4376-BF66-BA935D418028}" srcOrd="1" destOrd="0" presId="urn:microsoft.com/office/officeart/2005/8/layout/orgChart1"/>
    <dgm:cxn modelId="{EE8A5495-A18D-4821-B908-48E496CC5C1B}" type="presParOf" srcId="{3EA1021D-0A32-4376-BF66-BA935D418028}" destId="{1A178DD0-3610-4C5F-9EFE-F5717FFE32E6}" srcOrd="0" destOrd="0" presId="urn:microsoft.com/office/officeart/2005/8/layout/orgChart1"/>
    <dgm:cxn modelId="{7843B3A1-30D0-44A3-A1E3-97B5917728C3}" type="presParOf" srcId="{3EA1021D-0A32-4376-BF66-BA935D418028}" destId="{C3366D86-AD36-4979-AA07-7F1A67E39307}" srcOrd="1" destOrd="0" presId="urn:microsoft.com/office/officeart/2005/8/layout/orgChart1"/>
    <dgm:cxn modelId="{21BB061A-6740-4868-A670-CDD6420F07BB}" type="presParOf" srcId="{C3366D86-AD36-4979-AA07-7F1A67E39307}" destId="{E14E0C81-6961-43F7-8B2C-155FFBA07F99}" srcOrd="0" destOrd="0" presId="urn:microsoft.com/office/officeart/2005/8/layout/orgChart1"/>
    <dgm:cxn modelId="{C25D734B-0293-4D11-BD5A-95AD4822D81F}" type="presParOf" srcId="{E14E0C81-6961-43F7-8B2C-155FFBA07F99}" destId="{9A10B4C1-6709-4126-9372-DD7C0F8EEDDE}" srcOrd="0" destOrd="0" presId="urn:microsoft.com/office/officeart/2005/8/layout/orgChart1"/>
    <dgm:cxn modelId="{5BAA5664-F9BF-4057-88A0-F0718E341EEF}" type="presParOf" srcId="{E14E0C81-6961-43F7-8B2C-155FFBA07F99}" destId="{1077DC65-25D3-481F-84C0-70304C41E7AD}" srcOrd="1" destOrd="0" presId="urn:microsoft.com/office/officeart/2005/8/layout/orgChart1"/>
    <dgm:cxn modelId="{B7F892DE-1FF1-4DC1-93C6-42AD13F1D0AA}" type="presParOf" srcId="{C3366D86-AD36-4979-AA07-7F1A67E39307}" destId="{DA9191C7-3050-4333-B28B-7FCB0DF1B731}" srcOrd="1" destOrd="0" presId="urn:microsoft.com/office/officeart/2005/8/layout/orgChart1"/>
    <dgm:cxn modelId="{6CB69CDF-A376-4497-9C16-2160E3EE4011}" type="presParOf" srcId="{C3366D86-AD36-4979-AA07-7F1A67E39307}" destId="{85CB245A-C302-49C7-A166-5518C3E38D32}" srcOrd="2" destOrd="0" presId="urn:microsoft.com/office/officeart/2005/8/layout/orgChart1"/>
    <dgm:cxn modelId="{0616046F-A62E-4654-9EE9-65C2AE81E0CA}" type="presParOf" srcId="{C8A34EE6-6619-435D-9C82-5463F5E62AF9}" destId="{D729ED25-36F2-45EF-8853-60EB2110F037}" srcOrd="2" destOrd="0" presId="urn:microsoft.com/office/officeart/2005/8/layout/orgChart1"/>
    <dgm:cxn modelId="{6CC75485-EF4D-4EE1-BF5A-07B0CD4E957E}" type="presParOf" srcId="{16D0014D-83FF-4FE9-86AE-0EFE792ED56F}" destId="{66E74BCD-30AA-47D5-B104-3A9826CDD28E}" srcOrd="4" destOrd="0" presId="urn:microsoft.com/office/officeart/2005/8/layout/orgChart1"/>
    <dgm:cxn modelId="{E7BCB9BB-2AE1-4CCA-83B3-8ECBA070002B}" type="presParOf" srcId="{16D0014D-83FF-4FE9-86AE-0EFE792ED56F}" destId="{7F440F6B-85F6-496B-9FC6-A7D8B6E6D448}" srcOrd="5" destOrd="0" presId="urn:microsoft.com/office/officeart/2005/8/layout/orgChart1"/>
    <dgm:cxn modelId="{5A241A44-369C-47BE-9717-46A136E7479D}" type="presParOf" srcId="{7F440F6B-85F6-496B-9FC6-A7D8B6E6D448}" destId="{1634C07D-3561-4A2F-989F-92BB70B538BD}" srcOrd="0" destOrd="0" presId="urn:microsoft.com/office/officeart/2005/8/layout/orgChart1"/>
    <dgm:cxn modelId="{7832DF8D-06D4-4BB1-B68F-49327C52C2AE}" type="presParOf" srcId="{1634C07D-3561-4A2F-989F-92BB70B538BD}" destId="{04997B4A-6FCB-4E2E-8E7F-6715958688E7}" srcOrd="0" destOrd="0" presId="urn:microsoft.com/office/officeart/2005/8/layout/orgChart1"/>
    <dgm:cxn modelId="{BE788BDC-B325-4072-8C15-524BF636E2E2}" type="presParOf" srcId="{1634C07D-3561-4A2F-989F-92BB70B538BD}" destId="{9E3B19A2-86D8-43BF-87D9-5DC683944D8E}" srcOrd="1" destOrd="0" presId="urn:microsoft.com/office/officeart/2005/8/layout/orgChart1"/>
    <dgm:cxn modelId="{9BA3F764-334D-472B-A4FC-2AEB7601B726}" type="presParOf" srcId="{7F440F6B-85F6-496B-9FC6-A7D8B6E6D448}" destId="{709ED01F-0552-49BE-854F-13508F71B269}" srcOrd="1" destOrd="0" presId="urn:microsoft.com/office/officeart/2005/8/layout/orgChart1"/>
    <dgm:cxn modelId="{48B65435-FBEC-49D9-96D1-C6EFE5021D3E}" type="presParOf" srcId="{7F440F6B-85F6-496B-9FC6-A7D8B6E6D448}" destId="{A4B15269-2B35-40D0-AB4B-0228ADE8E7AB}" srcOrd="2" destOrd="0" presId="urn:microsoft.com/office/officeart/2005/8/layout/orgChart1"/>
    <dgm:cxn modelId="{44D4D739-2CDA-433A-BC1C-71458247223E}" type="presParOf" srcId="{96DEC50B-892E-4B4B-86BA-8FBCF4E71293}" destId="{AF4D303B-E243-4097-834E-ED088662144D}" srcOrd="2" destOrd="0" presId="urn:microsoft.com/office/officeart/2005/8/layout/orgChart1"/>
    <dgm:cxn modelId="{9D27D66B-A678-4605-9544-58FD9E13428A}" type="presParOf" srcId="{AF4D303B-E243-4097-834E-ED088662144D}" destId="{64A59A10-851F-4F71-A171-44B3B886F3FA}" srcOrd="0" destOrd="0" presId="urn:microsoft.com/office/officeart/2005/8/layout/orgChart1"/>
    <dgm:cxn modelId="{9B8CF1CF-B2CC-4A4D-86FF-7A53786CBF14}" type="presParOf" srcId="{AF4D303B-E243-4097-834E-ED088662144D}" destId="{2EFDC903-CCA4-446E-BD67-CFA556E14F49}" srcOrd="1" destOrd="0" presId="urn:microsoft.com/office/officeart/2005/8/layout/orgChart1"/>
    <dgm:cxn modelId="{EBA612BA-9AA1-4429-8DE7-41C1AF6CC396}" type="presParOf" srcId="{2EFDC903-CCA4-446E-BD67-CFA556E14F49}" destId="{A756CE5A-F1BF-4050-95A0-C93566C0A19C}" srcOrd="0" destOrd="0" presId="urn:microsoft.com/office/officeart/2005/8/layout/orgChart1"/>
    <dgm:cxn modelId="{869FE832-05B2-44D6-B292-6190671F2F33}" type="presParOf" srcId="{A756CE5A-F1BF-4050-95A0-C93566C0A19C}" destId="{27ABF560-902B-40CD-A33B-8F4BB84EBF81}" srcOrd="0" destOrd="0" presId="urn:microsoft.com/office/officeart/2005/8/layout/orgChart1"/>
    <dgm:cxn modelId="{476BBA1A-134D-4EF6-BD96-387D1AA0F968}" type="presParOf" srcId="{A756CE5A-F1BF-4050-95A0-C93566C0A19C}" destId="{4EE96F09-4EA9-4EFC-803E-2B7232E399DF}" srcOrd="1" destOrd="0" presId="urn:microsoft.com/office/officeart/2005/8/layout/orgChart1"/>
    <dgm:cxn modelId="{236E4765-4FC5-450E-9CB6-3A5AB3D4D78C}" type="presParOf" srcId="{2EFDC903-CCA4-446E-BD67-CFA556E14F49}" destId="{F68E1D7E-2534-429A-BF25-9F2A18CDE7CB}" srcOrd="1" destOrd="0" presId="urn:microsoft.com/office/officeart/2005/8/layout/orgChart1"/>
    <dgm:cxn modelId="{DA55095A-9134-4158-8298-67059BE210E6}" type="presParOf" srcId="{2EFDC903-CCA4-446E-BD67-CFA556E14F49}" destId="{A26BA57C-FE08-4F9A-A6BE-D8EE8E2D7EA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EB5CDC-18CE-4750-84FC-EBBE682A6618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7C15F533-E25C-4FA1-9BBD-5A3EE8BB0C86}">
      <dgm:prSet phldrT="[Texto]" custT="1"/>
      <dgm:spPr/>
      <dgm:t>
        <a:bodyPr/>
        <a:lstStyle/>
        <a:p>
          <a:r>
            <a:rPr lang="es-MX" sz="1600" b="1" dirty="0">
              <a:latin typeface="Trebuchet MS" panose="020B0603020202020204" pitchFamily="34" charset="0"/>
            </a:rPr>
            <a:t>2007</a:t>
          </a:r>
        </a:p>
        <a:p>
          <a:pPr rtl="0"/>
          <a:r>
            <a:rPr lang="es-MX" sz="1600" b="1" dirty="0">
              <a:latin typeface="Trebuchet MS" panose="020B0603020202020204" pitchFamily="34" charset="0"/>
            </a:rPr>
            <a:t>Se reforma el artículo 6º constitucional </a:t>
          </a:r>
        </a:p>
      </dgm:t>
    </dgm:pt>
    <dgm:pt modelId="{CBCB3870-1AC1-4EEC-B5AF-D2D3E8EBA9C2}" type="parTrans" cxnId="{D5288C1D-1809-4F87-A8CB-6DDFAF15255D}">
      <dgm:prSet/>
      <dgm:spPr/>
      <dgm:t>
        <a:bodyPr/>
        <a:lstStyle/>
        <a:p>
          <a:endParaRPr lang="es-MX" sz="1400"/>
        </a:p>
      </dgm:t>
    </dgm:pt>
    <dgm:pt modelId="{E09A5B49-B69C-4894-B2EC-D22C20BDF045}" type="sibTrans" cxnId="{D5288C1D-1809-4F87-A8CB-6DDFAF15255D}">
      <dgm:prSet/>
      <dgm:spPr/>
      <dgm:t>
        <a:bodyPr/>
        <a:lstStyle/>
        <a:p>
          <a:endParaRPr lang="es-MX" sz="1400"/>
        </a:p>
      </dgm:t>
    </dgm:pt>
    <dgm:pt modelId="{DD18612B-B068-4498-8BCD-181958B10992}">
      <dgm:prSet phldrT="[Texto]" custT="1"/>
      <dgm:spPr/>
      <dgm:t>
        <a:bodyPr/>
        <a:lstStyle/>
        <a:p>
          <a:pPr algn="l" rtl="0"/>
          <a:r>
            <a:rPr lang="es-MX" sz="1600" b="1" dirty="0">
              <a:solidFill>
                <a:schemeClr val="tx1"/>
              </a:solidFill>
              <a:latin typeface="Trebuchet MS" panose="020B0603020202020204" pitchFamily="34" charset="0"/>
            </a:rPr>
            <a:t>Información que se refiere a la vida privada y los datos personales será protegida</a:t>
          </a:r>
        </a:p>
      </dgm:t>
    </dgm:pt>
    <dgm:pt modelId="{56C65A22-18EF-4421-BE74-FEF01CC23504}" type="parTrans" cxnId="{1428DED9-D910-432F-93BB-B4EDEDE5FA66}">
      <dgm:prSet/>
      <dgm:spPr/>
      <dgm:t>
        <a:bodyPr/>
        <a:lstStyle/>
        <a:p>
          <a:endParaRPr lang="es-MX" sz="1400"/>
        </a:p>
      </dgm:t>
    </dgm:pt>
    <dgm:pt modelId="{03373B1E-464E-498A-B492-D66E23EC395E}" type="sibTrans" cxnId="{1428DED9-D910-432F-93BB-B4EDEDE5FA66}">
      <dgm:prSet/>
      <dgm:spPr/>
      <dgm:t>
        <a:bodyPr/>
        <a:lstStyle/>
        <a:p>
          <a:endParaRPr lang="es-MX" sz="1400"/>
        </a:p>
      </dgm:t>
    </dgm:pt>
    <dgm:pt modelId="{E8BC96DE-B8C7-45E1-A237-8EB72A233C42}">
      <dgm:prSet phldrT="[Texto]" custT="1"/>
      <dgm:spPr/>
      <dgm:t>
        <a:bodyPr/>
        <a:lstStyle/>
        <a:p>
          <a:r>
            <a:rPr lang="es-MX" sz="1500" b="1" dirty="0">
              <a:latin typeface="Trebuchet MS" panose="020B0603020202020204" pitchFamily="34" charset="0"/>
            </a:rPr>
            <a:t>2009</a:t>
          </a:r>
          <a:endParaRPr lang="es-MX" sz="1500" dirty="0">
            <a:latin typeface="Trebuchet MS" panose="020B0603020202020204" pitchFamily="34" charset="0"/>
          </a:endParaRPr>
        </a:p>
        <a:p>
          <a:pPr rtl="0"/>
          <a:r>
            <a:rPr lang="es-MX" sz="1500" b="1" dirty="0">
              <a:latin typeface="Trebuchet MS" panose="020B0603020202020204" pitchFamily="34" charset="0"/>
            </a:rPr>
            <a:t>Se reforma el artículo 16, segundo párrafo de la CPEUM</a:t>
          </a:r>
          <a:endParaRPr lang="es-MX" sz="1500" dirty="0">
            <a:latin typeface="Trebuchet MS" panose="020B0603020202020204" pitchFamily="34" charset="0"/>
          </a:endParaRPr>
        </a:p>
      </dgm:t>
    </dgm:pt>
    <dgm:pt modelId="{9CB4CA4E-45F9-4CDD-9C91-078C44A6DA10}" type="parTrans" cxnId="{D6E53834-9005-4C42-A8AA-8654421003BF}">
      <dgm:prSet/>
      <dgm:spPr/>
      <dgm:t>
        <a:bodyPr/>
        <a:lstStyle/>
        <a:p>
          <a:endParaRPr lang="es-MX" sz="1400"/>
        </a:p>
      </dgm:t>
    </dgm:pt>
    <dgm:pt modelId="{46CCFBAF-9409-4C47-8990-6BDC2D9463C7}" type="sibTrans" cxnId="{D6E53834-9005-4C42-A8AA-8654421003BF}">
      <dgm:prSet/>
      <dgm:spPr/>
      <dgm:t>
        <a:bodyPr/>
        <a:lstStyle/>
        <a:p>
          <a:endParaRPr lang="es-MX" sz="1400"/>
        </a:p>
      </dgm:t>
    </dgm:pt>
    <dgm:pt modelId="{12BAC8B2-6B48-4C71-AAAA-F0E59D85417C}">
      <dgm:prSet phldrT="[Texto]" custT="1"/>
      <dgm:spPr/>
      <dgm:t>
        <a:bodyPr/>
        <a:lstStyle/>
        <a:p>
          <a:pPr rtl="0"/>
          <a:r>
            <a:rPr lang="es-MX" sz="1600" b="1" dirty="0">
              <a:latin typeface="Trebuchet MS" panose="020B0603020202020204" pitchFamily="34" charset="0"/>
            </a:rPr>
            <a:t>Se reconoce el derecho a la protección de datos personales como un derecho fundamental</a:t>
          </a:r>
        </a:p>
      </dgm:t>
    </dgm:pt>
    <dgm:pt modelId="{1E34754D-192D-4775-845E-1D6F74FEF085}" type="parTrans" cxnId="{1134E834-3C05-4A5F-823E-BEE17B77DEA8}">
      <dgm:prSet/>
      <dgm:spPr/>
      <dgm:t>
        <a:bodyPr/>
        <a:lstStyle/>
        <a:p>
          <a:endParaRPr lang="es-MX" sz="1400"/>
        </a:p>
      </dgm:t>
    </dgm:pt>
    <dgm:pt modelId="{ABEB4D97-B65E-455F-9CCC-AF709FA5DBC2}" type="sibTrans" cxnId="{1134E834-3C05-4A5F-823E-BEE17B77DEA8}">
      <dgm:prSet/>
      <dgm:spPr/>
      <dgm:t>
        <a:bodyPr/>
        <a:lstStyle/>
        <a:p>
          <a:endParaRPr lang="es-MX" sz="1400"/>
        </a:p>
      </dgm:t>
    </dgm:pt>
    <dgm:pt modelId="{8DB2F4FB-C69D-4E94-8DA7-E8D071885B04}">
      <dgm:prSet phldrT="[Texto]" custT="1"/>
      <dgm:spPr/>
      <dgm:t>
        <a:bodyPr/>
        <a:lstStyle/>
        <a:p>
          <a:r>
            <a:rPr lang="es-MX" sz="1500" b="1" dirty="0">
              <a:latin typeface="Trebuchet MS" panose="020B0603020202020204" pitchFamily="34" charset="0"/>
            </a:rPr>
            <a:t>26 de enero 2017 </a:t>
          </a:r>
        </a:p>
        <a:p>
          <a:r>
            <a:rPr lang="es-MX" sz="1500" b="1" dirty="0">
              <a:latin typeface="Trebuchet MS" panose="020B0603020202020204" pitchFamily="34" charset="0"/>
            </a:rPr>
            <a:t>Se expide la Ley General de Protección de Datos Personales en Posesión de Sujetos Obligados</a:t>
          </a:r>
        </a:p>
      </dgm:t>
    </dgm:pt>
    <dgm:pt modelId="{5189E23A-3FF9-4DCE-9D8B-3A4294FC0E0C}" type="parTrans" cxnId="{867E5ED2-1220-410A-BCFB-0CF3D3F497B1}">
      <dgm:prSet/>
      <dgm:spPr/>
      <dgm:t>
        <a:bodyPr/>
        <a:lstStyle/>
        <a:p>
          <a:endParaRPr lang="es-MX" sz="1400"/>
        </a:p>
      </dgm:t>
    </dgm:pt>
    <dgm:pt modelId="{05A35B20-6513-4D1B-8257-71129447C182}" type="sibTrans" cxnId="{867E5ED2-1220-410A-BCFB-0CF3D3F497B1}">
      <dgm:prSet/>
      <dgm:spPr/>
      <dgm:t>
        <a:bodyPr/>
        <a:lstStyle/>
        <a:p>
          <a:endParaRPr lang="es-MX" sz="1400"/>
        </a:p>
      </dgm:t>
    </dgm:pt>
    <dgm:pt modelId="{396441E5-9797-4ED4-B27D-2189CCA796DB}">
      <dgm:prSet custT="1"/>
      <dgm:spPr/>
      <dgm:t>
        <a:bodyPr/>
        <a:lstStyle/>
        <a:p>
          <a:r>
            <a:rPr lang="es-MX" sz="1500" b="1" dirty="0">
              <a:latin typeface="Trebuchet MS" panose="020B0603020202020204" pitchFamily="34" charset="0"/>
            </a:rPr>
            <a:t>2010</a:t>
          </a:r>
        </a:p>
        <a:p>
          <a:pPr rtl="0"/>
          <a:r>
            <a:rPr lang="es-MX" sz="1500" b="1" dirty="0">
              <a:latin typeface="Trebuchet MS" panose="020B0603020202020204" pitchFamily="34" charset="0"/>
            </a:rPr>
            <a:t>Se expide la Ley Federal de Protección de Datos Personales en Posesión de los Particulares </a:t>
          </a:r>
          <a:endParaRPr lang="es-MX" sz="1500" dirty="0">
            <a:latin typeface="Trebuchet MS" panose="020B0603020202020204" pitchFamily="34" charset="0"/>
          </a:endParaRPr>
        </a:p>
      </dgm:t>
    </dgm:pt>
    <dgm:pt modelId="{9703EE91-A6CB-42C5-8FA0-BBD900B0561E}" type="parTrans" cxnId="{31C28EB4-6C77-4576-9831-FAA6F34CD5F0}">
      <dgm:prSet/>
      <dgm:spPr/>
      <dgm:t>
        <a:bodyPr/>
        <a:lstStyle/>
        <a:p>
          <a:endParaRPr lang="es-MX" sz="1400"/>
        </a:p>
      </dgm:t>
    </dgm:pt>
    <dgm:pt modelId="{B997FBF6-9D48-4821-9D06-CB9A866D5011}" type="sibTrans" cxnId="{31C28EB4-6C77-4576-9831-FAA6F34CD5F0}">
      <dgm:prSet/>
      <dgm:spPr/>
      <dgm:t>
        <a:bodyPr/>
        <a:lstStyle/>
        <a:p>
          <a:endParaRPr lang="es-MX" sz="1400"/>
        </a:p>
      </dgm:t>
    </dgm:pt>
    <dgm:pt modelId="{F6A1E8ED-EF52-44D9-B221-F76D07C165BE}" type="pres">
      <dgm:prSet presAssocID="{E4EB5CDC-18CE-4750-84FC-EBBE682A6618}" presName="rootnode" presStyleCnt="0">
        <dgm:presLayoutVars>
          <dgm:chMax/>
          <dgm:chPref/>
          <dgm:dir/>
          <dgm:animLvl val="lvl"/>
        </dgm:presLayoutVars>
      </dgm:prSet>
      <dgm:spPr/>
    </dgm:pt>
    <dgm:pt modelId="{3F189B0F-853A-4520-B4F2-46FF502BC3F9}" type="pres">
      <dgm:prSet presAssocID="{7C15F533-E25C-4FA1-9BBD-5A3EE8BB0C86}" presName="composite" presStyleCnt="0"/>
      <dgm:spPr/>
    </dgm:pt>
    <dgm:pt modelId="{5254E1B0-94A1-4E49-99AD-10BD5F3E3F21}" type="pres">
      <dgm:prSet presAssocID="{7C15F533-E25C-4FA1-9BBD-5A3EE8BB0C86}" presName="bentUpArrow1" presStyleLbl="alignImgPlace1" presStyleIdx="0" presStyleCnt="3" custLinFactNeighborX="-7866" custLinFactNeighborY="1120"/>
      <dgm:spPr>
        <a:solidFill>
          <a:srgbClr val="0B912E"/>
        </a:solidFill>
      </dgm:spPr>
    </dgm:pt>
    <dgm:pt modelId="{59A5DAED-9486-4D29-886B-F6590A7F3326}" type="pres">
      <dgm:prSet presAssocID="{7C15F533-E25C-4FA1-9BBD-5A3EE8BB0C86}" presName="ParentText" presStyleLbl="node1" presStyleIdx="0" presStyleCnt="4" custLinFactNeighborX="1138" custLinFactNeighborY="3021">
        <dgm:presLayoutVars>
          <dgm:chMax val="1"/>
          <dgm:chPref val="1"/>
          <dgm:bulletEnabled val="1"/>
        </dgm:presLayoutVars>
      </dgm:prSet>
      <dgm:spPr/>
    </dgm:pt>
    <dgm:pt modelId="{5942E1C0-F21C-4F4D-8A2C-79E54F09685D}" type="pres">
      <dgm:prSet presAssocID="{7C15F533-E25C-4FA1-9BBD-5A3EE8BB0C86}" presName="ChildText" presStyleLbl="revTx" presStyleIdx="0" presStyleCnt="3" custScaleX="287596" custLinFactX="16002" custLinFactNeighborX="100000" custLinFactNeighborY="-266">
        <dgm:presLayoutVars>
          <dgm:chMax val="0"/>
          <dgm:chPref val="0"/>
          <dgm:bulletEnabled val="1"/>
        </dgm:presLayoutVars>
      </dgm:prSet>
      <dgm:spPr/>
    </dgm:pt>
    <dgm:pt modelId="{D371A6EF-CED2-468C-8401-A6F65F409E17}" type="pres">
      <dgm:prSet presAssocID="{E09A5B49-B69C-4894-B2EC-D22C20BDF045}" presName="sibTrans" presStyleCnt="0"/>
      <dgm:spPr/>
    </dgm:pt>
    <dgm:pt modelId="{CDFC5F1A-289C-4E5D-B3BB-716BB16D125A}" type="pres">
      <dgm:prSet presAssocID="{E8BC96DE-B8C7-45E1-A237-8EB72A233C42}" presName="composite" presStyleCnt="0"/>
      <dgm:spPr/>
    </dgm:pt>
    <dgm:pt modelId="{8E81718E-095B-4924-AD9B-F87E16624F1A}" type="pres">
      <dgm:prSet presAssocID="{E8BC96DE-B8C7-45E1-A237-8EB72A233C42}" presName="bentUpArrow1" presStyleLbl="alignImgPlace1" presStyleIdx="1" presStyleCnt="3" custLinFactNeighborX="-8850" custLinFactNeighborY="2239"/>
      <dgm:spPr>
        <a:solidFill>
          <a:schemeClr val="tx2">
            <a:lumMod val="40000"/>
            <a:lumOff val="60000"/>
          </a:schemeClr>
        </a:solidFill>
      </dgm:spPr>
    </dgm:pt>
    <dgm:pt modelId="{10B01376-FB0F-4609-B747-8A0165BA1AE1}" type="pres">
      <dgm:prSet presAssocID="{E8BC96DE-B8C7-45E1-A237-8EB72A233C42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3A2904D9-B2BF-45C0-B649-B58B6ACB4F2E}" type="pres">
      <dgm:prSet presAssocID="{E8BC96DE-B8C7-45E1-A237-8EB72A233C42}" presName="ChildText" presStyleLbl="revTx" presStyleIdx="1" presStyleCnt="3" custScaleX="368641" custLinFactX="38519" custLinFactNeighborX="100000" custLinFactNeighborY="-12227">
        <dgm:presLayoutVars>
          <dgm:chMax val="0"/>
          <dgm:chPref val="0"/>
          <dgm:bulletEnabled val="1"/>
        </dgm:presLayoutVars>
      </dgm:prSet>
      <dgm:spPr/>
    </dgm:pt>
    <dgm:pt modelId="{13044C3F-FFF5-4B1A-8328-167A3B14F753}" type="pres">
      <dgm:prSet presAssocID="{46CCFBAF-9409-4C47-8990-6BDC2D9463C7}" presName="sibTrans" presStyleCnt="0"/>
      <dgm:spPr/>
    </dgm:pt>
    <dgm:pt modelId="{1C06614B-A8C3-4DD3-8EE2-6816278E23B3}" type="pres">
      <dgm:prSet presAssocID="{396441E5-9797-4ED4-B27D-2189CCA796DB}" presName="composite" presStyleCnt="0"/>
      <dgm:spPr/>
    </dgm:pt>
    <dgm:pt modelId="{B143D2BC-9E03-40D4-ABE5-46A0912083AB}" type="pres">
      <dgm:prSet presAssocID="{396441E5-9797-4ED4-B27D-2189CCA796DB}" presName="bentUpArrow1" presStyleLbl="alignImgPlace1" presStyleIdx="2" presStyleCnt="3" custLinFactNeighborX="-35128" custLinFactNeighborY="6717"/>
      <dgm:spPr>
        <a:solidFill>
          <a:schemeClr val="accent4"/>
        </a:solidFill>
      </dgm:spPr>
    </dgm:pt>
    <dgm:pt modelId="{78B5F518-3BC7-459C-93CF-C5FC50C5676E}" type="pres">
      <dgm:prSet presAssocID="{396441E5-9797-4ED4-B27D-2189CCA796DB}" presName="ParentText" presStyleLbl="node1" presStyleIdx="2" presStyleCnt="4" custScaleX="127928" custScaleY="106405" custLinFactNeighborX="-10643" custLinFactNeighborY="-10795">
        <dgm:presLayoutVars>
          <dgm:chMax val="1"/>
          <dgm:chPref val="1"/>
          <dgm:bulletEnabled val="1"/>
        </dgm:presLayoutVars>
      </dgm:prSet>
      <dgm:spPr/>
    </dgm:pt>
    <dgm:pt modelId="{0DDD8461-7E4B-439D-B559-0077F49B407A}" type="pres">
      <dgm:prSet presAssocID="{396441E5-9797-4ED4-B27D-2189CCA796DB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4DAC0E7-516F-4D5B-963A-E2105A601C83}" type="pres">
      <dgm:prSet presAssocID="{B997FBF6-9D48-4821-9D06-CB9A866D5011}" presName="sibTrans" presStyleCnt="0"/>
      <dgm:spPr/>
    </dgm:pt>
    <dgm:pt modelId="{B7B04C76-F851-40D6-8977-CC1D9D51E0B6}" type="pres">
      <dgm:prSet presAssocID="{8DB2F4FB-C69D-4E94-8DA7-E8D071885B04}" presName="composite" presStyleCnt="0"/>
      <dgm:spPr/>
    </dgm:pt>
    <dgm:pt modelId="{B49DD7E9-2158-48BC-8ED9-3279786EB4F9}" type="pres">
      <dgm:prSet presAssocID="{8DB2F4FB-C69D-4E94-8DA7-E8D071885B04}" presName="ParentText" presStyleLbl="node1" presStyleIdx="3" presStyleCnt="4" custScaleX="185106" custScaleY="107065" custLinFactNeighborX="-47531">
        <dgm:presLayoutVars>
          <dgm:chMax val="1"/>
          <dgm:chPref val="1"/>
          <dgm:bulletEnabled val="1"/>
        </dgm:presLayoutVars>
      </dgm:prSet>
      <dgm:spPr/>
    </dgm:pt>
  </dgm:ptLst>
  <dgm:cxnLst>
    <dgm:cxn modelId="{512B070F-1499-49A2-B571-791C611F8DDE}" type="presOf" srcId="{12BAC8B2-6B48-4C71-AAAA-F0E59D85417C}" destId="{3A2904D9-B2BF-45C0-B649-B58B6ACB4F2E}" srcOrd="0" destOrd="0" presId="urn:microsoft.com/office/officeart/2005/8/layout/StepDownProcess"/>
    <dgm:cxn modelId="{D5288C1D-1809-4F87-A8CB-6DDFAF15255D}" srcId="{E4EB5CDC-18CE-4750-84FC-EBBE682A6618}" destId="{7C15F533-E25C-4FA1-9BBD-5A3EE8BB0C86}" srcOrd="0" destOrd="0" parTransId="{CBCB3870-1AC1-4EEC-B5AF-D2D3E8EBA9C2}" sibTransId="{E09A5B49-B69C-4894-B2EC-D22C20BDF045}"/>
    <dgm:cxn modelId="{42EB0C29-E577-4523-B5E6-E6F0376F068C}" type="presOf" srcId="{E4EB5CDC-18CE-4750-84FC-EBBE682A6618}" destId="{F6A1E8ED-EF52-44D9-B221-F76D07C165BE}" srcOrd="0" destOrd="0" presId="urn:microsoft.com/office/officeart/2005/8/layout/StepDownProcess"/>
    <dgm:cxn modelId="{D6E53834-9005-4C42-A8AA-8654421003BF}" srcId="{E4EB5CDC-18CE-4750-84FC-EBBE682A6618}" destId="{E8BC96DE-B8C7-45E1-A237-8EB72A233C42}" srcOrd="1" destOrd="0" parTransId="{9CB4CA4E-45F9-4CDD-9C91-078C44A6DA10}" sibTransId="{46CCFBAF-9409-4C47-8990-6BDC2D9463C7}"/>
    <dgm:cxn modelId="{1134E834-3C05-4A5F-823E-BEE17B77DEA8}" srcId="{E8BC96DE-B8C7-45E1-A237-8EB72A233C42}" destId="{12BAC8B2-6B48-4C71-AAAA-F0E59D85417C}" srcOrd="0" destOrd="0" parTransId="{1E34754D-192D-4775-845E-1D6F74FEF085}" sibTransId="{ABEB4D97-B65E-455F-9CCC-AF709FA5DBC2}"/>
    <dgm:cxn modelId="{CF085767-C3E4-4731-813B-3FB86FB60A0D}" type="presOf" srcId="{396441E5-9797-4ED4-B27D-2189CCA796DB}" destId="{78B5F518-3BC7-459C-93CF-C5FC50C5676E}" srcOrd="0" destOrd="0" presId="urn:microsoft.com/office/officeart/2005/8/layout/StepDownProcess"/>
    <dgm:cxn modelId="{31C28EB4-6C77-4576-9831-FAA6F34CD5F0}" srcId="{E4EB5CDC-18CE-4750-84FC-EBBE682A6618}" destId="{396441E5-9797-4ED4-B27D-2189CCA796DB}" srcOrd="2" destOrd="0" parTransId="{9703EE91-A6CB-42C5-8FA0-BBD900B0561E}" sibTransId="{B997FBF6-9D48-4821-9D06-CB9A866D5011}"/>
    <dgm:cxn modelId="{A1D113C0-E002-407A-A4F3-86C1BB30846B}" type="presOf" srcId="{8DB2F4FB-C69D-4E94-8DA7-E8D071885B04}" destId="{B49DD7E9-2158-48BC-8ED9-3279786EB4F9}" srcOrd="0" destOrd="0" presId="urn:microsoft.com/office/officeart/2005/8/layout/StepDownProcess"/>
    <dgm:cxn modelId="{F2AFA2CC-72B6-4ECA-99BB-6690FAFA2442}" type="presOf" srcId="{E8BC96DE-B8C7-45E1-A237-8EB72A233C42}" destId="{10B01376-FB0F-4609-B747-8A0165BA1AE1}" srcOrd="0" destOrd="0" presId="urn:microsoft.com/office/officeart/2005/8/layout/StepDownProcess"/>
    <dgm:cxn modelId="{867E5ED2-1220-410A-BCFB-0CF3D3F497B1}" srcId="{E4EB5CDC-18CE-4750-84FC-EBBE682A6618}" destId="{8DB2F4FB-C69D-4E94-8DA7-E8D071885B04}" srcOrd="3" destOrd="0" parTransId="{5189E23A-3FF9-4DCE-9D8B-3A4294FC0E0C}" sibTransId="{05A35B20-6513-4D1B-8257-71129447C182}"/>
    <dgm:cxn modelId="{1428DED9-D910-432F-93BB-B4EDEDE5FA66}" srcId="{7C15F533-E25C-4FA1-9BBD-5A3EE8BB0C86}" destId="{DD18612B-B068-4498-8BCD-181958B10992}" srcOrd="0" destOrd="0" parTransId="{56C65A22-18EF-4421-BE74-FEF01CC23504}" sibTransId="{03373B1E-464E-498A-B492-D66E23EC395E}"/>
    <dgm:cxn modelId="{246D85F2-C18E-4616-936F-8EA2CB3D236B}" type="presOf" srcId="{7C15F533-E25C-4FA1-9BBD-5A3EE8BB0C86}" destId="{59A5DAED-9486-4D29-886B-F6590A7F3326}" srcOrd="0" destOrd="0" presId="urn:microsoft.com/office/officeart/2005/8/layout/StepDownProcess"/>
    <dgm:cxn modelId="{4178A8FD-24C2-4869-AE61-5EC1BC5C0B8F}" type="presOf" srcId="{DD18612B-B068-4498-8BCD-181958B10992}" destId="{5942E1C0-F21C-4F4D-8A2C-79E54F09685D}" srcOrd="0" destOrd="0" presId="urn:microsoft.com/office/officeart/2005/8/layout/StepDownProcess"/>
    <dgm:cxn modelId="{069E74B2-1921-4AFC-869F-E10D3FAAEC59}" type="presParOf" srcId="{F6A1E8ED-EF52-44D9-B221-F76D07C165BE}" destId="{3F189B0F-853A-4520-B4F2-46FF502BC3F9}" srcOrd="0" destOrd="0" presId="urn:microsoft.com/office/officeart/2005/8/layout/StepDownProcess"/>
    <dgm:cxn modelId="{39A96DAE-B717-4E4B-A053-09F82B0FC18A}" type="presParOf" srcId="{3F189B0F-853A-4520-B4F2-46FF502BC3F9}" destId="{5254E1B0-94A1-4E49-99AD-10BD5F3E3F21}" srcOrd="0" destOrd="0" presId="urn:microsoft.com/office/officeart/2005/8/layout/StepDownProcess"/>
    <dgm:cxn modelId="{8B2A8841-4945-44A3-976B-2ABFF1EDD920}" type="presParOf" srcId="{3F189B0F-853A-4520-B4F2-46FF502BC3F9}" destId="{59A5DAED-9486-4D29-886B-F6590A7F3326}" srcOrd="1" destOrd="0" presId="urn:microsoft.com/office/officeart/2005/8/layout/StepDownProcess"/>
    <dgm:cxn modelId="{2B441C40-D938-442B-8DE3-296B1FA5645C}" type="presParOf" srcId="{3F189B0F-853A-4520-B4F2-46FF502BC3F9}" destId="{5942E1C0-F21C-4F4D-8A2C-79E54F09685D}" srcOrd="2" destOrd="0" presId="urn:microsoft.com/office/officeart/2005/8/layout/StepDownProcess"/>
    <dgm:cxn modelId="{4A5C93CF-0730-498B-8C49-EE74CCA170E9}" type="presParOf" srcId="{F6A1E8ED-EF52-44D9-B221-F76D07C165BE}" destId="{D371A6EF-CED2-468C-8401-A6F65F409E17}" srcOrd="1" destOrd="0" presId="urn:microsoft.com/office/officeart/2005/8/layout/StepDownProcess"/>
    <dgm:cxn modelId="{B5AD66C1-42EB-43FC-95C5-6ABE856BA4F9}" type="presParOf" srcId="{F6A1E8ED-EF52-44D9-B221-F76D07C165BE}" destId="{CDFC5F1A-289C-4E5D-B3BB-716BB16D125A}" srcOrd="2" destOrd="0" presId="urn:microsoft.com/office/officeart/2005/8/layout/StepDownProcess"/>
    <dgm:cxn modelId="{7B8BAF73-B874-4063-9A64-AF74071FDA64}" type="presParOf" srcId="{CDFC5F1A-289C-4E5D-B3BB-716BB16D125A}" destId="{8E81718E-095B-4924-AD9B-F87E16624F1A}" srcOrd="0" destOrd="0" presId="urn:microsoft.com/office/officeart/2005/8/layout/StepDownProcess"/>
    <dgm:cxn modelId="{54F99AB3-ECDC-4A8F-A5D2-66FA937197FB}" type="presParOf" srcId="{CDFC5F1A-289C-4E5D-B3BB-716BB16D125A}" destId="{10B01376-FB0F-4609-B747-8A0165BA1AE1}" srcOrd="1" destOrd="0" presId="urn:microsoft.com/office/officeart/2005/8/layout/StepDownProcess"/>
    <dgm:cxn modelId="{ED3A1D5A-CF07-471E-A5ED-2E0722594BEB}" type="presParOf" srcId="{CDFC5F1A-289C-4E5D-B3BB-716BB16D125A}" destId="{3A2904D9-B2BF-45C0-B649-B58B6ACB4F2E}" srcOrd="2" destOrd="0" presId="urn:microsoft.com/office/officeart/2005/8/layout/StepDownProcess"/>
    <dgm:cxn modelId="{504FF01E-0DA8-4830-9F16-187B4C5B9ED8}" type="presParOf" srcId="{F6A1E8ED-EF52-44D9-B221-F76D07C165BE}" destId="{13044C3F-FFF5-4B1A-8328-167A3B14F753}" srcOrd="3" destOrd="0" presId="urn:microsoft.com/office/officeart/2005/8/layout/StepDownProcess"/>
    <dgm:cxn modelId="{FCCD9233-4E67-4748-BECA-576806306115}" type="presParOf" srcId="{F6A1E8ED-EF52-44D9-B221-F76D07C165BE}" destId="{1C06614B-A8C3-4DD3-8EE2-6816278E23B3}" srcOrd="4" destOrd="0" presId="urn:microsoft.com/office/officeart/2005/8/layout/StepDownProcess"/>
    <dgm:cxn modelId="{3EAC058E-B19B-49DC-B568-4FF26528A6B6}" type="presParOf" srcId="{1C06614B-A8C3-4DD3-8EE2-6816278E23B3}" destId="{B143D2BC-9E03-40D4-ABE5-46A0912083AB}" srcOrd="0" destOrd="0" presId="urn:microsoft.com/office/officeart/2005/8/layout/StepDownProcess"/>
    <dgm:cxn modelId="{77F59CE4-FBFC-412B-956E-D0726CDC1A20}" type="presParOf" srcId="{1C06614B-A8C3-4DD3-8EE2-6816278E23B3}" destId="{78B5F518-3BC7-459C-93CF-C5FC50C5676E}" srcOrd="1" destOrd="0" presId="urn:microsoft.com/office/officeart/2005/8/layout/StepDownProcess"/>
    <dgm:cxn modelId="{7B022FB0-9FE9-42C4-8742-2B4645190523}" type="presParOf" srcId="{1C06614B-A8C3-4DD3-8EE2-6816278E23B3}" destId="{0DDD8461-7E4B-439D-B559-0077F49B407A}" srcOrd="2" destOrd="0" presId="urn:microsoft.com/office/officeart/2005/8/layout/StepDownProcess"/>
    <dgm:cxn modelId="{46DE3683-FE3C-4CCA-A329-726D537CD33C}" type="presParOf" srcId="{F6A1E8ED-EF52-44D9-B221-F76D07C165BE}" destId="{74DAC0E7-516F-4D5B-963A-E2105A601C83}" srcOrd="5" destOrd="0" presId="urn:microsoft.com/office/officeart/2005/8/layout/StepDownProcess"/>
    <dgm:cxn modelId="{E5D54EB6-B48D-4AC0-B35A-8A3F5621A3A2}" type="presParOf" srcId="{F6A1E8ED-EF52-44D9-B221-F76D07C165BE}" destId="{B7B04C76-F851-40D6-8977-CC1D9D51E0B6}" srcOrd="6" destOrd="0" presId="urn:microsoft.com/office/officeart/2005/8/layout/StepDownProcess"/>
    <dgm:cxn modelId="{0A9054D8-D2A3-4145-9117-1021FC06F1DC}" type="presParOf" srcId="{B7B04C76-F851-40D6-8977-CC1D9D51E0B6}" destId="{B49DD7E9-2158-48BC-8ED9-3279786EB4F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F0A06C7-3DFD-4F70-BFA1-451FD520B734}" type="doc">
      <dgm:prSet loTypeId="urn:microsoft.com/office/officeart/2009/3/layout/HorizontalOrganizationChart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8CAE9457-CBF3-488B-852F-990D79486899}">
      <dgm:prSet phldrT="[Texto]" custT="1"/>
      <dgm:spPr>
        <a:solidFill>
          <a:srgbClr val="005E5E"/>
        </a:solidFill>
      </dgm:spPr>
      <dgm:t>
        <a:bodyPr/>
        <a:lstStyle/>
        <a:p>
          <a:r>
            <a:rPr lang="es-ES" sz="2000" dirty="0">
              <a:latin typeface="Trebuchet MS" panose="020B0603020202020204" pitchFamily="34" charset="0"/>
            </a:rPr>
            <a:t>Solicitud de derechos ARCO</a:t>
          </a:r>
        </a:p>
      </dgm:t>
    </dgm:pt>
    <dgm:pt modelId="{F234A570-053C-409B-A053-225F9F765BC6}" type="parTrans" cxnId="{8E0423ED-CF7F-410C-A00F-752D5E36F712}">
      <dgm:prSet/>
      <dgm:spPr/>
      <dgm:t>
        <a:bodyPr/>
        <a:lstStyle/>
        <a:p>
          <a:endParaRPr lang="es-ES" sz="1900"/>
        </a:p>
      </dgm:t>
    </dgm:pt>
    <dgm:pt modelId="{AB680062-9A88-4DB6-B4C3-6506E08A0C95}" type="sibTrans" cxnId="{8E0423ED-CF7F-410C-A00F-752D5E36F712}">
      <dgm:prSet/>
      <dgm:spPr/>
      <dgm:t>
        <a:bodyPr/>
        <a:lstStyle/>
        <a:p>
          <a:endParaRPr lang="es-ES" sz="1900"/>
        </a:p>
      </dgm:t>
    </dgm:pt>
    <dgm:pt modelId="{1BF567D7-951E-47A4-87B8-0558EE684792}">
      <dgm:prSet phldrT="[Texto]" custT="1"/>
      <dgm:spPr>
        <a:solidFill>
          <a:schemeClr val="tx2"/>
        </a:solidFill>
      </dgm:spPr>
      <dgm:t>
        <a:bodyPr/>
        <a:lstStyle/>
        <a:p>
          <a:pPr algn="ctr"/>
          <a:r>
            <a:rPr lang="es-MX" sz="1900" dirty="0">
              <a:latin typeface="Trebuchet MS" panose="020B0603020202020204" pitchFamily="34" charset="0"/>
            </a:rPr>
            <a:t>Nombre</a:t>
          </a:r>
          <a:endParaRPr lang="es-ES" sz="1900" dirty="0">
            <a:latin typeface="Trebuchet MS" panose="020B0603020202020204" pitchFamily="34" charset="0"/>
          </a:endParaRPr>
        </a:p>
      </dgm:t>
    </dgm:pt>
    <dgm:pt modelId="{BFC0BCAB-2F59-47B9-A380-F2404112CDCE}" type="parTrans" cxnId="{64AC94A5-C1EB-46CC-B48E-AF8133639B4B}">
      <dgm:prSet/>
      <dgm:spPr/>
      <dgm:t>
        <a:bodyPr/>
        <a:lstStyle/>
        <a:p>
          <a:endParaRPr lang="es-ES" sz="1900"/>
        </a:p>
      </dgm:t>
    </dgm:pt>
    <dgm:pt modelId="{7384260D-2494-4DA8-B0F7-5C7270120696}" type="sibTrans" cxnId="{64AC94A5-C1EB-46CC-B48E-AF8133639B4B}">
      <dgm:prSet/>
      <dgm:spPr/>
      <dgm:t>
        <a:bodyPr/>
        <a:lstStyle/>
        <a:p>
          <a:endParaRPr lang="es-ES" sz="1900"/>
        </a:p>
      </dgm:t>
    </dgm:pt>
    <dgm:pt modelId="{03860D3C-096B-4F9C-A5EE-229AFD025635}">
      <dgm:prSet custT="1"/>
      <dgm:spPr>
        <a:solidFill>
          <a:schemeClr val="tx2"/>
        </a:solidFill>
      </dgm:spPr>
      <dgm:t>
        <a:bodyPr/>
        <a:lstStyle/>
        <a:p>
          <a:pPr algn="just"/>
          <a:r>
            <a:rPr lang="es-MX" sz="1900" kern="1200" dirty="0">
              <a:latin typeface="Trebuchet MS" panose="020B0603020202020204" pitchFamily="34" charset="0"/>
            </a:rPr>
            <a:t>Documentos que acrediten la identidad del </a:t>
          </a:r>
          <a:r>
            <a:rPr lang="es-MX" sz="19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titular</a:t>
          </a:r>
          <a:endParaRPr lang="es-ES" sz="1900" kern="1200" dirty="0">
            <a:solidFill>
              <a:prstClr val="white"/>
            </a:solidFill>
            <a:latin typeface="Trebuchet MS" panose="020B0603020202020204" pitchFamily="34" charset="0"/>
            <a:ea typeface="+mn-ea"/>
            <a:cs typeface="+mn-cs"/>
          </a:endParaRPr>
        </a:p>
      </dgm:t>
    </dgm:pt>
    <dgm:pt modelId="{706DF038-7A8B-4A63-A099-D6B6049B41E5}" type="parTrans" cxnId="{A2806C5D-8A5F-41C9-A750-6F0CEDAFC896}">
      <dgm:prSet/>
      <dgm:spPr/>
      <dgm:t>
        <a:bodyPr/>
        <a:lstStyle/>
        <a:p>
          <a:endParaRPr lang="es-ES" sz="1900"/>
        </a:p>
      </dgm:t>
    </dgm:pt>
    <dgm:pt modelId="{44A5798D-72B7-47E1-AD50-1126617E2D92}" type="sibTrans" cxnId="{A2806C5D-8A5F-41C9-A750-6F0CEDAFC896}">
      <dgm:prSet/>
      <dgm:spPr/>
      <dgm:t>
        <a:bodyPr/>
        <a:lstStyle/>
        <a:p>
          <a:endParaRPr lang="es-ES" sz="1900"/>
        </a:p>
      </dgm:t>
    </dgm:pt>
    <dgm:pt modelId="{CCCD7397-0937-408C-91BF-67E0DFEC99F4}">
      <dgm:prSet custT="1"/>
      <dgm:spPr>
        <a:solidFill>
          <a:schemeClr val="tx2"/>
        </a:solidFill>
      </dgm:spPr>
      <dgm:t>
        <a:bodyPr/>
        <a:lstStyle/>
        <a:p>
          <a:pPr algn="just"/>
          <a:r>
            <a:rPr lang="es-MX" sz="1900" dirty="0">
              <a:latin typeface="Trebuchet MS" panose="020B0603020202020204" pitchFamily="34" charset="0"/>
            </a:rPr>
            <a:t>Descripción clara y precisa de los datos personales respecto de los que se busca ejercer alguno de los derechos ARCO (salvo el derecho de acceso</a:t>
          </a:r>
          <a:r>
            <a:rPr lang="es-MX" sz="1900" dirty="0">
              <a:latin typeface="Arial Narrow" panose="020B0606020202030204" pitchFamily="34" charset="0"/>
            </a:rPr>
            <a:t>)</a:t>
          </a:r>
          <a:endParaRPr lang="es-ES" sz="1900" dirty="0">
            <a:latin typeface="Arial Narrow" panose="020B0606020202030204" pitchFamily="34" charset="0"/>
          </a:endParaRPr>
        </a:p>
      </dgm:t>
    </dgm:pt>
    <dgm:pt modelId="{4F0DEC5D-7A71-4EFB-8AC7-2C9D58988192}" type="parTrans" cxnId="{211D360B-B2D8-4C7A-8AD8-30F1E849B4C7}">
      <dgm:prSet/>
      <dgm:spPr/>
      <dgm:t>
        <a:bodyPr/>
        <a:lstStyle/>
        <a:p>
          <a:endParaRPr lang="es-ES" sz="1900"/>
        </a:p>
      </dgm:t>
    </dgm:pt>
    <dgm:pt modelId="{D1A8CAA5-95D8-4933-997C-22D5F38808A1}" type="sibTrans" cxnId="{211D360B-B2D8-4C7A-8AD8-30F1E849B4C7}">
      <dgm:prSet/>
      <dgm:spPr/>
      <dgm:t>
        <a:bodyPr/>
        <a:lstStyle/>
        <a:p>
          <a:endParaRPr lang="es-ES" sz="1900"/>
        </a:p>
      </dgm:t>
    </dgm:pt>
    <dgm:pt modelId="{8633E28A-2D94-42A4-B4E3-11BEA2F7B5CA}">
      <dgm:prSet custT="1"/>
      <dgm:spPr>
        <a:solidFill>
          <a:schemeClr val="tx2"/>
        </a:solidFill>
      </dgm:spPr>
      <dgm:t>
        <a:bodyPr/>
        <a:lstStyle/>
        <a:p>
          <a:pPr algn="just"/>
          <a:r>
            <a:rPr lang="es-MX" sz="1900" dirty="0">
              <a:latin typeface="Trebuchet MS" panose="020B0603020202020204" pitchFamily="34" charset="0"/>
            </a:rPr>
            <a:t>Descripción del derecho ARCO que se pretende ejercer</a:t>
          </a:r>
          <a:endParaRPr lang="es-ES" sz="1900" dirty="0">
            <a:latin typeface="Trebuchet MS" panose="020B0603020202020204" pitchFamily="34" charset="0"/>
          </a:endParaRPr>
        </a:p>
      </dgm:t>
    </dgm:pt>
    <dgm:pt modelId="{C9A43ED2-A8F5-46DD-A196-5C2B8EF09FB5}" type="parTrans" cxnId="{E32CC20B-AE6F-433E-B7EB-E14B1256B039}">
      <dgm:prSet/>
      <dgm:spPr/>
      <dgm:t>
        <a:bodyPr/>
        <a:lstStyle/>
        <a:p>
          <a:endParaRPr lang="es-ES" sz="1900"/>
        </a:p>
      </dgm:t>
    </dgm:pt>
    <dgm:pt modelId="{68FE7488-4FBE-4B19-AD98-9C56AC596BEB}" type="sibTrans" cxnId="{E32CC20B-AE6F-433E-B7EB-E14B1256B039}">
      <dgm:prSet/>
      <dgm:spPr/>
      <dgm:t>
        <a:bodyPr/>
        <a:lstStyle/>
        <a:p>
          <a:endParaRPr lang="es-ES" sz="1900"/>
        </a:p>
      </dgm:t>
    </dgm:pt>
    <dgm:pt modelId="{7D79348D-9068-47D0-80F8-C51F1039FE26}">
      <dgm:prSet custT="1"/>
      <dgm:spPr/>
      <dgm:t>
        <a:bodyPr/>
        <a:lstStyle/>
        <a:p>
          <a:pPr algn="ctr"/>
          <a:r>
            <a:rPr lang="es-MX" sz="1900" dirty="0">
              <a:latin typeface="Trebuchet MS" panose="020B0603020202020204" pitchFamily="34" charset="0"/>
            </a:rPr>
            <a:t>En su caso, la identidad y personalidad del representante</a:t>
          </a:r>
          <a:endParaRPr lang="es-ES" sz="1900" dirty="0">
            <a:latin typeface="Trebuchet MS" panose="020B0603020202020204" pitchFamily="34" charset="0"/>
          </a:endParaRPr>
        </a:p>
      </dgm:t>
    </dgm:pt>
    <dgm:pt modelId="{CF3D34AE-6B9B-4C72-8DFA-619253A5879E}" type="parTrans" cxnId="{A2873241-EC5A-4D53-A6B2-141BB8DE9542}">
      <dgm:prSet/>
      <dgm:spPr/>
      <dgm:t>
        <a:bodyPr/>
        <a:lstStyle/>
        <a:p>
          <a:endParaRPr lang="es-ES" sz="1900"/>
        </a:p>
      </dgm:t>
    </dgm:pt>
    <dgm:pt modelId="{54EDE674-2593-483A-817F-1CF87ABD672E}" type="sibTrans" cxnId="{A2873241-EC5A-4D53-A6B2-141BB8DE9542}">
      <dgm:prSet/>
      <dgm:spPr/>
      <dgm:t>
        <a:bodyPr/>
        <a:lstStyle/>
        <a:p>
          <a:endParaRPr lang="es-ES" sz="1900"/>
        </a:p>
      </dgm:t>
    </dgm:pt>
    <dgm:pt modelId="{BE619F66-C0E4-4F8B-8A61-46B2C5174B2D}">
      <dgm:prSet phldrT="[Texto]" custT="1"/>
      <dgm:spPr/>
      <dgm:t>
        <a:bodyPr/>
        <a:lstStyle/>
        <a:p>
          <a:pPr algn="ctr"/>
          <a:r>
            <a:rPr lang="es-MX" sz="1900" dirty="0">
              <a:latin typeface="Trebuchet MS" panose="020B0603020202020204" pitchFamily="34" charset="0"/>
            </a:rPr>
            <a:t>Titular</a:t>
          </a:r>
          <a:endParaRPr lang="es-ES" sz="1900" dirty="0">
            <a:latin typeface="Trebuchet MS" panose="020B0603020202020204" pitchFamily="34" charset="0"/>
          </a:endParaRPr>
        </a:p>
      </dgm:t>
    </dgm:pt>
    <dgm:pt modelId="{83BF78D9-AC4B-4753-AAFE-597A7C838CBE}" type="parTrans" cxnId="{CBF06694-3F4F-499E-ADDD-FB8A3D293561}">
      <dgm:prSet/>
      <dgm:spPr/>
      <dgm:t>
        <a:bodyPr/>
        <a:lstStyle/>
        <a:p>
          <a:endParaRPr lang="es-ES"/>
        </a:p>
      </dgm:t>
    </dgm:pt>
    <dgm:pt modelId="{263793DC-4B0B-4874-859F-5C7B01B6760D}" type="sibTrans" cxnId="{CBF06694-3F4F-499E-ADDD-FB8A3D293561}">
      <dgm:prSet/>
      <dgm:spPr/>
      <dgm:t>
        <a:bodyPr/>
        <a:lstStyle/>
        <a:p>
          <a:endParaRPr lang="es-ES"/>
        </a:p>
      </dgm:t>
    </dgm:pt>
    <dgm:pt modelId="{927E644F-E7AC-44F7-8D16-1B2A65C6A6F1}">
      <dgm:prSet phldrT="[Texto]" custT="1"/>
      <dgm:spPr/>
      <dgm:t>
        <a:bodyPr/>
        <a:lstStyle/>
        <a:p>
          <a:pPr algn="ctr"/>
          <a:r>
            <a:rPr lang="es-MX" sz="1900" dirty="0">
              <a:latin typeface="Trebuchet MS" panose="020B0603020202020204" pitchFamily="34" charset="0"/>
            </a:rPr>
            <a:t>Representante</a:t>
          </a:r>
          <a:endParaRPr lang="es-ES" sz="1900" dirty="0">
            <a:latin typeface="Trebuchet MS" panose="020B0603020202020204" pitchFamily="34" charset="0"/>
          </a:endParaRPr>
        </a:p>
      </dgm:t>
    </dgm:pt>
    <dgm:pt modelId="{9B4E4661-FBC4-4034-9C60-D79D24507A25}" type="parTrans" cxnId="{EA2CC52A-436D-449E-827C-78181023D302}">
      <dgm:prSet/>
      <dgm:spPr/>
      <dgm:t>
        <a:bodyPr/>
        <a:lstStyle/>
        <a:p>
          <a:endParaRPr lang="es-ES"/>
        </a:p>
      </dgm:t>
    </dgm:pt>
    <dgm:pt modelId="{BE91EAD7-74E6-4264-9D81-EB822B6695D8}" type="sibTrans" cxnId="{EA2CC52A-436D-449E-827C-78181023D302}">
      <dgm:prSet/>
      <dgm:spPr/>
      <dgm:t>
        <a:bodyPr/>
        <a:lstStyle/>
        <a:p>
          <a:endParaRPr lang="es-ES"/>
        </a:p>
      </dgm:t>
    </dgm:pt>
    <dgm:pt modelId="{C8B21AD3-17FF-45D6-BE4B-D3DF0F01392A}">
      <dgm:prSet phldrT="[Texto]" custT="1"/>
      <dgm:spPr>
        <a:solidFill>
          <a:schemeClr val="tx2"/>
        </a:solidFill>
      </dgm:spPr>
      <dgm:t>
        <a:bodyPr/>
        <a:lstStyle/>
        <a:p>
          <a:pPr algn="just"/>
          <a:r>
            <a:rPr lang="es-ES" sz="1900" dirty="0">
              <a:latin typeface="Trebuchet MS" panose="020B0603020202020204" pitchFamily="34" charset="0"/>
            </a:rPr>
            <a:t>Domicilio para recibir notificaciones</a:t>
          </a:r>
        </a:p>
      </dgm:t>
    </dgm:pt>
    <dgm:pt modelId="{B284CA1E-C238-487F-8658-B81FD8FA3403}" type="parTrans" cxnId="{6FF9CCD5-A49A-4CB9-9A4B-5E2473E47067}">
      <dgm:prSet/>
      <dgm:spPr/>
      <dgm:t>
        <a:bodyPr/>
        <a:lstStyle/>
        <a:p>
          <a:endParaRPr lang="es-ES"/>
        </a:p>
      </dgm:t>
    </dgm:pt>
    <dgm:pt modelId="{425570AC-BAD0-4BD0-AFC1-BF63A95990BE}" type="sibTrans" cxnId="{6FF9CCD5-A49A-4CB9-9A4B-5E2473E47067}">
      <dgm:prSet/>
      <dgm:spPr/>
      <dgm:t>
        <a:bodyPr/>
        <a:lstStyle/>
        <a:p>
          <a:endParaRPr lang="es-ES"/>
        </a:p>
      </dgm:t>
    </dgm:pt>
    <dgm:pt modelId="{F55B798C-B174-47CA-8551-D0B33535175B}" type="pres">
      <dgm:prSet presAssocID="{3F0A06C7-3DFD-4F70-BFA1-451FD520B73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30A396C-2A81-498F-A8DC-1CF574D20D34}" type="pres">
      <dgm:prSet presAssocID="{8CAE9457-CBF3-488B-852F-990D79486899}" presName="hierRoot1" presStyleCnt="0">
        <dgm:presLayoutVars>
          <dgm:hierBranch val="init"/>
        </dgm:presLayoutVars>
      </dgm:prSet>
      <dgm:spPr/>
    </dgm:pt>
    <dgm:pt modelId="{070107D4-4EFF-4C3B-88A2-AAFD678375BD}" type="pres">
      <dgm:prSet presAssocID="{8CAE9457-CBF3-488B-852F-990D79486899}" presName="rootComposite1" presStyleCnt="0"/>
      <dgm:spPr/>
    </dgm:pt>
    <dgm:pt modelId="{3E93BE67-4924-454C-9C6E-AE3C35EA9956}" type="pres">
      <dgm:prSet presAssocID="{8CAE9457-CBF3-488B-852F-990D79486899}" presName="rootText1" presStyleLbl="node0" presStyleIdx="0" presStyleCnt="1" custScaleX="124430" custScaleY="406167" custLinFactNeighborX="-7497">
        <dgm:presLayoutVars>
          <dgm:chPref val="3"/>
        </dgm:presLayoutVars>
      </dgm:prSet>
      <dgm:spPr>
        <a:prstGeom prst="ellipse">
          <a:avLst/>
        </a:prstGeom>
      </dgm:spPr>
    </dgm:pt>
    <dgm:pt modelId="{FD49B463-0CB7-49FA-8F78-702ED7090F2F}" type="pres">
      <dgm:prSet presAssocID="{8CAE9457-CBF3-488B-852F-990D79486899}" presName="rootConnector1" presStyleLbl="node1" presStyleIdx="0" presStyleCnt="0"/>
      <dgm:spPr/>
    </dgm:pt>
    <dgm:pt modelId="{923B1627-FA3B-4E1C-9779-63CF41E7E33E}" type="pres">
      <dgm:prSet presAssocID="{8CAE9457-CBF3-488B-852F-990D79486899}" presName="hierChild2" presStyleCnt="0"/>
      <dgm:spPr/>
    </dgm:pt>
    <dgm:pt modelId="{8279977C-91D8-419E-9BA8-C845B17C38EC}" type="pres">
      <dgm:prSet presAssocID="{BFC0BCAB-2F59-47B9-A380-F2404112CDCE}" presName="Name64" presStyleLbl="parChTrans1D2" presStyleIdx="0" presStyleCnt="5"/>
      <dgm:spPr/>
    </dgm:pt>
    <dgm:pt modelId="{B00142BF-6290-415A-BCF5-98A41C38AE78}" type="pres">
      <dgm:prSet presAssocID="{1BF567D7-951E-47A4-87B8-0558EE684792}" presName="hierRoot2" presStyleCnt="0">
        <dgm:presLayoutVars>
          <dgm:hierBranch val="init"/>
        </dgm:presLayoutVars>
      </dgm:prSet>
      <dgm:spPr/>
    </dgm:pt>
    <dgm:pt modelId="{F97E6AFB-56C5-44EF-96F1-34DD7AC7D4FE}" type="pres">
      <dgm:prSet presAssocID="{1BF567D7-951E-47A4-87B8-0558EE684792}" presName="rootComposite" presStyleCnt="0"/>
      <dgm:spPr/>
    </dgm:pt>
    <dgm:pt modelId="{13E3FD15-6C37-4234-A799-26EAB089A68B}" type="pres">
      <dgm:prSet presAssocID="{1BF567D7-951E-47A4-87B8-0558EE684792}" presName="rootText" presStyleLbl="node2" presStyleIdx="0" presStyleCnt="5" custScaleX="128548" custScaleY="91848">
        <dgm:presLayoutVars>
          <dgm:chPref val="3"/>
        </dgm:presLayoutVars>
      </dgm:prSet>
      <dgm:spPr/>
    </dgm:pt>
    <dgm:pt modelId="{6BCBDB71-04D7-43A3-AFE1-33A4364376F9}" type="pres">
      <dgm:prSet presAssocID="{1BF567D7-951E-47A4-87B8-0558EE684792}" presName="rootConnector" presStyleLbl="node2" presStyleIdx="0" presStyleCnt="5"/>
      <dgm:spPr/>
    </dgm:pt>
    <dgm:pt modelId="{2CE7CA6F-D2A7-4B95-AB60-33DD9C173490}" type="pres">
      <dgm:prSet presAssocID="{1BF567D7-951E-47A4-87B8-0558EE684792}" presName="hierChild4" presStyleCnt="0"/>
      <dgm:spPr/>
    </dgm:pt>
    <dgm:pt modelId="{18F7F25C-F418-4B16-B494-D6487389FFF8}" type="pres">
      <dgm:prSet presAssocID="{83BF78D9-AC4B-4753-AAFE-597A7C838CBE}" presName="Name64" presStyleLbl="parChTrans1D3" presStyleIdx="0" presStyleCnt="3"/>
      <dgm:spPr/>
    </dgm:pt>
    <dgm:pt modelId="{B6BFD69F-726B-4E1A-BD50-6C5513785DA1}" type="pres">
      <dgm:prSet presAssocID="{BE619F66-C0E4-4F8B-8A61-46B2C5174B2D}" presName="hierRoot2" presStyleCnt="0">
        <dgm:presLayoutVars>
          <dgm:hierBranch val="init"/>
        </dgm:presLayoutVars>
      </dgm:prSet>
      <dgm:spPr/>
    </dgm:pt>
    <dgm:pt modelId="{A28B5EEB-7DC5-4126-8756-D5A53D0F4C19}" type="pres">
      <dgm:prSet presAssocID="{BE619F66-C0E4-4F8B-8A61-46B2C5174B2D}" presName="rootComposite" presStyleCnt="0"/>
      <dgm:spPr/>
    </dgm:pt>
    <dgm:pt modelId="{C198DEDA-11BC-4993-9303-2B6B618BB3A6}" type="pres">
      <dgm:prSet presAssocID="{BE619F66-C0E4-4F8B-8A61-46B2C5174B2D}" presName="rootText" presStyleLbl="node3" presStyleIdx="0" presStyleCnt="3">
        <dgm:presLayoutVars>
          <dgm:chPref val="3"/>
        </dgm:presLayoutVars>
      </dgm:prSet>
      <dgm:spPr/>
    </dgm:pt>
    <dgm:pt modelId="{314D2E25-B854-4D3A-A2D3-806E2DAD6179}" type="pres">
      <dgm:prSet presAssocID="{BE619F66-C0E4-4F8B-8A61-46B2C5174B2D}" presName="rootConnector" presStyleLbl="node3" presStyleIdx="0" presStyleCnt="3"/>
      <dgm:spPr/>
    </dgm:pt>
    <dgm:pt modelId="{0E2C95BC-CA54-4E21-BCCE-F7123F0D0D6B}" type="pres">
      <dgm:prSet presAssocID="{BE619F66-C0E4-4F8B-8A61-46B2C5174B2D}" presName="hierChild4" presStyleCnt="0"/>
      <dgm:spPr/>
    </dgm:pt>
    <dgm:pt modelId="{6B789574-B7BB-4466-B02E-AF7BB2445A4A}" type="pres">
      <dgm:prSet presAssocID="{BE619F66-C0E4-4F8B-8A61-46B2C5174B2D}" presName="hierChild5" presStyleCnt="0"/>
      <dgm:spPr/>
    </dgm:pt>
    <dgm:pt modelId="{68F1D7E7-31A3-4EAF-8B9C-2F5A52257C9F}" type="pres">
      <dgm:prSet presAssocID="{9B4E4661-FBC4-4034-9C60-D79D24507A25}" presName="Name64" presStyleLbl="parChTrans1D3" presStyleIdx="1" presStyleCnt="3"/>
      <dgm:spPr/>
    </dgm:pt>
    <dgm:pt modelId="{AD51E763-74B7-480E-8240-8C48022ACDD7}" type="pres">
      <dgm:prSet presAssocID="{927E644F-E7AC-44F7-8D16-1B2A65C6A6F1}" presName="hierRoot2" presStyleCnt="0">
        <dgm:presLayoutVars>
          <dgm:hierBranch val="init"/>
        </dgm:presLayoutVars>
      </dgm:prSet>
      <dgm:spPr/>
    </dgm:pt>
    <dgm:pt modelId="{B3D1B9B2-19DD-44C1-8084-B0A17B44925A}" type="pres">
      <dgm:prSet presAssocID="{927E644F-E7AC-44F7-8D16-1B2A65C6A6F1}" presName="rootComposite" presStyleCnt="0"/>
      <dgm:spPr/>
    </dgm:pt>
    <dgm:pt modelId="{1A2F97CD-F27C-4261-A670-0936527C0176}" type="pres">
      <dgm:prSet presAssocID="{927E644F-E7AC-44F7-8D16-1B2A65C6A6F1}" presName="rootText" presStyleLbl="node3" presStyleIdx="1" presStyleCnt="3">
        <dgm:presLayoutVars>
          <dgm:chPref val="3"/>
        </dgm:presLayoutVars>
      </dgm:prSet>
      <dgm:spPr/>
    </dgm:pt>
    <dgm:pt modelId="{CC03ECD5-EADD-4D2E-A3B4-A6D83B5F54ED}" type="pres">
      <dgm:prSet presAssocID="{927E644F-E7AC-44F7-8D16-1B2A65C6A6F1}" presName="rootConnector" presStyleLbl="node3" presStyleIdx="1" presStyleCnt="3"/>
      <dgm:spPr/>
    </dgm:pt>
    <dgm:pt modelId="{E6A1CD15-DE7A-4CBB-A155-813070798087}" type="pres">
      <dgm:prSet presAssocID="{927E644F-E7AC-44F7-8D16-1B2A65C6A6F1}" presName="hierChild4" presStyleCnt="0"/>
      <dgm:spPr/>
    </dgm:pt>
    <dgm:pt modelId="{47E78D9C-DA7C-4C1F-900C-B832AC6282B6}" type="pres">
      <dgm:prSet presAssocID="{927E644F-E7AC-44F7-8D16-1B2A65C6A6F1}" presName="hierChild5" presStyleCnt="0"/>
      <dgm:spPr/>
    </dgm:pt>
    <dgm:pt modelId="{EFD01199-82ED-4121-9B04-25381E75E269}" type="pres">
      <dgm:prSet presAssocID="{1BF567D7-951E-47A4-87B8-0558EE684792}" presName="hierChild5" presStyleCnt="0"/>
      <dgm:spPr/>
    </dgm:pt>
    <dgm:pt modelId="{E1F43D7B-64A1-4278-BA18-00B3A21CB02D}" type="pres">
      <dgm:prSet presAssocID="{B284CA1E-C238-487F-8658-B81FD8FA3403}" presName="Name64" presStyleLbl="parChTrans1D2" presStyleIdx="1" presStyleCnt="5"/>
      <dgm:spPr/>
    </dgm:pt>
    <dgm:pt modelId="{384F4D02-21D2-410C-ADDF-184A08C95B51}" type="pres">
      <dgm:prSet presAssocID="{C8B21AD3-17FF-45D6-BE4B-D3DF0F01392A}" presName="hierRoot2" presStyleCnt="0">
        <dgm:presLayoutVars>
          <dgm:hierBranch val="init"/>
        </dgm:presLayoutVars>
      </dgm:prSet>
      <dgm:spPr/>
    </dgm:pt>
    <dgm:pt modelId="{998ACEA7-342F-48B4-BAED-236300F11F71}" type="pres">
      <dgm:prSet presAssocID="{C8B21AD3-17FF-45D6-BE4B-D3DF0F01392A}" presName="rootComposite" presStyleCnt="0"/>
      <dgm:spPr/>
    </dgm:pt>
    <dgm:pt modelId="{CCBC5D1F-FADE-4A97-BECE-AB11EBF92ABB}" type="pres">
      <dgm:prSet presAssocID="{C8B21AD3-17FF-45D6-BE4B-D3DF0F01392A}" presName="rootText" presStyleLbl="node2" presStyleIdx="1" presStyleCnt="5" custScaleX="246678">
        <dgm:presLayoutVars>
          <dgm:chPref val="3"/>
        </dgm:presLayoutVars>
      </dgm:prSet>
      <dgm:spPr/>
    </dgm:pt>
    <dgm:pt modelId="{0018EECC-91F6-48B0-9547-D2BF6E71B53E}" type="pres">
      <dgm:prSet presAssocID="{C8B21AD3-17FF-45D6-BE4B-D3DF0F01392A}" presName="rootConnector" presStyleLbl="node2" presStyleIdx="1" presStyleCnt="5"/>
      <dgm:spPr/>
    </dgm:pt>
    <dgm:pt modelId="{F83A9B28-3647-44BF-813A-E310124F1D6F}" type="pres">
      <dgm:prSet presAssocID="{C8B21AD3-17FF-45D6-BE4B-D3DF0F01392A}" presName="hierChild4" presStyleCnt="0"/>
      <dgm:spPr/>
    </dgm:pt>
    <dgm:pt modelId="{AFE8A32E-10B1-4386-ACA5-5E5AA9B09CA5}" type="pres">
      <dgm:prSet presAssocID="{C8B21AD3-17FF-45D6-BE4B-D3DF0F01392A}" presName="hierChild5" presStyleCnt="0"/>
      <dgm:spPr/>
    </dgm:pt>
    <dgm:pt modelId="{606C3793-4111-4220-B58D-AAC5F6FEE338}" type="pres">
      <dgm:prSet presAssocID="{706DF038-7A8B-4A63-A099-D6B6049B41E5}" presName="Name64" presStyleLbl="parChTrans1D2" presStyleIdx="2" presStyleCnt="5"/>
      <dgm:spPr/>
    </dgm:pt>
    <dgm:pt modelId="{308B793E-E738-45BB-BF7B-52BF2D13AF23}" type="pres">
      <dgm:prSet presAssocID="{03860D3C-096B-4F9C-A5EE-229AFD025635}" presName="hierRoot2" presStyleCnt="0">
        <dgm:presLayoutVars>
          <dgm:hierBranch val="init"/>
        </dgm:presLayoutVars>
      </dgm:prSet>
      <dgm:spPr/>
    </dgm:pt>
    <dgm:pt modelId="{AECDBFDD-8744-4DD1-A0CB-4D61F5E7AB99}" type="pres">
      <dgm:prSet presAssocID="{03860D3C-096B-4F9C-A5EE-229AFD025635}" presName="rootComposite" presStyleCnt="0"/>
      <dgm:spPr/>
    </dgm:pt>
    <dgm:pt modelId="{2C94342D-0898-4D6A-9B09-1E61868A6816}" type="pres">
      <dgm:prSet presAssocID="{03860D3C-096B-4F9C-A5EE-229AFD025635}" presName="rootText" presStyleLbl="node2" presStyleIdx="2" presStyleCnt="5" custScaleX="244820" custScaleY="130573">
        <dgm:presLayoutVars>
          <dgm:chPref val="3"/>
        </dgm:presLayoutVars>
      </dgm:prSet>
      <dgm:spPr/>
    </dgm:pt>
    <dgm:pt modelId="{C0C4AF47-E4DB-467A-8262-17508E9F3B24}" type="pres">
      <dgm:prSet presAssocID="{03860D3C-096B-4F9C-A5EE-229AFD025635}" presName="rootConnector" presStyleLbl="node2" presStyleIdx="2" presStyleCnt="5"/>
      <dgm:spPr/>
    </dgm:pt>
    <dgm:pt modelId="{EC1CC452-14BE-48AF-9AD7-B828F02B7317}" type="pres">
      <dgm:prSet presAssocID="{03860D3C-096B-4F9C-A5EE-229AFD025635}" presName="hierChild4" presStyleCnt="0"/>
      <dgm:spPr/>
    </dgm:pt>
    <dgm:pt modelId="{38E7AA7F-7A39-4286-8EF9-CE1DA0E99EDF}" type="pres">
      <dgm:prSet presAssocID="{CF3D34AE-6B9B-4C72-8DFA-619253A5879E}" presName="Name64" presStyleLbl="parChTrans1D3" presStyleIdx="2" presStyleCnt="3"/>
      <dgm:spPr/>
    </dgm:pt>
    <dgm:pt modelId="{DC09B065-357E-4CA5-8F50-A117EC72B8CB}" type="pres">
      <dgm:prSet presAssocID="{7D79348D-9068-47D0-80F8-C51F1039FE26}" presName="hierRoot2" presStyleCnt="0">
        <dgm:presLayoutVars>
          <dgm:hierBranch val="init"/>
        </dgm:presLayoutVars>
      </dgm:prSet>
      <dgm:spPr/>
    </dgm:pt>
    <dgm:pt modelId="{C9651199-73EE-4DAB-9EA0-D65576D7823F}" type="pres">
      <dgm:prSet presAssocID="{7D79348D-9068-47D0-80F8-C51F1039FE26}" presName="rootComposite" presStyleCnt="0"/>
      <dgm:spPr/>
    </dgm:pt>
    <dgm:pt modelId="{F5A71010-FE1E-4027-9B4C-AE684A6D508F}" type="pres">
      <dgm:prSet presAssocID="{7D79348D-9068-47D0-80F8-C51F1039FE26}" presName="rootText" presStyleLbl="node3" presStyleIdx="2" presStyleCnt="3" custScaleX="244820" custScaleY="130573">
        <dgm:presLayoutVars>
          <dgm:chPref val="3"/>
        </dgm:presLayoutVars>
      </dgm:prSet>
      <dgm:spPr/>
    </dgm:pt>
    <dgm:pt modelId="{DDAA315E-5790-4DBA-919B-BFDB38789A00}" type="pres">
      <dgm:prSet presAssocID="{7D79348D-9068-47D0-80F8-C51F1039FE26}" presName="rootConnector" presStyleLbl="node3" presStyleIdx="2" presStyleCnt="3"/>
      <dgm:spPr/>
    </dgm:pt>
    <dgm:pt modelId="{BF21AC58-F2C5-4D01-80F2-5A174876BFE5}" type="pres">
      <dgm:prSet presAssocID="{7D79348D-9068-47D0-80F8-C51F1039FE26}" presName="hierChild4" presStyleCnt="0"/>
      <dgm:spPr/>
    </dgm:pt>
    <dgm:pt modelId="{98270177-B54A-4E81-99DE-15E812DF4C4B}" type="pres">
      <dgm:prSet presAssocID="{7D79348D-9068-47D0-80F8-C51F1039FE26}" presName="hierChild5" presStyleCnt="0"/>
      <dgm:spPr/>
    </dgm:pt>
    <dgm:pt modelId="{6DCC9D03-3A7F-4252-8D58-4F89BC28815E}" type="pres">
      <dgm:prSet presAssocID="{03860D3C-096B-4F9C-A5EE-229AFD025635}" presName="hierChild5" presStyleCnt="0"/>
      <dgm:spPr/>
    </dgm:pt>
    <dgm:pt modelId="{833B720D-2D39-4022-8071-FA3B8E056AFE}" type="pres">
      <dgm:prSet presAssocID="{4F0DEC5D-7A71-4EFB-8AC7-2C9D58988192}" presName="Name64" presStyleLbl="parChTrans1D2" presStyleIdx="3" presStyleCnt="5"/>
      <dgm:spPr/>
    </dgm:pt>
    <dgm:pt modelId="{09D64CF0-443A-4D97-8935-A31677058A89}" type="pres">
      <dgm:prSet presAssocID="{CCCD7397-0937-408C-91BF-67E0DFEC99F4}" presName="hierRoot2" presStyleCnt="0">
        <dgm:presLayoutVars>
          <dgm:hierBranch val="init"/>
        </dgm:presLayoutVars>
      </dgm:prSet>
      <dgm:spPr/>
    </dgm:pt>
    <dgm:pt modelId="{E3FB06E5-1331-4238-BD80-0AB6D20A1591}" type="pres">
      <dgm:prSet presAssocID="{CCCD7397-0937-408C-91BF-67E0DFEC99F4}" presName="rootComposite" presStyleCnt="0"/>
      <dgm:spPr/>
    </dgm:pt>
    <dgm:pt modelId="{FC91744F-82A2-4F20-AE74-A1C6E5A4D37F}" type="pres">
      <dgm:prSet presAssocID="{CCCD7397-0937-408C-91BF-67E0DFEC99F4}" presName="rootText" presStyleLbl="node2" presStyleIdx="3" presStyleCnt="5" custScaleX="271901" custScaleY="235568">
        <dgm:presLayoutVars>
          <dgm:chPref val="3"/>
        </dgm:presLayoutVars>
      </dgm:prSet>
      <dgm:spPr/>
    </dgm:pt>
    <dgm:pt modelId="{6E95DE70-4755-4CF5-8E97-E75172791A57}" type="pres">
      <dgm:prSet presAssocID="{CCCD7397-0937-408C-91BF-67E0DFEC99F4}" presName="rootConnector" presStyleLbl="node2" presStyleIdx="3" presStyleCnt="5"/>
      <dgm:spPr/>
    </dgm:pt>
    <dgm:pt modelId="{C3E06B6A-43D4-4F61-9439-A7FFFAC3CF4C}" type="pres">
      <dgm:prSet presAssocID="{CCCD7397-0937-408C-91BF-67E0DFEC99F4}" presName="hierChild4" presStyleCnt="0"/>
      <dgm:spPr/>
    </dgm:pt>
    <dgm:pt modelId="{757F45FF-7114-41F0-9195-DA7B8A87816F}" type="pres">
      <dgm:prSet presAssocID="{CCCD7397-0937-408C-91BF-67E0DFEC99F4}" presName="hierChild5" presStyleCnt="0"/>
      <dgm:spPr/>
    </dgm:pt>
    <dgm:pt modelId="{695C18D1-43B3-44DE-9BCD-F4E1E2BDF0F2}" type="pres">
      <dgm:prSet presAssocID="{C9A43ED2-A8F5-46DD-A196-5C2B8EF09FB5}" presName="Name64" presStyleLbl="parChTrans1D2" presStyleIdx="4" presStyleCnt="5"/>
      <dgm:spPr/>
    </dgm:pt>
    <dgm:pt modelId="{389AC170-1D4F-4AF4-914F-92F87B9F73A4}" type="pres">
      <dgm:prSet presAssocID="{8633E28A-2D94-42A4-B4E3-11BEA2F7B5CA}" presName="hierRoot2" presStyleCnt="0">
        <dgm:presLayoutVars>
          <dgm:hierBranch val="init"/>
        </dgm:presLayoutVars>
      </dgm:prSet>
      <dgm:spPr/>
    </dgm:pt>
    <dgm:pt modelId="{27CC5812-45F6-46B6-B6E1-061CD1B13EC1}" type="pres">
      <dgm:prSet presAssocID="{8633E28A-2D94-42A4-B4E3-11BEA2F7B5CA}" presName="rootComposite" presStyleCnt="0"/>
      <dgm:spPr/>
    </dgm:pt>
    <dgm:pt modelId="{27A460C3-F39A-4788-AB98-06F500664E10}" type="pres">
      <dgm:prSet presAssocID="{8633E28A-2D94-42A4-B4E3-11BEA2F7B5CA}" presName="rootText" presStyleLbl="node2" presStyleIdx="4" presStyleCnt="5" custScaleX="244820" custScaleY="128316">
        <dgm:presLayoutVars>
          <dgm:chPref val="3"/>
        </dgm:presLayoutVars>
      </dgm:prSet>
      <dgm:spPr/>
    </dgm:pt>
    <dgm:pt modelId="{8DA90F9F-862A-41DA-AC39-B270CAFA650F}" type="pres">
      <dgm:prSet presAssocID="{8633E28A-2D94-42A4-B4E3-11BEA2F7B5CA}" presName="rootConnector" presStyleLbl="node2" presStyleIdx="4" presStyleCnt="5"/>
      <dgm:spPr/>
    </dgm:pt>
    <dgm:pt modelId="{0BF1B285-F546-4007-AE10-C19D11DE7978}" type="pres">
      <dgm:prSet presAssocID="{8633E28A-2D94-42A4-B4E3-11BEA2F7B5CA}" presName="hierChild4" presStyleCnt="0"/>
      <dgm:spPr/>
    </dgm:pt>
    <dgm:pt modelId="{8313C7BF-C78B-4A5F-8A3B-1ACA91D91515}" type="pres">
      <dgm:prSet presAssocID="{8633E28A-2D94-42A4-B4E3-11BEA2F7B5CA}" presName="hierChild5" presStyleCnt="0"/>
      <dgm:spPr/>
    </dgm:pt>
    <dgm:pt modelId="{C087E21F-FEDA-4FC6-979D-5671FAF54283}" type="pres">
      <dgm:prSet presAssocID="{8CAE9457-CBF3-488B-852F-990D79486899}" presName="hierChild3" presStyleCnt="0"/>
      <dgm:spPr/>
    </dgm:pt>
  </dgm:ptLst>
  <dgm:cxnLst>
    <dgm:cxn modelId="{211D360B-B2D8-4C7A-8AD8-30F1E849B4C7}" srcId="{8CAE9457-CBF3-488B-852F-990D79486899}" destId="{CCCD7397-0937-408C-91BF-67E0DFEC99F4}" srcOrd="3" destOrd="0" parTransId="{4F0DEC5D-7A71-4EFB-8AC7-2C9D58988192}" sibTransId="{D1A8CAA5-95D8-4933-997C-22D5F38808A1}"/>
    <dgm:cxn modelId="{E32CC20B-AE6F-433E-B7EB-E14B1256B039}" srcId="{8CAE9457-CBF3-488B-852F-990D79486899}" destId="{8633E28A-2D94-42A4-B4E3-11BEA2F7B5CA}" srcOrd="4" destOrd="0" parTransId="{C9A43ED2-A8F5-46DD-A196-5C2B8EF09FB5}" sibTransId="{68FE7488-4FBE-4B19-AD98-9C56AC596BEB}"/>
    <dgm:cxn modelId="{3AD23612-6A86-4805-AD6C-A127F8568FA7}" type="presOf" srcId="{C9A43ED2-A8F5-46DD-A196-5C2B8EF09FB5}" destId="{695C18D1-43B3-44DE-9BCD-F4E1E2BDF0F2}" srcOrd="0" destOrd="0" presId="urn:microsoft.com/office/officeart/2009/3/layout/HorizontalOrganizationChart"/>
    <dgm:cxn modelId="{2433F51B-B895-4884-8546-E2B5AA462518}" type="presOf" srcId="{1BF567D7-951E-47A4-87B8-0558EE684792}" destId="{6BCBDB71-04D7-43A3-AFE1-33A4364376F9}" srcOrd="1" destOrd="0" presId="urn:microsoft.com/office/officeart/2009/3/layout/HorizontalOrganizationChart"/>
    <dgm:cxn modelId="{594B2A2A-EF37-4C94-86BE-6192AD1D37D6}" type="presOf" srcId="{03860D3C-096B-4F9C-A5EE-229AFD025635}" destId="{C0C4AF47-E4DB-467A-8262-17508E9F3B24}" srcOrd="1" destOrd="0" presId="urn:microsoft.com/office/officeart/2009/3/layout/HorizontalOrganizationChart"/>
    <dgm:cxn modelId="{EA2CC52A-436D-449E-827C-78181023D302}" srcId="{1BF567D7-951E-47A4-87B8-0558EE684792}" destId="{927E644F-E7AC-44F7-8D16-1B2A65C6A6F1}" srcOrd="1" destOrd="0" parTransId="{9B4E4661-FBC4-4034-9C60-D79D24507A25}" sibTransId="{BE91EAD7-74E6-4264-9D81-EB822B6695D8}"/>
    <dgm:cxn modelId="{9BA98E2E-6D7B-4699-ACCB-CD458DF923CD}" type="presOf" srcId="{8633E28A-2D94-42A4-B4E3-11BEA2F7B5CA}" destId="{27A460C3-F39A-4788-AB98-06F500664E10}" srcOrd="0" destOrd="0" presId="urn:microsoft.com/office/officeart/2009/3/layout/HorizontalOrganizationChart"/>
    <dgm:cxn modelId="{CCB9E738-C37A-4423-9B14-CA3C9117C0F5}" type="presOf" srcId="{CCCD7397-0937-408C-91BF-67E0DFEC99F4}" destId="{FC91744F-82A2-4F20-AE74-A1C6E5A4D37F}" srcOrd="0" destOrd="0" presId="urn:microsoft.com/office/officeart/2009/3/layout/HorizontalOrganizationChart"/>
    <dgm:cxn modelId="{8161C239-5758-497E-A936-650CBA25924E}" type="presOf" srcId="{8CAE9457-CBF3-488B-852F-990D79486899}" destId="{3E93BE67-4924-454C-9C6E-AE3C35EA9956}" srcOrd="0" destOrd="0" presId="urn:microsoft.com/office/officeart/2009/3/layout/HorizontalOrganizationChart"/>
    <dgm:cxn modelId="{A2806C5D-8A5F-41C9-A750-6F0CEDAFC896}" srcId="{8CAE9457-CBF3-488B-852F-990D79486899}" destId="{03860D3C-096B-4F9C-A5EE-229AFD025635}" srcOrd="2" destOrd="0" parTransId="{706DF038-7A8B-4A63-A099-D6B6049B41E5}" sibTransId="{44A5798D-72B7-47E1-AD50-1126617E2D92}"/>
    <dgm:cxn modelId="{A2873241-EC5A-4D53-A6B2-141BB8DE9542}" srcId="{03860D3C-096B-4F9C-A5EE-229AFD025635}" destId="{7D79348D-9068-47D0-80F8-C51F1039FE26}" srcOrd="0" destOrd="0" parTransId="{CF3D34AE-6B9B-4C72-8DFA-619253A5879E}" sibTransId="{54EDE674-2593-483A-817F-1CF87ABD672E}"/>
    <dgm:cxn modelId="{72C37C4D-2C80-4470-90E6-8326BF1F461C}" type="presOf" srcId="{706DF038-7A8B-4A63-A099-D6B6049B41E5}" destId="{606C3793-4111-4220-B58D-AAC5F6FEE338}" srcOrd="0" destOrd="0" presId="urn:microsoft.com/office/officeart/2009/3/layout/HorizontalOrganizationChart"/>
    <dgm:cxn modelId="{8DA62D52-918E-4102-AFE4-1C947A210BFE}" type="presOf" srcId="{03860D3C-096B-4F9C-A5EE-229AFD025635}" destId="{2C94342D-0898-4D6A-9B09-1E61868A6816}" srcOrd="0" destOrd="0" presId="urn:microsoft.com/office/officeart/2009/3/layout/HorizontalOrganizationChart"/>
    <dgm:cxn modelId="{16611553-32E1-4DE0-B0B3-0264E2912EE5}" type="presOf" srcId="{BE619F66-C0E4-4F8B-8A61-46B2C5174B2D}" destId="{314D2E25-B854-4D3A-A2D3-806E2DAD6179}" srcOrd="1" destOrd="0" presId="urn:microsoft.com/office/officeart/2009/3/layout/HorizontalOrganizationChart"/>
    <dgm:cxn modelId="{CD9E5555-0542-4FFA-8F1B-624830D54D2D}" type="presOf" srcId="{BFC0BCAB-2F59-47B9-A380-F2404112CDCE}" destId="{8279977C-91D8-419E-9BA8-C845B17C38EC}" srcOrd="0" destOrd="0" presId="urn:microsoft.com/office/officeart/2009/3/layout/HorizontalOrganizationChart"/>
    <dgm:cxn modelId="{A081AD7D-5BED-49D0-9920-CCB2D5CC899F}" type="presOf" srcId="{927E644F-E7AC-44F7-8D16-1B2A65C6A6F1}" destId="{CC03ECD5-EADD-4D2E-A3B4-A6D83B5F54ED}" srcOrd="1" destOrd="0" presId="urn:microsoft.com/office/officeart/2009/3/layout/HorizontalOrganizationChart"/>
    <dgm:cxn modelId="{28948B88-9C1B-418C-BB83-F148CA7CBEBE}" type="presOf" srcId="{927E644F-E7AC-44F7-8D16-1B2A65C6A6F1}" destId="{1A2F97CD-F27C-4261-A670-0936527C0176}" srcOrd="0" destOrd="0" presId="urn:microsoft.com/office/officeart/2009/3/layout/HorizontalOrganizationChart"/>
    <dgm:cxn modelId="{54B7748E-5D6B-4D25-8FD3-7804575F5F5F}" type="presOf" srcId="{C8B21AD3-17FF-45D6-BE4B-D3DF0F01392A}" destId="{0018EECC-91F6-48B0-9547-D2BF6E71B53E}" srcOrd="1" destOrd="0" presId="urn:microsoft.com/office/officeart/2009/3/layout/HorizontalOrganizationChart"/>
    <dgm:cxn modelId="{CBF06694-3F4F-499E-ADDD-FB8A3D293561}" srcId="{1BF567D7-951E-47A4-87B8-0558EE684792}" destId="{BE619F66-C0E4-4F8B-8A61-46B2C5174B2D}" srcOrd="0" destOrd="0" parTransId="{83BF78D9-AC4B-4753-AAFE-597A7C838CBE}" sibTransId="{263793DC-4B0B-4874-859F-5C7B01B6760D}"/>
    <dgm:cxn modelId="{641CA69C-FABC-4F4E-9134-D5D4C04C19FE}" type="presOf" srcId="{1BF567D7-951E-47A4-87B8-0558EE684792}" destId="{13E3FD15-6C37-4234-A799-26EAB089A68B}" srcOrd="0" destOrd="0" presId="urn:microsoft.com/office/officeart/2009/3/layout/HorizontalOrganizationChart"/>
    <dgm:cxn modelId="{64AC94A5-C1EB-46CC-B48E-AF8133639B4B}" srcId="{8CAE9457-CBF3-488B-852F-990D79486899}" destId="{1BF567D7-951E-47A4-87B8-0558EE684792}" srcOrd="0" destOrd="0" parTransId="{BFC0BCAB-2F59-47B9-A380-F2404112CDCE}" sibTransId="{7384260D-2494-4DA8-B0F7-5C7270120696}"/>
    <dgm:cxn modelId="{3B2D14AA-979C-44D4-956F-E88B6ADAD1A2}" type="presOf" srcId="{C8B21AD3-17FF-45D6-BE4B-D3DF0F01392A}" destId="{CCBC5D1F-FADE-4A97-BECE-AB11EBF92ABB}" srcOrd="0" destOrd="0" presId="urn:microsoft.com/office/officeart/2009/3/layout/HorizontalOrganizationChart"/>
    <dgm:cxn modelId="{57030BB4-C99E-4F1B-98AA-BE0C1A55BE07}" type="presOf" srcId="{7D79348D-9068-47D0-80F8-C51F1039FE26}" destId="{DDAA315E-5790-4DBA-919B-BFDB38789A00}" srcOrd="1" destOrd="0" presId="urn:microsoft.com/office/officeart/2009/3/layout/HorizontalOrganizationChart"/>
    <dgm:cxn modelId="{35B5C4C9-89DD-4EF2-8FE2-590BD2E1102A}" type="presOf" srcId="{9B4E4661-FBC4-4034-9C60-D79D24507A25}" destId="{68F1D7E7-31A3-4EAF-8B9C-2F5A52257C9F}" srcOrd="0" destOrd="0" presId="urn:microsoft.com/office/officeart/2009/3/layout/HorizontalOrganizationChart"/>
    <dgm:cxn modelId="{6FF9CCD5-A49A-4CB9-9A4B-5E2473E47067}" srcId="{8CAE9457-CBF3-488B-852F-990D79486899}" destId="{C8B21AD3-17FF-45D6-BE4B-D3DF0F01392A}" srcOrd="1" destOrd="0" parTransId="{B284CA1E-C238-487F-8658-B81FD8FA3403}" sibTransId="{425570AC-BAD0-4BD0-AFC1-BF63A95990BE}"/>
    <dgm:cxn modelId="{6094E2D9-0D7B-4988-8C8A-885F2BDDB69B}" type="presOf" srcId="{BE619F66-C0E4-4F8B-8A61-46B2C5174B2D}" destId="{C198DEDA-11BC-4993-9303-2B6B618BB3A6}" srcOrd="0" destOrd="0" presId="urn:microsoft.com/office/officeart/2009/3/layout/HorizontalOrganizationChart"/>
    <dgm:cxn modelId="{8C08A1DA-32EF-4767-980D-EDDDF057FB64}" type="presOf" srcId="{7D79348D-9068-47D0-80F8-C51F1039FE26}" destId="{F5A71010-FE1E-4027-9B4C-AE684A6D508F}" srcOrd="0" destOrd="0" presId="urn:microsoft.com/office/officeart/2009/3/layout/HorizontalOrganizationChart"/>
    <dgm:cxn modelId="{A32A5AE5-15DB-4A5E-A9CD-27D0F5E2AF2B}" type="presOf" srcId="{83BF78D9-AC4B-4753-AAFE-597A7C838CBE}" destId="{18F7F25C-F418-4B16-B494-D6487389FFF8}" srcOrd="0" destOrd="0" presId="urn:microsoft.com/office/officeart/2009/3/layout/HorizontalOrganizationChart"/>
    <dgm:cxn modelId="{98F702EB-5CF6-4B27-B483-3E17399146D0}" type="presOf" srcId="{CF3D34AE-6B9B-4C72-8DFA-619253A5879E}" destId="{38E7AA7F-7A39-4286-8EF9-CE1DA0E99EDF}" srcOrd="0" destOrd="0" presId="urn:microsoft.com/office/officeart/2009/3/layout/HorizontalOrganizationChart"/>
    <dgm:cxn modelId="{8E0423ED-CF7F-410C-A00F-752D5E36F712}" srcId="{3F0A06C7-3DFD-4F70-BFA1-451FD520B734}" destId="{8CAE9457-CBF3-488B-852F-990D79486899}" srcOrd="0" destOrd="0" parTransId="{F234A570-053C-409B-A053-225F9F765BC6}" sibTransId="{AB680062-9A88-4DB6-B4C3-6506E08A0C95}"/>
    <dgm:cxn modelId="{573C83EE-2536-48CB-981E-3AD35730A39A}" type="presOf" srcId="{3F0A06C7-3DFD-4F70-BFA1-451FD520B734}" destId="{F55B798C-B174-47CA-8551-D0B33535175B}" srcOrd="0" destOrd="0" presId="urn:microsoft.com/office/officeart/2009/3/layout/HorizontalOrganizationChart"/>
    <dgm:cxn modelId="{7F43DCEF-3935-46E6-BC56-7C2C4EC72403}" type="presOf" srcId="{CCCD7397-0937-408C-91BF-67E0DFEC99F4}" destId="{6E95DE70-4755-4CF5-8E97-E75172791A57}" srcOrd="1" destOrd="0" presId="urn:microsoft.com/office/officeart/2009/3/layout/HorizontalOrganizationChart"/>
    <dgm:cxn modelId="{1AF030F0-6A4D-46EF-8F4B-FF2239DF106E}" type="presOf" srcId="{4F0DEC5D-7A71-4EFB-8AC7-2C9D58988192}" destId="{833B720D-2D39-4022-8071-FA3B8E056AFE}" srcOrd="0" destOrd="0" presId="urn:microsoft.com/office/officeart/2009/3/layout/HorizontalOrganizationChart"/>
    <dgm:cxn modelId="{FDF094F1-906D-4209-B20B-588B1A014D54}" type="presOf" srcId="{B284CA1E-C238-487F-8658-B81FD8FA3403}" destId="{E1F43D7B-64A1-4278-BA18-00B3A21CB02D}" srcOrd="0" destOrd="0" presId="urn:microsoft.com/office/officeart/2009/3/layout/HorizontalOrganizationChart"/>
    <dgm:cxn modelId="{AAB252F5-3498-4F0E-82E4-3BB5530626D8}" type="presOf" srcId="{8CAE9457-CBF3-488B-852F-990D79486899}" destId="{FD49B463-0CB7-49FA-8F78-702ED7090F2F}" srcOrd="1" destOrd="0" presId="urn:microsoft.com/office/officeart/2009/3/layout/HorizontalOrganizationChart"/>
    <dgm:cxn modelId="{EA1249FE-240C-43AE-B8D2-E8A5FBAE1A1F}" type="presOf" srcId="{8633E28A-2D94-42A4-B4E3-11BEA2F7B5CA}" destId="{8DA90F9F-862A-41DA-AC39-B270CAFA650F}" srcOrd="1" destOrd="0" presId="urn:microsoft.com/office/officeart/2009/3/layout/HorizontalOrganizationChart"/>
    <dgm:cxn modelId="{A09BC61E-D6AC-49D4-8B81-7814BFF30977}" type="presParOf" srcId="{F55B798C-B174-47CA-8551-D0B33535175B}" destId="{630A396C-2A81-498F-A8DC-1CF574D20D34}" srcOrd="0" destOrd="0" presId="urn:microsoft.com/office/officeart/2009/3/layout/HorizontalOrganizationChart"/>
    <dgm:cxn modelId="{97C657CE-DC6A-4276-8F52-9E2B04B07294}" type="presParOf" srcId="{630A396C-2A81-498F-A8DC-1CF574D20D34}" destId="{070107D4-4EFF-4C3B-88A2-AAFD678375BD}" srcOrd="0" destOrd="0" presId="urn:microsoft.com/office/officeart/2009/3/layout/HorizontalOrganizationChart"/>
    <dgm:cxn modelId="{2BDB36E4-1238-4194-AB38-98B10DA7EE4D}" type="presParOf" srcId="{070107D4-4EFF-4C3B-88A2-AAFD678375BD}" destId="{3E93BE67-4924-454C-9C6E-AE3C35EA9956}" srcOrd="0" destOrd="0" presId="urn:microsoft.com/office/officeart/2009/3/layout/HorizontalOrganizationChart"/>
    <dgm:cxn modelId="{25D595FC-FC86-44F9-9C66-2E82E578BCF7}" type="presParOf" srcId="{070107D4-4EFF-4C3B-88A2-AAFD678375BD}" destId="{FD49B463-0CB7-49FA-8F78-702ED7090F2F}" srcOrd="1" destOrd="0" presId="urn:microsoft.com/office/officeart/2009/3/layout/HorizontalOrganizationChart"/>
    <dgm:cxn modelId="{675C1525-E745-4C7F-A48D-6E15E8DBC904}" type="presParOf" srcId="{630A396C-2A81-498F-A8DC-1CF574D20D34}" destId="{923B1627-FA3B-4E1C-9779-63CF41E7E33E}" srcOrd="1" destOrd="0" presId="urn:microsoft.com/office/officeart/2009/3/layout/HorizontalOrganizationChart"/>
    <dgm:cxn modelId="{C114A175-EDC2-45F6-85CF-4C1E478D8D7E}" type="presParOf" srcId="{923B1627-FA3B-4E1C-9779-63CF41E7E33E}" destId="{8279977C-91D8-419E-9BA8-C845B17C38EC}" srcOrd="0" destOrd="0" presId="urn:microsoft.com/office/officeart/2009/3/layout/HorizontalOrganizationChart"/>
    <dgm:cxn modelId="{D49B1302-5DB9-4DB8-9CAF-5E42ED1A3D3D}" type="presParOf" srcId="{923B1627-FA3B-4E1C-9779-63CF41E7E33E}" destId="{B00142BF-6290-415A-BCF5-98A41C38AE78}" srcOrd="1" destOrd="0" presId="urn:microsoft.com/office/officeart/2009/3/layout/HorizontalOrganizationChart"/>
    <dgm:cxn modelId="{A1B1CB00-C85A-4710-B76A-255262E4675E}" type="presParOf" srcId="{B00142BF-6290-415A-BCF5-98A41C38AE78}" destId="{F97E6AFB-56C5-44EF-96F1-34DD7AC7D4FE}" srcOrd="0" destOrd="0" presId="urn:microsoft.com/office/officeart/2009/3/layout/HorizontalOrganizationChart"/>
    <dgm:cxn modelId="{4A2BF831-B09B-493F-9F03-CEFA3037EF43}" type="presParOf" srcId="{F97E6AFB-56C5-44EF-96F1-34DD7AC7D4FE}" destId="{13E3FD15-6C37-4234-A799-26EAB089A68B}" srcOrd="0" destOrd="0" presId="urn:microsoft.com/office/officeart/2009/3/layout/HorizontalOrganizationChart"/>
    <dgm:cxn modelId="{1CF45038-89BB-48BB-8512-591D320C98EC}" type="presParOf" srcId="{F97E6AFB-56C5-44EF-96F1-34DD7AC7D4FE}" destId="{6BCBDB71-04D7-43A3-AFE1-33A4364376F9}" srcOrd="1" destOrd="0" presId="urn:microsoft.com/office/officeart/2009/3/layout/HorizontalOrganizationChart"/>
    <dgm:cxn modelId="{3B0F2617-AB8C-4338-A1CD-B05E5AB8BF36}" type="presParOf" srcId="{B00142BF-6290-415A-BCF5-98A41C38AE78}" destId="{2CE7CA6F-D2A7-4B95-AB60-33DD9C173490}" srcOrd="1" destOrd="0" presId="urn:microsoft.com/office/officeart/2009/3/layout/HorizontalOrganizationChart"/>
    <dgm:cxn modelId="{004C3ED5-DCC6-4A50-9807-F3EDDC95BD71}" type="presParOf" srcId="{2CE7CA6F-D2A7-4B95-AB60-33DD9C173490}" destId="{18F7F25C-F418-4B16-B494-D6487389FFF8}" srcOrd="0" destOrd="0" presId="urn:microsoft.com/office/officeart/2009/3/layout/HorizontalOrganizationChart"/>
    <dgm:cxn modelId="{0434A0B8-7201-407E-854B-93EABB3246E1}" type="presParOf" srcId="{2CE7CA6F-D2A7-4B95-AB60-33DD9C173490}" destId="{B6BFD69F-726B-4E1A-BD50-6C5513785DA1}" srcOrd="1" destOrd="0" presId="urn:microsoft.com/office/officeart/2009/3/layout/HorizontalOrganizationChart"/>
    <dgm:cxn modelId="{CF796A22-7EEA-4938-897E-1C190D865AC1}" type="presParOf" srcId="{B6BFD69F-726B-4E1A-BD50-6C5513785DA1}" destId="{A28B5EEB-7DC5-4126-8756-D5A53D0F4C19}" srcOrd="0" destOrd="0" presId="urn:microsoft.com/office/officeart/2009/3/layout/HorizontalOrganizationChart"/>
    <dgm:cxn modelId="{35146689-84D8-408A-8117-7E91CB705FFC}" type="presParOf" srcId="{A28B5EEB-7DC5-4126-8756-D5A53D0F4C19}" destId="{C198DEDA-11BC-4993-9303-2B6B618BB3A6}" srcOrd="0" destOrd="0" presId="urn:microsoft.com/office/officeart/2009/3/layout/HorizontalOrganizationChart"/>
    <dgm:cxn modelId="{5ADEFA9A-C61A-496E-AACE-ACBE9C5880D7}" type="presParOf" srcId="{A28B5EEB-7DC5-4126-8756-D5A53D0F4C19}" destId="{314D2E25-B854-4D3A-A2D3-806E2DAD6179}" srcOrd="1" destOrd="0" presId="urn:microsoft.com/office/officeart/2009/3/layout/HorizontalOrganizationChart"/>
    <dgm:cxn modelId="{EF959B39-BD81-404F-BA30-6EFD50FC8A52}" type="presParOf" srcId="{B6BFD69F-726B-4E1A-BD50-6C5513785DA1}" destId="{0E2C95BC-CA54-4E21-BCCE-F7123F0D0D6B}" srcOrd="1" destOrd="0" presId="urn:microsoft.com/office/officeart/2009/3/layout/HorizontalOrganizationChart"/>
    <dgm:cxn modelId="{161A0A29-4E64-4E7E-A028-CA9BB8916FC3}" type="presParOf" srcId="{B6BFD69F-726B-4E1A-BD50-6C5513785DA1}" destId="{6B789574-B7BB-4466-B02E-AF7BB2445A4A}" srcOrd="2" destOrd="0" presId="urn:microsoft.com/office/officeart/2009/3/layout/HorizontalOrganizationChart"/>
    <dgm:cxn modelId="{8CD70BE4-470E-47E7-998A-BB498FFB3662}" type="presParOf" srcId="{2CE7CA6F-D2A7-4B95-AB60-33DD9C173490}" destId="{68F1D7E7-31A3-4EAF-8B9C-2F5A52257C9F}" srcOrd="2" destOrd="0" presId="urn:microsoft.com/office/officeart/2009/3/layout/HorizontalOrganizationChart"/>
    <dgm:cxn modelId="{40511FF9-C2CC-4F00-A9B3-7291E923D624}" type="presParOf" srcId="{2CE7CA6F-D2A7-4B95-AB60-33DD9C173490}" destId="{AD51E763-74B7-480E-8240-8C48022ACDD7}" srcOrd="3" destOrd="0" presId="urn:microsoft.com/office/officeart/2009/3/layout/HorizontalOrganizationChart"/>
    <dgm:cxn modelId="{062C0AC3-3A05-4007-BB4E-A9C63DF31FA9}" type="presParOf" srcId="{AD51E763-74B7-480E-8240-8C48022ACDD7}" destId="{B3D1B9B2-19DD-44C1-8084-B0A17B44925A}" srcOrd="0" destOrd="0" presId="urn:microsoft.com/office/officeart/2009/3/layout/HorizontalOrganizationChart"/>
    <dgm:cxn modelId="{A005B246-1479-4794-871D-D40D9E875766}" type="presParOf" srcId="{B3D1B9B2-19DD-44C1-8084-B0A17B44925A}" destId="{1A2F97CD-F27C-4261-A670-0936527C0176}" srcOrd="0" destOrd="0" presId="urn:microsoft.com/office/officeart/2009/3/layout/HorizontalOrganizationChart"/>
    <dgm:cxn modelId="{3BC8963D-C4CC-4C18-975C-0A614EC932E8}" type="presParOf" srcId="{B3D1B9B2-19DD-44C1-8084-B0A17B44925A}" destId="{CC03ECD5-EADD-4D2E-A3B4-A6D83B5F54ED}" srcOrd="1" destOrd="0" presId="urn:microsoft.com/office/officeart/2009/3/layout/HorizontalOrganizationChart"/>
    <dgm:cxn modelId="{2F556AA8-C22F-43FA-9EBA-B0ECD98C0F4C}" type="presParOf" srcId="{AD51E763-74B7-480E-8240-8C48022ACDD7}" destId="{E6A1CD15-DE7A-4CBB-A155-813070798087}" srcOrd="1" destOrd="0" presId="urn:microsoft.com/office/officeart/2009/3/layout/HorizontalOrganizationChart"/>
    <dgm:cxn modelId="{AC1EFD43-2A00-4FAF-A90B-FD17F820A23F}" type="presParOf" srcId="{AD51E763-74B7-480E-8240-8C48022ACDD7}" destId="{47E78D9C-DA7C-4C1F-900C-B832AC6282B6}" srcOrd="2" destOrd="0" presId="urn:microsoft.com/office/officeart/2009/3/layout/HorizontalOrganizationChart"/>
    <dgm:cxn modelId="{E6557169-E817-4C14-BFFB-D9D53E00279C}" type="presParOf" srcId="{B00142BF-6290-415A-BCF5-98A41C38AE78}" destId="{EFD01199-82ED-4121-9B04-25381E75E269}" srcOrd="2" destOrd="0" presId="urn:microsoft.com/office/officeart/2009/3/layout/HorizontalOrganizationChart"/>
    <dgm:cxn modelId="{9E5A12C5-0C04-44B4-8A8A-CEF7DE5D59A5}" type="presParOf" srcId="{923B1627-FA3B-4E1C-9779-63CF41E7E33E}" destId="{E1F43D7B-64A1-4278-BA18-00B3A21CB02D}" srcOrd="2" destOrd="0" presId="urn:microsoft.com/office/officeart/2009/3/layout/HorizontalOrganizationChart"/>
    <dgm:cxn modelId="{764E9FD1-9BE5-45FE-8C0C-B689113FBCAD}" type="presParOf" srcId="{923B1627-FA3B-4E1C-9779-63CF41E7E33E}" destId="{384F4D02-21D2-410C-ADDF-184A08C95B51}" srcOrd="3" destOrd="0" presId="urn:microsoft.com/office/officeart/2009/3/layout/HorizontalOrganizationChart"/>
    <dgm:cxn modelId="{E1A92119-11E3-4D84-B9FA-F1EAC64A9A96}" type="presParOf" srcId="{384F4D02-21D2-410C-ADDF-184A08C95B51}" destId="{998ACEA7-342F-48B4-BAED-236300F11F71}" srcOrd="0" destOrd="0" presId="urn:microsoft.com/office/officeart/2009/3/layout/HorizontalOrganizationChart"/>
    <dgm:cxn modelId="{66655F39-F4EC-4F8F-91DD-1857CED00A39}" type="presParOf" srcId="{998ACEA7-342F-48B4-BAED-236300F11F71}" destId="{CCBC5D1F-FADE-4A97-BECE-AB11EBF92ABB}" srcOrd="0" destOrd="0" presId="urn:microsoft.com/office/officeart/2009/3/layout/HorizontalOrganizationChart"/>
    <dgm:cxn modelId="{3DBB9480-EFB2-46E8-80EB-F333A17A518F}" type="presParOf" srcId="{998ACEA7-342F-48B4-BAED-236300F11F71}" destId="{0018EECC-91F6-48B0-9547-D2BF6E71B53E}" srcOrd="1" destOrd="0" presId="urn:microsoft.com/office/officeart/2009/3/layout/HorizontalOrganizationChart"/>
    <dgm:cxn modelId="{3531E593-9387-476A-ADF2-7D5AAD2BE7C6}" type="presParOf" srcId="{384F4D02-21D2-410C-ADDF-184A08C95B51}" destId="{F83A9B28-3647-44BF-813A-E310124F1D6F}" srcOrd="1" destOrd="0" presId="urn:microsoft.com/office/officeart/2009/3/layout/HorizontalOrganizationChart"/>
    <dgm:cxn modelId="{13F88F29-9236-48CD-85B7-95F0CEB2658E}" type="presParOf" srcId="{384F4D02-21D2-410C-ADDF-184A08C95B51}" destId="{AFE8A32E-10B1-4386-ACA5-5E5AA9B09CA5}" srcOrd="2" destOrd="0" presId="urn:microsoft.com/office/officeart/2009/3/layout/HorizontalOrganizationChart"/>
    <dgm:cxn modelId="{49666F52-6CA8-4C24-BDE7-BC64D3AEEBC2}" type="presParOf" srcId="{923B1627-FA3B-4E1C-9779-63CF41E7E33E}" destId="{606C3793-4111-4220-B58D-AAC5F6FEE338}" srcOrd="4" destOrd="0" presId="urn:microsoft.com/office/officeart/2009/3/layout/HorizontalOrganizationChart"/>
    <dgm:cxn modelId="{09AE09AC-451E-4D2C-8550-2F3F2F9181F6}" type="presParOf" srcId="{923B1627-FA3B-4E1C-9779-63CF41E7E33E}" destId="{308B793E-E738-45BB-BF7B-52BF2D13AF23}" srcOrd="5" destOrd="0" presId="urn:microsoft.com/office/officeart/2009/3/layout/HorizontalOrganizationChart"/>
    <dgm:cxn modelId="{C904A69A-39B2-44CA-A255-EBDCB5D21265}" type="presParOf" srcId="{308B793E-E738-45BB-BF7B-52BF2D13AF23}" destId="{AECDBFDD-8744-4DD1-A0CB-4D61F5E7AB99}" srcOrd="0" destOrd="0" presId="urn:microsoft.com/office/officeart/2009/3/layout/HorizontalOrganizationChart"/>
    <dgm:cxn modelId="{6F99B252-A6B3-43D6-9719-BC3156CC49C2}" type="presParOf" srcId="{AECDBFDD-8744-4DD1-A0CB-4D61F5E7AB99}" destId="{2C94342D-0898-4D6A-9B09-1E61868A6816}" srcOrd="0" destOrd="0" presId="urn:microsoft.com/office/officeart/2009/3/layout/HorizontalOrganizationChart"/>
    <dgm:cxn modelId="{EBCD46AE-6A49-4E7E-AC41-3785D768DECB}" type="presParOf" srcId="{AECDBFDD-8744-4DD1-A0CB-4D61F5E7AB99}" destId="{C0C4AF47-E4DB-467A-8262-17508E9F3B24}" srcOrd="1" destOrd="0" presId="urn:microsoft.com/office/officeart/2009/3/layout/HorizontalOrganizationChart"/>
    <dgm:cxn modelId="{FE416AAF-C2E5-462C-A355-B57D60E91614}" type="presParOf" srcId="{308B793E-E738-45BB-BF7B-52BF2D13AF23}" destId="{EC1CC452-14BE-48AF-9AD7-B828F02B7317}" srcOrd="1" destOrd="0" presId="urn:microsoft.com/office/officeart/2009/3/layout/HorizontalOrganizationChart"/>
    <dgm:cxn modelId="{E28145F3-298F-4F86-ABBC-CC96153B6B6E}" type="presParOf" srcId="{EC1CC452-14BE-48AF-9AD7-B828F02B7317}" destId="{38E7AA7F-7A39-4286-8EF9-CE1DA0E99EDF}" srcOrd="0" destOrd="0" presId="urn:microsoft.com/office/officeart/2009/3/layout/HorizontalOrganizationChart"/>
    <dgm:cxn modelId="{D4E3DB0F-D517-47A8-96D0-59B2633FC18D}" type="presParOf" srcId="{EC1CC452-14BE-48AF-9AD7-B828F02B7317}" destId="{DC09B065-357E-4CA5-8F50-A117EC72B8CB}" srcOrd="1" destOrd="0" presId="urn:microsoft.com/office/officeart/2009/3/layout/HorizontalOrganizationChart"/>
    <dgm:cxn modelId="{E939C414-8B8F-49C2-88ED-EFA058C1E9D9}" type="presParOf" srcId="{DC09B065-357E-4CA5-8F50-A117EC72B8CB}" destId="{C9651199-73EE-4DAB-9EA0-D65576D7823F}" srcOrd="0" destOrd="0" presId="urn:microsoft.com/office/officeart/2009/3/layout/HorizontalOrganizationChart"/>
    <dgm:cxn modelId="{F8760F9D-9BB3-4C54-B447-5BEDEE86181C}" type="presParOf" srcId="{C9651199-73EE-4DAB-9EA0-D65576D7823F}" destId="{F5A71010-FE1E-4027-9B4C-AE684A6D508F}" srcOrd="0" destOrd="0" presId="urn:microsoft.com/office/officeart/2009/3/layout/HorizontalOrganizationChart"/>
    <dgm:cxn modelId="{C753B097-99B6-4269-B42E-F403FD546E89}" type="presParOf" srcId="{C9651199-73EE-4DAB-9EA0-D65576D7823F}" destId="{DDAA315E-5790-4DBA-919B-BFDB38789A00}" srcOrd="1" destOrd="0" presId="urn:microsoft.com/office/officeart/2009/3/layout/HorizontalOrganizationChart"/>
    <dgm:cxn modelId="{295ACB30-01CC-48EB-A75E-E7A2F5F32D70}" type="presParOf" srcId="{DC09B065-357E-4CA5-8F50-A117EC72B8CB}" destId="{BF21AC58-F2C5-4D01-80F2-5A174876BFE5}" srcOrd="1" destOrd="0" presId="urn:microsoft.com/office/officeart/2009/3/layout/HorizontalOrganizationChart"/>
    <dgm:cxn modelId="{6B8A367E-5147-4330-94FA-00F63E89C679}" type="presParOf" srcId="{DC09B065-357E-4CA5-8F50-A117EC72B8CB}" destId="{98270177-B54A-4E81-99DE-15E812DF4C4B}" srcOrd="2" destOrd="0" presId="urn:microsoft.com/office/officeart/2009/3/layout/HorizontalOrganizationChart"/>
    <dgm:cxn modelId="{FD280B94-30C8-4B4E-966A-766EFF8F387B}" type="presParOf" srcId="{308B793E-E738-45BB-BF7B-52BF2D13AF23}" destId="{6DCC9D03-3A7F-4252-8D58-4F89BC28815E}" srcOrd="2" destOrd="0" presId="urn:microsoft.com/office/officeart/2009/3/layout/HorizontalOrganizationChart"/>
    <dgm:cxn modelId="{5E479456-4C26-4AA3-A13A-1F946848C831}" type="presParOf" srcId="{923B1627-FA3B-4E1C-9779-63CF41E7E33E}" destId="{833B720D-2D39-4022-8071-FA3B8E056AFE}" srcOrd="6" destOrd="0" presId="urn:microsoft.com/office/officeart/2009/3/layout/HorizontalOrganizationChart"/>
    <dgm:cxn modelId="{94136CB5-B846-4782-810A-BD22B7AFC0E8}" type="presParOf" srcId="{923B1627-FA3B-4E1C-9779-63CF41E7E33E}" destId="{09D64CF0-443A-4D97-8935-A31677058A89}" srcOrd="7" destOrd="0" presId="urn:microsoft.com/office/officeart/2009/3/layout/HorizontalOrganizationChart"/>
    <dgm:cxn modelId="{C912CFC8-9E1A-4377-8A7C-3655A7C889B4}" type="presParOf" srcId="{09D64CF0-443A-4D97-8935-A31677058A89}" destId="{E3FB06E5-1331-4238-BD80-0AB6D20A1591}" srcOrd="0" destOrd="0" presId="urn:microsoft.com/office/officeart/2009/3/layout/HorizontalOrganizationChart"/>
    <dgm:cxn modelId="{3F2D0BD0-E4C1-46BA-99D3-68D7B780E23E}" type="presParOf" srcId="{E3FB06E5-1331-4238-BD80-0AB6D20A1591}" destId="{FC91744F-82A2-4F20-AE74-A1C6E5A4D37F}" srcOrd="0" destOrd="0" presId="urn:microsoft.com/office/officeart/2009/3/layout/HorizontalOrganizationChart"/>
    <dgm:cxn modelId="{B92A139C-7497-476A-84B0-AEFA3DC599E2}" type="presParOf" srcId="{E3FB06E5-1331-4238-BD80-0AB6D20A1591}" destId="{6E95DE70-4755-4CF5-8E97-E75172791A57}" srcOrd="1" destOrd="0" presId="urn:microsoft.com/office/officeart/2009/3/layout/HorizontalOrganizationChart"/>
    <dgm:cxn modelId="{22A7C613-7CF9-46D5-AB62-6DD95E40072D}" type="presParOf" srcId="{09D64CF0-443A-4D97-8935-A31677058A89}" destId="{C3E06B6A-43D4-4F61-9439-A7FFFAC3CF4C}" srcOrd="1" destOrd="0" presId="urn:microsoft.com/office/officeart/2009/3/layout/HorizontalOrganizationChart"/>
    <dgm:cxn modelId="{46FF527A-C183-4AD9-8BA3-9CB4B6CD957B}" type="presParOf" srcId="{09D64CF0-443A-4D97-8935-A31677058A89}" destId="{757F45FF-7114-41F0-9195-DA7B8A87816F}" srcOrd="2" destOrd="0" presId="urn:microsoft.com/office/officeart/2009/3/layout/HorizontalOrganizationChart"/>
    <dgm:cxn modelId="{F573AB91-2F48-4024-B0EA-732090F148DC}" type="presParOf" srcId="{923B1627-FA3B-4E1C-9779-63CF41E7E33E}" destId="{695C18D1-43B3-44DE-9BCD-F4E1E2BDF0F2}" srcOrd="8" destOrd="0" presId="urn:microsoft.com/office/officeart/2009/3/layout/HorizontalOrganizationChart"/>
    <dgm:cxn modelId="{0E8A21D8-79E6-459F-998F-7F968422ED78}" type="presParOf" srcId="{923B1627-FA3B-4E1C-9779-63CF41E7E33E}" destId="{389AC170-1D4F-4AF4-914F-92F87B9F73A4}" srcOrd="9" destOrd="0" presId="urn:microsoft.com/office/officeart/2009/3/layout/HorizontalOrganizationChart"/>
    <dgm:cxn modelId="{A8FF05E5-DB21-4431-9376-35FB3398379E}" type="presParOf" srcId="{389AC170-1D4F-4AF4-914F-92F87B9F73A4}" destId="{27CC5812-45F6-46B6-B6E1-061CD1B13EC1}" srcOrd="0" destOrd="0" presId="urn:microsoft.com/office/officeart/2009/3/layout/HorizontalOrganizationChart"/>
    <dgm:cxn modelId="{8D5775F3-F703-498B-92A6-14140863AAF7}" type="presParOf" srcId="{27CC5812-45F6-46B6-B6E1-061CD1B13EC1}" destId="{27A460C3-F39A-4788-AB98-06F500664E10}" srcOrd="0" destOrd="0" presId="urn:microsoft.com/office/officeart/2009/3/layout/HorizontalOrganizationChart"/>
    <dgm:cxn modelId="{8B1B504D-4251-4076-B148-3EBC126063F9}" type="presParOf" srcId="{27CC5812-45F6-46B6-B6E1-061CD1B13EC1}" destId="{8DA90F9F-862A-41DA-AC39-B270CAFA650F}" srcOrd="1" destOrd="0" presId="urn:microsoft.com/office/officeart/2009/3/layout/HorizontalOrganizationChart"/>
    <dgm:cxn modelId="{5F0B962C-CB9E-460D-B57B-60E3CFC43A19}" type="presParOf" srcId="{389AC170-1D4F-4AF4-914F-92F87B9F73A4}" destId="{0BF1B285-F546-4007-AE10-C19D11DE7978}" srcOrd="1" destOrd="0" presId="urn:microsoft.com/office/officeart/2009/3/layout/HorizontalOrganizationChart"/>
    <dgm:cxn modelId="{D6BDC5C6-064D-4169-AF46-28128750D174}" type="presParOf" srcId="{389AC170-1D4F-4AF4-914F-92F87B9F73A4}" destId="{8313C7BF-C78B-4A5F-8A3B-1ACA91D91515}" srcOrd="2" destOrd="0" presId="urn:microsoft.com/office/officeart/2009/3/layout/HorizontalOrganizationChart"/>
    <dgm:cxn modelId="{3739F792-F495-43F6-825E-513586C7B7C7}" type="presParOf" srcId="{630A396C-2A81-498F-A8DC-1CF574D20D34}" destId="{C087E21F-FEDA-4FC6-979D-5671FAF5428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7DD1D1C-EC68-4AC4-A529-72C1D009F0E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19998BB-6A22-440E-B59B-22B40894E7E6}">
      <dgm:prSet phldrT="[Texto]" custT="1"/>
      <dgm:spPr/>
      <dgm:t>
        <a:bodyPr/>
        <a:lstStyle/>
        <a:p>
          <a:pPr marL="0"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Puesta a disposición del titular los </a:t>
          </a:r>
          <a:r>
            <a:rPr lang="es-MX" sz="15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dp</a:t>
          </a:r>
          <a:r>
            <a:rPr lang="es-MX" sz="15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 por consulta directa, copias simples o certificadas, medios magnéticos , sonoros o cualquier otra tecnología</a:t>
          </a:r>
          <a:endParaRPr lang="es-ES" sz="15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 panose="020B0603020202020204" pitchFamily="34" charset="0"/>
            <a:ea typeface="+mn-ea"/>
            <a:cs typeface="+mn-cs"/>
          </a:endParaRPr>
        </a:p>
      </dgm:t>
    </dgm:pt>
    <dgm:pt modelId="{E9398CF6-7A83-4CF2-938D-7ECC02C77E14}" type="parTrans" cxnId="{9F3249E2-40C8-456F-97C9-5915446D7898}">
      <dgm:prSet/>
      <dgm:spPr/>
      <dgm:t>
        <a:bodyPr/>
        <a:lstStyle/>
        <a:p>
          <a:endParaRPr lang="es-ES"/>
        </a:p>
      </dgm:t>
    </dgm:pt>
    <dgm:pt modelId="{5104E947-9F50-4D05-B2A0-F03C9AA2C9E8}" type="sibTrans" cxnId="{9F3249E2-40C8-456F-97C9-5915446D7898}">
      <dgm:prSet/>
      <dgm:spPr/>
      <dgm:t>
        <a:bodyPr/>
        <a:lstStyle/>
        <a:p>
          <a:endParaRPr lang="es-ES"/>
        </a:p>
      </dgm:t>
    </dgm:pt>
    <dgm:pt modelId="{249C968C-6D9A-46CC-BEB4-9E121433B54F}">
      <dgm:prSet phldrT="[Texto]" custT="1"/>
      <dgm:spPr/>
      <dgm:t>
        <a:bodyPr/>
        <a:lstStyle/>
        <a:p>
          <a:r>
            <a:rPr lang="es-MX" sz="15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R notifique la constancia de acredite la corrección </a:t>
          </a:r>
          <a:endParaRPr lang="es-ES" sz="15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 panose="020B0603020202020204" pitchFamily="34" charset="0"/>
            <a:ea typeface="+mn-ea"/>
            <a:cs typeface="+mn-cs"/>
          </a:endParaRPr>
        </a:p>
      </dgm:t>
    </dgm:pt>
    <dgm:pt modelId="{52FF6DB1-B8BF-4E04-9298-ACDCC2648644}" type="parTrans" cxnId="{ACE49E3C-9173-4069-9D3B-81E6E6A76F22}">
      <dgm:prSet/>
      <dgm:spPr/>
      <dgm:t>
        <a:bodyPr/>
        <a:lstStyle/>
        <a:p>
          <a:endParaRPr lang="es-ES"/>
        </a:p>
      </dgm:t>
    </dgm:pt>
    <dgm:pt modelId="{BF554453-8911-401E-95C2-04714B51C04F}" type="sibTrans" cxnId="{ACE49E3C-9173-4069-9D3B-81E6E6A76F22}">
      <dgm:prSet/>
      <dgm:spPr/>
      <dgm:t>
        <a:bodyPr/>
        <a:lstStyle/>
        <a:p>
          <a:endParaRPr lang="es-ES"/>
        </a:p>
      </dgm:t>
    </dgm:pt>
    <dgm:pt modelId="{D191E33C-8F54-4CFB-93CD-03885F3AC6D3}">
      <dgm:prSet phldrT="[Texto]" custT="1"/>
      <dgm:spPr/>
      <dgm:t>
        <a:bodyPr/>
        <a:lstStyle/>
        <a:p>
          <a:r>
            <a:rPr lang="es-MX" sz="1400" dirty="0">
              <a:latin typeface="Trebuchet MS" panose="020B0603020202020204" pitchFamily="34" charset="0"/>
            </a:rPr>
            <a:t>* Reciba la copia de los </a:t>
          </a:r>
          <a:r>
            <a:rPr lang="es-MX" sz="1400" dirty="0" err="1">
              <a:latin typeface="Trebuchet MS" panose="020B0603020202020204" pitchFamily="34" charset="0"/>
            </a:rPr>
            <a:t>dp</a:t>
          </a:r>
          <a:r>
            <a:rPr lang="es-MX" sz="1400" dirty="0">
              <a:latin typeface="Trebuchet MS" panose="020B0603020202020204" pitchFamily="34" charset="0"/>
            </a:rPr>
            <a:t> en </a:t>
          </a:r>
          <a:r>
            <a:rPr lang="es-MX" sz="1400" dirty="0" err="1">
              <a:latin typeface="Trebuchet MS" panose="020B0603020202020204" pitchFamily="34" charset="0"/>
            </a:rPr>
            <a:t>fecu</a:t>
          </a:r>
          <a:r>
            <a:rPr lang="es-MX" sz="1400" dirty="0">
              <a:latin typeface="Trebuchet MS" panose="020B0603020202020204" pitchFamily="34" charset="0"/>
            </a:rPr>
            <a:t>.</a:t>
          </a:r>
        </a:p>
        <a:p>
          <a:r>
            <a:rPr lang="es-MX" sz="1400" dirty="0">
              <a:latin typeface="Trebuchet MS" panose="020B0603020202020204" pitchFamily="34" charset="0"/>
            </a:rPr>
            <a:t>* Se le notifique al T que el R transmisor hizo la      transmisión al R receptor</a:t>
          </a:r>
          <a:endParaRPr lang="es-ES" sz="1400" dirty="0">
            <a:latin typeface="Trebuchet MS" panose="020B0603020202020204" pitchFamily="34" charset="0"/>
          </a:endParaRPr>
        </a:p>
      </dgm:t>
    </dgm:pt>
    <dgm:pt modelId="{69088BCC-02B7-44BE-A973-05B8B47CE426}" type="parTrans" cxnId="{CBE1B13C-FD1E-41C8-B4DE-3EF3C7117804}">
      <dgm:prSet/>
      <dgm:spPr/>
      <dgm:t>
        <a:bodyPr/>
        <a:lstStyle/>
        <a:p>
          <a:endParaRPr lang="es-ES"/>
        </a:p>
      </dgm:t>
    </dgm:pt>
    <dgm:pt modelId="{32DD2C4A-F7ED-4A6F-96F2-2151C1C427A0}" type="sibTrans" cxnId="{CBE1B13C-FD1E-41C8-B4DE-3EF3C7117804}">
      <dgm:prSet/>
      <dgm:spPr/>
      <dgm:t>
        <a:bodyPr/>
        <a:lstStyle/>
        <a:p>
          <a:endParaRPr lang="es-ES"/>
        </a:p>
      </dgm:t>
    </dgm:pt>
    <dgm:pt modelId="{E225B536-B158-42BD-9BDB-9ACE892E8C7E}">
      <dgm:prSet custT="1"/>
      <dgm:spPr/>
      <dgm:t>
        <a:bodyPr/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R notifique la constancia de cancelación.</a:t>
          </a:r>
          <a:endParaRPr lang="es-ES" sz="15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 panose="020B0603020202020204" pitchFamily="34" charset="0"/>
            <a:ea typeface="+mn-ea"/>
            <a:cs typeface="+mn-cs"/>
          </a:endParaRPr>
        </a:p>
      </dgm:t>
    </dgm:pt>
    <dgm:pt modelId="{6D358CAE-F2CE-41EC-ADA1-385BA271BE03}" type="parTrans" cxnId="{BFC8D867-7467-4FA5-918C-60AB517577E9}">
      <dgm:prSet/>
      <dgm:spPr/>
      <dgm:t>
        <a:bodyPr/>
        <a:lstStyle/>
        <a:p>
          <a:endParaRPr lang="es-ES"/>
        </a:p>
      </dgm:t>
    </dgm:pt>
    <dgm:pt modelId="{F0AC1E8F-28A4-4D9E-BC58-ACCAFB76692D}" type="sibTrans" cxnId="{BFC8D867-7467-4FA5-918C-60AB517577E9}">
      <dgm:prSet/>
      <dgm:spPr/>
      <dgm:t>
        <a:bodyPr/>
        <a:lstStyle/>
        <a:p>
          <a:endParaRPr lang="es-ES"/>
        </a:p>
      </dgm:t>
    </dgm:pt>
    <dgm:pt modelId="{E2B32F3B-B9BC-4D16-AE8D-53B0FA0F1031}">
      <dgm:prSet custT="1"/>
      <dgm:spPr/>
      <dgm:t>
        <a:bodyPr/>
        <a:lstStyle/>
        <a:p>
          <a:r>
            <a:rPr lang="es-MX" sz="15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R notifique la constancia de que la oposición se ha realizado</a:t>
          </a:r>
          <a:r>
            <a:rPr lang="es-MX" sz="1500" kern="1200" dirty="0">
              <a:latin typeface="Trebuchet MS" panose="020B0603020202020204" pitchFamily="34" charset="0"/>
            </a:rPr>
            <a:t>.</a:t>
          </a:r>
          <a:endParaRPr lang="es-ES" sz="1500" kern="1200" dirty="0">
            <a:latin typeface="Trebuchet MS" panose="020B0603020202020204" pitchFamily="34" charset="0"/>
          </a:endParaRPr>
        </a:p>
      </dgm:t>
    </dgm:pt>
    <dgm:pt modelId="{95D8706F-FCEC-4497-8D3B-6CDAB85DD92D}" type="parTrans" cxnId="{958B5281-5F13-4C27-BC09-FBE26DC0B314}">
      <dgm:prSet/>
      <dgm:spPr/>
      <dgm:t>
        <a:bodyPr/>
        <a:lstStyle/>
        <a:p>
          <a:endParaRPr lang="es-ES"/>
        </a:p>
      </dgm:t>
    </dgm:pt>
    <dgm:pt modelId="{0728FDD0-A6F3-4B73-94E4-D0CC3635D9D1}" type="sibTrans" cxnId="{958B5281-5F13-4C27-BC09-FBE26DC0B314}">
      <dgm:prSet/>
      <dgm:spPr/>
      <dgm:t>
        <a:bodyPr/>
        <a:lstStyle/>
        <a:p>
          <a:endParaRPr lang="es-ES"/>
        </a:p>
      </dgm:t>
    </dgm:pt>
    <dgm:pt modelId="{C4E857FF-08EC-409F-85D8-8074D7CD6E7F}" type="pres">
      <dgm:prSet presAssocID="{37DD1D1C-EC68-4AC4-A529-72C1D009F0EF}" presName="Name0" presStyleCnt="0">
        <dgm:presLayoutVars>
          <dgm:dir/>
          <dgm:resizeHandles val="exact"/>
        </dgm:presLayoutVars>
      </dgm:prSet>
      <dgm:spPr/>
    </dgm:pt>
    <dgm:pt modelId="{8623F23A-2B64-4CC3-835D-E4DBC230B873}" type="pres">
      <dgm:prSet presAssocID="{F19998BB-6A22-440E-B59B-22B40894E7E6}" presName="composite" presStyleCnt="0"/>
      <dgm:spPr/>
    </dgm:pt>
    <dgm:pt modelId="{47E4DB59-9007-4601-9C78-B2CCE2B949D8}" type="pres">
      <dgm:prSet presAssocID="{F19998BB-6A22-440E-B59B-22B40894E7E6}" presName="rect1" presStyleLbl="trAlignAcc1" presStyleIdx="0" presStyleCnt="5">
        <dgm:presLayoutVars>
          <dgm:bulletEnabled val="1"/>
        </dgm:presLayoutVars>
      </dgm:prSet>
      <dgm:spPr/>
    </dgm:pt>
    <dgm:pt modelId="{C3ACE7B5-3677-414F-A428-44FB037A0F60}" type="pres">
      <dgm:prSet presAssocID="{F19998BB-6A22-440E-B59B-22B40894E7E6}" presName="rect2" presStyleLbl="fgImgPlace1" presStyleIdx="0" presStyleCnt="5" custScaleX="116481" custScaleY="10459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extLst>
        <a:ext uri="{E40237B7-FDA0-4F09-8148-C483321AD2D9}">
          <dgm14:cNvPr xmlns:dgm14="http://schemas.microsoft.com/office/drawing/2010/diagram" id="0" name="" descr="Jose Manuel | 5/11 | Bike and Breakfast"/>
        </a:ext>
      </dgm:extLst>
    </dgm:pt>
    <dgm:pt modelId="{29D53118-B8EF-4145-A100-59FC3296E80E}" type="pres">
      <dgm:prSet presAssocID="{5104E947-9F50-4D05-B2A0-F03C9AA2C9E8}" presName="sibTrans" presStyleCnt="0"/>
      <dgm:spPr/>
    </dgm:pt>
    <dgm:pt modelId="{6D51B5B7-43B4-4EBD-A55D-70CAECCE70E8}" type="pres">
      <dgm:prSet presAssocID="{249C968C-6D9A-46CC-BEB4-9E121433B54F}" presName="composite" presStyleCnt="0"/>
      <dgm:spPr/>
    </dgm:pt>
    <dgm:pt modelId="{1750118F-B7EE-4041-B2F0-A0B525EDE75A}" type="pres">
      <dgm:prSet presAssocID="{249C968C-6D9A-46CC-BEB4-9E121433B54F}" presName="rect1" presStyleLbl="trAlignAcc1" presStyleIdx="1" presStyleCnt="5">
        <dgm:presLayoutVars>
          <dgm:bulletEnabled val="1"/>
        </dgm:presLayoutVars>
      </dgm:prSet>
      <dgm:spPr/>
    </dgm:pt>
    <dgm:pt modelId="{5A2F83DF-0697-406F-8CA7-82B3972DBF7C}" type="pres">
      <dgm:prSet presAssocID="{249C968C-6D9A-46CC-BEB4-9E121433B54F}" presName="rect2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extLst>
        <a:ext uri="{E40237B7-FDA0-4F09-8148-C483321AD2D9}">
          <dgm14:cNvPr xmlns:dgm14="http://schemas.microsoft.com/office/drawing/2010/diagram" id="0" name="" descr="Alphabet &lt;strong&gt;R&lt;/strong&gt; Abc · Free vector graphic on Pixabay"/>
        </a:ext>
      </dgm:extLst>
    </dgm:pt>
    <dgm:pt modelId="{57317112-23CD-4F7D-89F4-5BF36469D345}" type="pres">
      <dgm:prSet presAssocID="{BF554453-8911-401E-95C2-04714B51C04F}" presName="sibTrans" presStyleCnt="0"/>
      <dgm:spPr/>
    </dgm:pt>
    <dgm:pt modelId="{034176C3-755C-445A-B8CB-512EEA03A7E4}" type="pres">
      <dgm:prSet presAssocID="{E225B536-B158-42BD-9BDB-9ACE892E8C7E}" presName="composite" presStyleCnt="0"/>
      <dgm:spPr/>
    </dgm:pt>
    <dgm:pt modelId="{0C31119C-DE18-4680-ADC7-538524F42A1B}" type="pres">
      <dgm:prSet presAssocID="{E225B536-B158-42BD-9BDB-9ACE892E8C7E}" presName="rect1" presStyleLbl="trAlignAcc1" presStyleIdx="2" presStyleCnt="5">
        <dgm:presLayoutVars>
          <dgm:bulletEnabled val="1"/>
        </dgm:presLayoutVars>
      </dgm:prSet>
      <dgm:spPr/>
    </dgm:pt>
    <dgm:pt modelId="{273CFCA9-B51E-481C-AAA3-9EDF054A6400}" type="pres">
      <dgm:prSet presAssocID="{E225B536-B158-42BD-9BDB-9ACE892E8C7E}" presName="rect2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&lt;strong&gt;letter&lt;/strong&gt; &lt;strong&gt;C&lt;/strong&gt; PNG"/>
        </a:ext>
      </dgm:extLst>
    </dgm:pt>
    <dgm:pt modelId="{3D721751-D3AE-41D6-AA8F-21AEF031DE25}" type="pres">
      <dgm:prSet presAssocID="{F0AC1E8F-28A4-4D9E-BC58-ACCAFB76692D}" presName="sibTrans" presStyleCnt="0"/>
      <dgm:spPr/>
    </dgm:pt>
    <dgm:pt modelId="{ABA0DDB2-D6F4-41E7-9868-848041D4D7FE}" type="pres">
      <dgm:prSet presAssocID="{E2B32F3B-B9BC-4D16-AE8D-53B0FA0F1031}" presName="composite" presStyleCnt="0"/>
      <dgm:spPr/>
    </dgm:pt>
    <dgm:pt modelId="{F4BCCFDB-8EE4-4A22-95F3-C2F746AF2C6D}" type="pres">
      <dgm:prSet presAssocID="{E2B32F3B-B9BC-4D16-AE8D-53B0FA0F1031}" presName="rect1" presStyleLbl="trAlignAcc1" presStyleIdx="3" presStyleCnt="5">
        <dgm:presLayoutVars>
          <dgm:bulletEnabled val="1"/>
        </dgm:presLayoutVars>
      </dgm:prSet>
      <dgm:spPr/>
    </dgm:pt>
    <dgm:pt modelId="{7A6FEE68-7AEE-4819-9D25-BEB63C04F39D}" type="pres">
      <dgm:prSet presAssocID="{E2B32F3B-B9BC-4D16-AE8D-53B0FA0F1031}" presName="rect2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&lt;strong&gt;Letter&lt;/strong&gt; &lt;strong&gt;O&lt;/strong&gt; Outlined Free Stock Photo - Public Domain Pictures"/>
        </a:ext>
      </dgm:extLst>
    </dgm:pt>
    <dgm:pt modelId="{0ADAF4E5-6F7C-4A10-A250-BEF184B94992}" type="pres">
      <dgm:prSet presAssocID="{0728FDD0-A6F3-4B73-94E4-D0CC3635D9D1}" presName="sibTrans" presStyleCnt="0"/>
      <dgm:spPr/>
    </dgm:pt>
    <dgm:pt modelId="{58E090A3-EE91-4BCF-99D4-4E5CB3849A3E}" type="pres">
      <dgm:prSet presAssocID="{D191E33C-8F54-4CFB-93CD-03885F3AC6D3}" presName="composite" presStyleCnt="0"/>
      <dgm:spPr/>
    </dgm:pt>
    <dgm:pt modelId="{E3C51A83-9402-4298-B7EE-9D16AF6D9EED}" type="pres">
      <dgm:prSet presAssocID="{D191E33C-8F54-4CFB-93CD-03885F3AC6D3}" presName="rect1" presStyleLbl="trAlignAcc1" presStyleIdx="4" presStyleCnt="5" custScaleX="139093" custLinFactNeighborX="10577" custLinFactNeighborY="284">
        <dgm:presLayoutVars>
          <dgm:bulletEnabled val="1"/>
        </dgm:presLayoutVars>
      </dgm:prSet>
      <dgm:spPr/>
    </dgm:pt>
    <dgm:pt modelId="{EE1805FA-C916-4013-9B05-F5035D87FAF8}" type="pres">
      <dgm:prSet presAssocID="{D191E33C-8F54-4CFB-93CD-03885F3AC6D3}" presName="rect2" presStyleLbl="fgImgPlace1" presStyleIdx="4" presStyleCnt="5" custLinFactNeighborX="-32509" custLinFactNeighborY="15951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Illustration gratuite: &lt;strong&gt;P&lt;/strong&gt;, Lettre, Alphabet - Image ..."/>
        </a:ext>
      </dgm:extLst>
    </dgm:pt>
  </dgm:ptLst>
  <dgm:cxnLst>
    <dgm:cxn modelId="{ACE49E3C-9173-4069-9D3B-81E6E6A76F22}" srcId="{37DD1D1C-EC68-4AC4-A529-72C1D009F0EF}" destId="{249C968C-6D9A-46CC-BEB4-9E121433B54F}" srcOrd="1" destOrd="0" parTransId="{52FF6DB1-B8BF-4E04-9298-ACDCC2648644}" sibTransId="{BF554453-8911-401E-95C2-04714B51C04F}"/>
    <dgm:cxn modelId="{CBE1B13C-FD1E-41C8-B4DE-3EF3C7117804}" srcId="{37DD1D1C-EC68-4AC4-A529-72C1D009F0EF}" destId="{D191E33C-8F54-4CFB-93CD-03885F3AC6D3}" srcOrd="4" destOrd="0" parTransId="{69088BCC-02B7-44BE-A973-05B8B47CE426}" sibTransId="{32DD2C4A-F7ED-4A6F-96F2-2151C1C427A0}"/>
    <dgm:cxn modelId="{6693955F-3FDA-49E3-88C0-92BB158B2359}" type="presOf" srcId="{F19998BB-6A22-440E-B59B-22B40894E7E6}" destId="{47E4DB59-9007-4601-9C78-B2CCE2B949D8}" srcOrd="0" destOrd="0" presId="urn:microsoft.com/office/officeart/2008/layout/PictureStrips"/>
    <dgm:cxn modelId="{BFC8D867-7467-4FA5-918C-60AB517577E9}" srcId="{37DD1D1C-EC68-4AC4-A529-72C1D009F0EF}" destId="{E225B536-B158-42BD-9BDB-9ACE892E8C7E}" srcOrd="2" destOrd="0" parTransId="{6D358CAE-F2CE-41EC-ADA1-385BA271BE03}" sibTransId="{F0AC1E8F-28A4-4D9E-BC58-ACCAFB76692D}"/>
    <dgm:cxn modelId="{3B6E4156-D43D-4A4F-B111-086173793480}" type="presOf" srcId="{37DD1D1C-EC68-4AC4-A529-72C1D009F0EF}" destId="{C4E857FF-08EC-409F-85D8-8074D7CD6E7F}" srcOrd="0" destOrd="0" presId="urn:microsoft.com/office/officeart/2008/layout/PictureStrips"/>
    <dgm:cxn modelId="{958B5281-5F13-4C27-BC09-FBE26DC0B314}" srcId="{37DD1D1C-EC68-4AC4-A529-72C1D009F0EF}" destId="{E2B32F3B-B9BC-4D16-AE8D-53B0FA0F1031}" srcOrd="3" destOrd="0" parTransId="{95D8706F-FCEC-4497-8D3B-6CDAB85DD92D}" sibTransId="{0728FDD0-A6F3-4B73-94E4-D0CC3635D9D1}"/>
    <dgm:cxn modelId="{3A69BEAB-8A50-48AF-912E-650D44BFB486}" type="presOf" srcId="{249C968C-6D9A-46CC-BEB4-9E121433B54F}" destId="{1750118F-B7EE-4041-B2F0-A0B525EDE75A}" srcOrd="0" destOrd="0" presId="urn:microsoft.com/office/officeart/2008/layout/PictureStrips"/>
    <dgm:cxn modelId="{58BF32D4-DA0C-4F49-B4AE-29F0E92F09F1}" type="presOf" srcId="{D191E33C-8F54-4CFB-93CD-03885F3AC6D3}" destId="{E3C51A83-9402-4298-B7EE-9D16AF6D9EED}" srcOrd="0" destOrd="0" presId="urn:microsoft.com/office/officeart/2008/layout/PictureStrips"/>
    <dgm:cxn modelId="{4C32E1DE-AC2B-4164-876F-C27D8FEEDD60}" type="presOf" srcId="{E225B536-B158-42BD-9BDB-9ACE892E8C7E}" destId="{0C31119C-DE18-4680-ADC7-538524F42A1B}" srcOrd="0" destOrd="0" presId="urn:microsoft.com/office/officeart/2008/layout/PictureStrips"/>
    <dgm:cxn modelId="{7ED9C4E1-B11A-4674-AB70-6F0C84CD86FE}" type="presOf" srcId="{E2B32F3B-B9BC-4D16-AE8D-53B0FA0F1031}" destId="{F4BCCFDB-8EE4-4A22-95F3-C2F746AF2C6D}" srcOrd="0" destOrd="0" presId="urn:microsoft.com/office/officeart/2008/layout/PictureStrips"/>
    <dgm:cxn modelId="{9F3249E2-40C8-456F-97C9-5915446D7898}" srcId="{37DD1D1C-EC68-4AC4-A529-72C1D009F0EF}" destId="{F19998BB-6A22-440E-B59B-22B40894E7E6}" srcOrd="0" destOrd="0" parTransId="{E9398CF6-7A83-4CF2-938D-7ECC02C77E14}" sibTransId="{5104E947-9F50-4D05-B2A0-F03C9AA2C9E8}"/>
    <dgm:cxn modelId="{5A5D812F-982A-41D7-83CE-03F756DDED45}" type="presParOf" srcId="{C4E857FF-08EC-409F-85D8-8074D7CD6E7F}" destId="{8623F23A-2B64-4CC3-835D-E4DBC230B873}" srcOrd="0" destOrd="0" presId="urn:microsoft.com/office/officeart/2008/layout/PictureStrips"/>
    <dgm:cxn modelId="{9A8B099B-FF63-4A18-8022-F4B77C24BA48}" type="presParOf" srcId="{8623F23A-2B64-4CC3-835D-E4DBC230B873}" destId="{47E4DB59-9007-4601-9C78-B2CCE2B949D8}" srcOrd="0" destOrd="0" presId="urn:microsoft.com/office/officeart/2008/layout/PictureStrips"/>
    <dgm:cxn modelId="{F91936EB-D7C8-47B4-B4B9-2BAFC93F7BD4}" type="presParOf" srcId="{8623F23A-2B64-4CC3-835D-E4DBC230B873}" destId="{C3ACE7B5-3677-414F-A428-44FB037A0F60}" srcOrd="1" destOrd="0" presId="urn:microsoft.com/office/officeart/2008/layout/PictureStrips"/>
    <dgm:cxn modelId="{8F4CC825-13E0-408A-9DA9-BDFB8A3E497C}" type="presParOf" srcId="{C4E857FF-08EC-409F-85D8-8074D7CD6E7F}" destId="{29D53118-B8EF-4145-A100-59FC3296E80E}" srcOrd="1" destOrd="0" presId="urn:microsoft.com/office/officeart/2008/layout/PictureStrips"/>
    <dgm:cxn modelId="{05D4E1C1-71D4-4C55-A16A-0BB6EDEC2668}" type="presParOf" srcId="{C4E857FF-08EC-409F-85D8-8074D7CD6E7F}" destId="{6D51B5B7-43B4-4EBD-A55D-70CAECCE70E8}" srcOrd="2" destOrd="0" presId="urn:microsoft.com/office/officeart/2008/layout/PictureStrips"/>
    <dgm:cxn modelId="{EA57DCC6-8092-4EBA-A0F6-3D58C4B46EAE}" type="presParOf" srcId="{6D51B5B7-43B4-4EBD-A55D-70CAECCE70E8}" destId="{1750118F-B7EE-4041-B2F0-A0B525EDE75A}" srcOrd="0" destOrd="0" presId="urn:microsoft.com/office/officeart/2008/layout/PictureStrips"/>
    <dgm:cxn modelId="{CF1C2288-F715-4E12-B173-E3B88BA80EEF}" type="presParOf" srcId="{6D51B5B7-43B4-4EBD-A55D-70CAECCE70E8}" destId="{5A2F83DF-0697-406F-8CA7-82B3972DBF7C}" srcOrd="1" destOrd="0" presId="urn:microsoft.com/office/officeart/2008/layout/PictureStrips"/>
    <dgm:cxn modelId="{20C40814-ED62-4F11-B36E-FD2919E2ABD5}" type="presParOf" srcId="{C4E857FF-08EC-409F-85D8-8074D7CD6E7F}" destId="{57317112-23CD-4F7D-89F4-5BF36469D345}" srcOrd="3" destOrd="0" presId="urn:microsoft.com/office/officeart/2008/layout/PictureStrips"/>
    <dgm:cxn modelId="{2F67CD43-0FF1-4E66-ADB9-1655CA4FE243}" type="presParOf" srcId="{C4E857FF-08EC-409F-85D8-8074D7CD6E7F}" destId="{034176C3-755C-445A-B8CB-512EEA03A7E4}" srcOrd="4" destOrd="0" presId="urn:microsoft.com/office/officeart/2008/layout/PictureStrips"/>
    <dgm:cxn modelId="{01845559-2272-421A-816A-5599770EA079}" type="presParOf" srcId="{034176C3-755C-445A-B8CB-512EEA03A7E4}" destId="{0C31119C-DE18-4680-ADC7-538524F42A1B}" srcOrd="0" destOrd="0" presId="urn:microsoft.com/office/officeart/2008/layout/PictureStrips"/>
    <dgm:cxn modelId="{47D81E9B-DF9D-4573-B7F3-FFBDE0350BB0}" type="presParOf" srcId="{034176C3-755C-445A-B8CB-512EEA03A7E4}" destId="{273CFCA9-B51E-481C-AAA3-9EDF054A6400}" srcOrd="1" destOrd="0" presId="urn:microsoft.com/office/officeart/2008/layout/PictureStrips"/>
    <dgm:cxn modelId="{6183690E-3222-4C47-90CA-D244B1763B3A}" type="presParOf" srcId="{C4E857FF-08EC-409F-85D8-8074D7CD6E7F}" destId="{3D721751-D3AE-41D6-AA8F-21AEF031DE25}" srcOrd="5" destOrd="0" presId="urn:microsoft.com/office/officeart/2008/layout/PictureStrips"/>
    <dgm:cxn modelId="{5F68E321-676F-432D-86EB-DDFD2992B72B}" type="presParOf" srcId="{C4E857FF-08EC-409F-85D8-8074D7CD6E7F}" destId="{ABA0DDB2-D6F4-41E7-9868-848041D4D7FE}" srcOrd="6" destOrd="0" presId="urn:microsoft.com/office/officeart/2008/layout/PictureStrips"/>
    <dgm:cxn modelId="{00F88264-557E-4166-8E4B-635CF015E375}" type="presParOf" srcId="{ABA0DDB2-D6F4-41E7-9868-848041D4D7FE}" destId="{F4BCCFDB-8EE4-4A22-95F3-C2F746AF2C6D}" srcOrd="0" destOrd="0" presId="urn:microsoft.com/office/officeart/2008/layout/PictureStrips"/>
    <dgm:cxn modelId="{15F6F01E-104F-464F-B039-75CFC6971221}" type="presParOf" srcId="{ABA0DDB2-D6F4-41E7-9868-848041D4D7FE}" destId="{7A6FEE68-7AEE-4819-9D25-BEB63C04F39D}" srcOrd="1" destOrd="0" presId="urn:microsoft.com/office/officeart/2008/layout/PictureStrips"/>
    <dgm:cxn modelId="{474B345E-36C7-48E7-B4E6-EE3EED20A261}" type="presParOf" srcId="{C4E857FF-08EC-409F-85D8-8074D7CD6E7F}" destId="{0ADAF4E5-6F7C-4A10-A250-BEF184B94992}" srcOrd="7" destOrd="0" presId="urn:microsoft.com/office/officeart/2008/layout/PictureStrips"/>
    <dgm:cxn modelId="{3B7729F5-392A-48EF-A7C0-DA4F7D54693B}" type="presParOf" srcId="{C4E857FF-08EC-409F-85D8-8074D7CD6E7F}" destId="{58E090A3-EE91-4BCF-99D4-4E5CB3849A3E}" srcOrd="8" destOrd="0" presId="urn:microsoft.com/office/officeart/2008/layout/PictureStrips"/>
    <dgm:cxn modelId="{6A116080-F25A-4A47-8AA7-53FF3A88D88B}" type="presParOf" srcId="{58E090A3-EE91-4BCF-99D4-4E5CB3849A3E}" destId="{E3C51A83-9402-4298-B7EE-9D16AF6D9EED}" srcOrd="0" destOrd="0" presId="urn:microsoft.com/office/officeart/2008/layout/PictureStrips"/>
    <dgm:cxn modelId="{678CAFB5-C114-42CC-9C65-099769DA508D}" type="presParOf" srcId="{58E090A3-EE91-4BCF-99D4-4E5CB3849A3E}" destId="{EE1805FA-C916-4013-9B05-F5035D87FAF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4C44FB6-A188-46C8-8893-1799944BA7D6}" type="doc">
      <dgm:prSet loTypeId="urn:microsoft.com/office/officeart/2005/8/layout/hierarchy3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1DEF9503-EECD-41E1-9786-4AB06DA1D1A8}">
      <dgm:prSet/>
      <dgm:spPr/>
      <dgm:t>
        <a:bodyPr/>
        <a:lstStyle/>
        <a:p>
          <a:pPr algn="ctr" rtl="0"/>
          <a:r>
            <a:rPr lang="es-MX">
              <a:latin typeface="Arial Narrow" panose="020B0606020202030204" pitchFamily="34" charset="0"/>
            </a:rPr>
            <a:t>Cuando el R </a:t>
          </a:r>
          <a:r>
            <a:rPr lang="es-MX" b="1" u="sng">
              <a:latin typeface="Arial Narrow" panose="020B0606020202030204" pitchFamily="34" charset="0"/>
            </a:rPr>
            <a:t>no sea competente</a:t>
          </a:r>
          <a:r>
            <a:rPr lang="es-MX" b="1">
              <a:latin typeface="Arial Narrow" panose="020B0606020202030204" pitchFamily="34" charset="0"/>
            </a:rPr>
            <a:t> </a:t>
          </a:r>
          <a:r>
            <a:rPr lang="es-MX">
              <a:latin typeface="Arial Narrow" panose="020B0606020202030204" pitchFamily="34" charset="0"/>
            </a:rPr>
            <a:t>para atender la solicitud</a:t>
          </a:r>
        </a:p>
      </dgm:t>
    </dgm:pt>
    <dgm:pt modelId="{C2625EEB-8599-4209-91AB-0A2A50BDDA18}" type="parTrans" cxnId="{F4CEAFB2-BD3D-4EE1-80B8-8E3CCBA62A8D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E31DA553-0A76-4A45-9C7C-1494312579D1}" type="sibTrans" cxnId="{F4CEAFB2-BD3D-4EE1-80B8-8E3CCBA62A8D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6E8C9A67-E4D1-41D5-B89E-7F95E9C1243F}">
      <dgm:prSet/>
      <dgm:spPr/>
      <dgm:t>
        <a:bodyPr/>
        <a:lstStyle/>
        <a:p>
          <a:pPr algn="ctr" rtl="0"/>
          <a:r>
            <a:rPr lang="es-MX" dirty="0">
              <a:latin typeface="Arial Narrow" panose="020B0606020202030204" pitchFamily="34" charset="0"/>
            </a:rPr>
            <a:t>Deberá hacer del conocimiento del T dentro de </a:t>
          </a:r>
          <a:r>
            <a:rPr lang="es-MX" b="1" u="sng" dirty="0">
              <a:latin typeface="Arial Narrow" panose="020B0606020202030204" pitchFamily="34" charset="0"/>
            </a:rPr>
            <a:t>los 3 días</a:t>
          </a:r>
          <a:r>
            <a:rPr lang="es-MX" b="1" u="none" dirty="0">
              <a:latin typeface="Arial Narrow" panose="020B0606020202030204" pitchFamily="34" charset="0"/>
            </a:rPr>
            <a:t> </a:t>
          </a:r>
          <a:r>
            <a:rPr lang="es-MX" b="0" u="none" dirty="0">
              <a:latin typeface="Arial Narrow" panose="020B0606020202030204" pitchFamily="34" charset="0"/>
            </a:rPr>
            <a:t>siguientes</a:t>
          </a:r>
          <a:r>
            <a:rPr lang="es-MX" dirty="0">
              <a:latin typeface="Arial Narrow" panose="020B0606020202030204" pitchFamily="34" charset="0"/>
            </a:rPr>
            <a:t> a la presentación de la solicitud</a:t>
          </a:r>
        </a:p>
      </dgm:t>
    </dgm:pt>
    <dgm:pt modelId="{2E3BC858-EDD5-46C4-A26F-DEB9120F8599}" type="parTrans" cxnId="{C66F48F8-452B-4F9B-AC28-AC7AA64FFADD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254D2D09-6DF6-4E7D-A901-15B4F4E7081D}" type="sibTrans" cxnId="{C66F48F8-452B-4F9B-AC28-AC7AA64FFADD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5A0E5424-ED33-4930-8289-5A3C1EA36268}">
      <dgm:prSet/>
      <dgm:spPr/>
      <dgm:t>
        <a:bodyPr/>
        <a:lstStyle/>
        <a:p>
          <a:pPr algn="ctr" rtl="0"/>
          <a:r>
            <a:rPr lang="es-MX" dirty="0">
              <a:latin typeface="Arial Narrow" panose="020B0606020202030204" pitchFamily="34" charset="0"/>
            </a:rPr>
            <a:t>Orientarlo hacia el R competente (de ser posible)  </a:t>
          </a:r>
        </a:p>
      </dgm:t>
    </dgm:pt>
    <dgm:pt modelId="{2BE6BF0A-CC29-4D05-A58D-3774D36C91AE}" type="parTrans" cxnId="{82A0196F-2CA9-464C-BFFA-2164D2D6F6C9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A535E68A-34CD-4C89-970C-B01FB3350F00}" type="sibTrans" cxnId="{82A0196F-2CA9-464C-BFFA-2164D2D6F6C9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196279CB-67A6-4E05-A37D-332244F21138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Cuando el R declare </a:t>
          </a:r>
          <a:r>
            <a:rPr lang="es-MX" b="1" u="sng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inexistencia</a:t>
          </a:r>
          <a:r>
            <a:rPr lang="es-MX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de los DP en sus archivos, registros, sistemas o expediente </a:t>
          </a:r>
        </a:p>
      </dgm:t>
    </dgm:pt>
    <dgm:pt modelId="{43A2CCCF-54BD-464E-B3D3-5FAF7145BBB2}" type="parTrans" cxnId="{62947B1A-0F49-4349-88D7-5DC5A4A60421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39258B3C-EED7-4FD7-A19E-70BE0D86EC98}" type="sibTrans" cxnId="{62947B1A-0F49-4349-88D7-5DC5A4A60421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B9FC2DD1-4583-4086-AFD2-5F8C7F83EF62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Deberá constar en una resolución del Comité de Transparencia que confirme la inexistencia  </a:t>
          </a:r>
        </a:p>
      </dgm:t>
    </dgm:pt>
    <dgm:pt modelId="{A4B6AD51-9AC7-4C1E-A604-1FF2171BEF86}" type="parTrans" cxnId="{C30BECF1-0E2A-4D09-96BD-2E33543F5B28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7AC913E1-2695-470F-B36A-FA0578A9A9AF}" type="sibTrans" cxnId="{C30BECF1-0E2A-4D09-96BD-2E33543F5B28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155014AC-BB28-47CC-9F1F-66FCFB970015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Cuando </a:t>
          </a:r>
          <a:r>
            <a:rPr lang="es-MX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el R </a:t>
          </a:r>
          <a:r>
            <a:rPr lang="es-MX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advierta que la solicitud corresponda a una materia distinta </a:t>
          </a:r>
        </a:p>
      </dgm:t>
    </dgm:pt>
    <dgm:pt modelId="{85FC2DF3-A9AF-4338-BA91-C3B42ABD8279}" type="parTrans" cxnId="{5945C5BD-BE0D-4335-8D48-319F60FF33D1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AACA61A3-900B-405C-B09A-144F4E87FEBF}" type="sibTrans" cxnId="{5945C5BD-BE0D-4335-8D48-319F60FF33D1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84181363-3C84-435F-BC25-9F9A8F6582E2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Deberá </a:t>
          </a:r>
          <a:r>
            <a:rPr lang="es-MX" b="1" u="sng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reconducir</a:t>
          </a:r>
          <a:r>
            <a:rPr lang="es-MX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la vía haciéndolo del conocimiento al T</a:t>
          </a:r>
          <a:endParaRPr lang="es-MX" dirty="0">
            <a:effectLst/>
            <a:latin typeface="Arial Narrow" panose="020B0606020202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8D280EE0-0A5C-4882-BC22-93B3D1A8121C}" type="parTrans" cxnId="{CE8CE00D-8BC9-4250-91BB-83E31C56D6D5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AC6DC60E-33EA-4BCD-87BC-7449B76F64DE}" type="sibTrans" cxnId="{CE8CE00D-8BC9-4250-91BB-83E31C56D6D5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64238898-5446-4325-9D73-58596DD58CDC}" type="pres">
      <dgm:prSet presAssocID="{E4C44FB6-A188-46C8-8893-1799944BA7D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523F9CA-0643-4A2D-97C6-23092A8F81D9}" type="pres">
      <dgm:prSet presAssocID="{1DEF9503-EECD-41E1-9786-4AB06DA1D1A8}" presName="root" presStyleCnt="0"/>
      <dgm:spPr/>
    </dgm:pt>
    <dgm:pt modelId="{CA5236F8-9E8A-4561-9A5A-F74B676311FE}" type="pres">
      <dgm:prSet presAssocID="{1DEF9503-EECD-41E1-9786-4AB06DA1D1A8}" presName="rootComposite" presStyleCnt="0"/>
      <dgm:spPr/>
    </dgm:pt>
    <dgm:pt modelId="{2D5499B7-48FE-4EFC-A64A-091661E7AB2D}" type="pres">
      <dgm:prSet presAssocID="{1DEF9503-EECD-41E1-9786-4AB06DA1D1A8}" presName="rootText" presStyleLbl="node1" presStyleIdx="0" presStyleCnt="3"/>
      <dgm:spPr/>
    </dgm:pt>
    <dgm:pt modelId="{59A35016-DE7D-444D-BB7D-2B4A2061E57F}" type="pres">
      <dgm:prSet presAssocID="{1DEF9503-EECD-41E1-9786-4AB06DA1D1A8}" presName="rootConnector" presStyleLbl="node1" presStyleIdx="0" presStyleCnt="3"/>
      <dgm:spPr/>
    </dgm:pt>
    <dgm:pt modelId="{06F209EF-5E88-4BA6-A8C5-9901A177BAAD}" type="pres">
      <dgm:prSet presAssocID="{1DEF9503-EECD-41E1-9786-4AB06DA1D1A8}" presName="childShape" presStyleCnt="0"/>
      <dgm:spPr/>
    </dgm:pt>
    <dgm:pt modelId="{3789DFB9-8B3F-474F-85FB-39A42DA184CF}" type="pres">
      <dgm:prSet presAssocID="{2E3BC858-EDD5-46C4-A26F-DEB9120F8599}" presName="Name13" presStyleLbl="parChTrans1D2" presStyleIdx="0" presStyleCnt="4"/>
      <dgm:spPr/>
    </dgm:pt>
    <dgm:pt modelId="{21DA697E-8B19-448A-A35E-090079458B28}" type="pres">
      <dgm:prSet presAssocID="{6E8C9A67-E4D1-41D5-B89E-7F95E9C1243F}" presName="childText" presStyleLbl="bgAcc1" presStyleIdx="0" presStyleCnt="4">
        <dgm:presLayoutVars>
          <dgm:bulletEnabled val="1"/>
        </dgm:presLayoutVars>
      </dgm:prSet>
      <dgm:spPr/>
    </dgm:pt>
    <dgm:pt modelId="{5D8621E1-1821-4586-94D8-88F75B42A338}" type="pres">
      <dgm:prSet presAssocID="{2BE6BF0A-CC29-4D05-A58D-3774D36C91AE}" presName="Name13" presStyleLbl="parChTrans1D2" presStyleIdx="1" presStyleCnt="4"/>
      <dgm:spPr/>
    </dgm:pt>
    <dgm:pt modelId="{79A12616-6BBF-4FB7-8D9C-4942C3B7251B}" type="pres">
      <dgm:prSet presAssocID="{5A0E5424-ED33-4930-8289-5A3C1EA36268}" presName="childText" presStyleLbl="bgAcc1" presStyleIdx="1" presStyleCnt="4">
        <dgm:presLayoutVars>
          <dgm:bulletEnabled val="1"/>
        </dgm:presLayoutVars>
      </dgm:prSet>
      <dgm:spPr/>
    </dgm:pt>
    <dgm:pt modelId="{E3E1C644-632C-404D-BCE5-F9E4717F7FFB}" type="pres">
      <dgm:prSet presAssocID="{196279CB-67A6-4E05-A37D-332244F21138}" presName="root" presStyleCnt="0"/>
      <dgm:spPr/>
    </dgm:pt>
    <dgm:pt modelId="{7429403A-DA19-46D9-9F3C-E0CEB3E50B02}" type="pres">
      <dgm:prSet presAssocID="{196279CB-67A6-4E05-A37D-332244F21138}" presName="rootComposite" presStyleCnt="0"/>
      <dgm:spPr/>
    </dgm:pt>
    <dgm:pt modelId="{1A8F60BC-4731-4069-B761-6B9C564BA7F7}" type="pres">
      <dgm:prSet presAssocID="{196279CB-67A6-4E05-A37D-332244F21138}" presName="rootText" presStyleLbl="node1" presStyleIdx="1" presStyleCnt="3" custLinFactNeighborX="-7719"/>
      <dgm:spPr/>
    </dgm:pt>
    <dgm:pt modelId="{F1F3037A-EB5C-4A85-A547-C31AD049ACB3}" type="pres">
      <dgm:prSet presAssocID="{196279CB-67A6-4E05-A37D-332244F21138}" presName="rootConnector" presStyleLbl="node1" presStyleIdx="1" presStyleCnt="3"/>
      <dgm:spPr/>
    </dgm:pt>
    <dgm:pt modelId="{9D0C9B1A-D4B7-4CE7-8FBB-B6CD502C81BC}" type="pres">
      <dgm:prSet presAssocID="{196279CB-67A6-4E05-A37D-332244F21138}" presName="childShape" presStyleCnt="0"/>
      <dgm:spPr/>
    </dgm:pt>
    <dgm:pt modelId="{898D850E-2F70-44B7-999A-7665603459D3}" type="pres">
      <dgm:prSet presAssocID="{A4B6AD51-9AC7-4C1E-A604-1FF2171BEF86}" presName="Name13" presStyleLbl="parChTrans1D2" presStyleIdx="2" presStyleCnt="4"/>
      <dgm:spPr/>
    </dgm:pt>
    <dgm:pt modelId="{323E12B6-8257-4288-9A43-838D52BCD958}" type="pres">
      <dgm:prSet presAssocID="{B9FC2DD1-4583-4086-AFD2-5F8C7F83EF62}" presName="childText" presStyleLbl="bgAcc1" presStyleIdx="2" presStyleCnt="4" custLinFactNeighborX="-9649">
        <dgm:presLayoutVars>
          <dgm:bulletEnabled val="1"/>
        </dgm:presLayoutVars>
      </dgm:prSet>
      <dgm:spPr/>
    </dgm:pt>
    <dgm:pt modelId="{A5B87AE4-F958-4A06-BD5E-2AAB591F7221}" type="pres">
      <dgm:prSet presAssocID="{155014AC-BB28-47CC-9F1F-66FCFB970015}" presName="root" presStyleCnt="0"/>
      <dgm:spPr/>
    </dgm:pt>
    <dgm:pt modelId="{96B5BB8A-F3D1-49FD-A7E8-20A7BB4BF492}" type="pres">
      <dgm:prSet presAssocID="{155014AC-BB28-47CC-9F1F-66FCFB970015}" presName="rootComposite" presStyleCnt="0"/>
      <dgm:spPr/>
    </dgm:pt>
    <dgm:pt modelId="{B84E3E23-8EAA-41C2-B504-804BC8B021A4}" type="pres">
      <dgm:prSet presAssocID="{155014AC-BB28-47CC-9F1F-66FCFB970015}" presName="rootText" presStyleLbl="node1" presStyleIdx="2" presStyleCnt="3" custLinFactNeighborX="-7719"/>
      <dgm:spPr/>
    </dgm:pt>
    <dgm:pt modelId="{90082600-AC4A-401B-B92F-97332144920D}" type="pres">
      <dgm:prSet presAssocID="{155014AC-BB28-47CC-9F1F-66FCFB970015}" presName="rootConnector" presStyleLbl="node1" presStyleIdx="2" presStyleCnt="3"/>
      <dgm:spPr/>
    </dgm:pt>
    <dgm:pt modelId="{7451FA6B-3F87-4865-9132-ABA0F4D8F004}" type="pres">
      <dgm:prSet presAssocID="{155014AC-BB28-47CC-9F1F-66FCFB970015}" presName="childShape" presStyleCnt="0"/>
      <dgm:spPr/>
    </dgm:pt>
    <dgm:pt modelId="{A2DA2794-7392-42B2-BA4F-4FDA13D45CA7}" type="pres">
      <dgm:prSet presAssocID="{8D280EE0-0A5C-4882-BC22-93B3D1A8121C}" presName="Name13" presStyleLbl="parChTrans1D2" presStyleIdx="3" presStyleCnt="4"/>
      <dgm:spPr/>
    </dgm:pt>
    <dgm:pt modelId="{47B0FA5F-A1A9-4BE0-879C-242B66606888}" type="pres">
      <dgm:prSet presAssocID="{84181363-3C84-435F-BC25-9F9A8F6582E2}" presName="childText" presStyleLbl="bgAcc1" presStyleIdx="3" presStyleCnt="4" custLinFactNeighborX="-9649">
        <dgm:presLayoutVars>
          <dgm:bulletEnabled val="1"/>
        </dgm:presLayoutVars>
      </dgm:prSet>
      <dgm:spPr/>
    </dgm:pt>
  </dgm:ptLst>
  <dgm:cxnLst>
    <dgm:cxn modelId="{0A3D7406-E3BE-43E6-9314-8C24D48CCD79}" type="presOf" srcId="{2BE6BF0A-CC29-4D05-A58D-3774D36C91AE}" destId="{5D8621E1-1821-4586-94D8-88F75B42A338}" srcOrd="0" destOrd="0" presId="urn:microsoft.com/office/officeart/2005/8/layout/hierarchy3"/>
    <dgm:cxn modelId="{CE8CE00D-8BC9-4250-91BB-83E31C56D6D5}" srcId="{155014AC-BB28-47CC-9F1F-66FCFB970015}" destId="{84181363-3C84-435F-BC25-9F9A8F6582E2}" srcOrd="0" destOrd="0" parTransId="{8D280EE0-0A5C-4882-BC22-93B3D1A8121C}" sibTransId="{AC6DC60E-33EA-4BCD-87BC-7449B76F64DE}"/>
    <dgm:cxn modelId="{62947B1A-0F49-4349-88D7-5DC5A4A60421}" srcId="{E4C44FB6-A188-46C8-8893-1799944BA7D6}" destId="{196279CB-67A6-4E05-A37D-332244F21138}" srcOrd="1" destOrd="0" parTransId="{43A2CCCF-54BD-464E-B3D3-5FAF7145BBB2}" sibTransId="{39258B3C-EED7-4FD7-A19E-70BE0D86EC98}"/>
    <dgm:cxn modelId="{823F113B-1363-408B-BB6F-302ACDB6EBB5}" type="presOf" srcId="{196279CB-67A6-4E05-A37D-332244F21138}" destId="{F1F3037A-EB5C-4A85-A547-C31AD049ACB3}" srcOrd="1" destOrd="0" presId="urn:microsoft.com/office/officeart/2005/8/layout/hierarchy3"/>
    <dgm:cxn modelId="{82A0196F-2CA9-464C-BFFA-2164D2D6F6C9}" srcId="{1DEF9503-EECD-41E1-9786-4AB06DA1D1A8}" destId="{5A0E5424-ED33-4930-8289-5A3C1EA36268}" srcOrd="1" destOrd="0" parTransId="{2BE6BF0A-CC29-4D05-A58D-3774D36C91AE}" sibTransId="{A535E68A-34CD-4C89-970C-B01FB3350F00}"/>
    <dgm:cxn modelId="{5CAD3150-F3E0-4E59-B563-963238BB37EE}" type="presOf" srcId="{5A0E5424-ED33-4930-8289-5A3C1EA36268}" destId="{79A12616-6BBF-4FB7-8D9C-4942C3B7251B}" srcOrd="0" destOrd="0" presId="urn:microsoft.com/office/officeart/2005/8/layout/hierarchy3"/>
    <dgm:cxn modelId="{E71FD971-EE4F-4D95-9C19-EAE465652429}" type="presOf" srcId="{155014AC-BB28-47CC-9F1F-66FCFB970015}" destId="{B84E3E23-8EAA-41C2-B504-804BC8B021A4}" srcOrd="0" destOrd="0" presId="urn:microsoft.com/office/officeart/2005/8/layout/hierarchy3"/>
    <dgm:cxn modelId="{27305B75-A4E7-4215-AA77-D8B3CC2E1B0D}" type="presOf" srcId="{E4C44FB6-A188-46C8-8893-1799944BA7D6}" destId="{64238898-5446-4325-9D73-58596DD58CDC}" srcOrd="0" destOrd="0" presId="urn:microsoft.com/office/officeart/2005/8/layout/hierarchy3"/>
    <dgm:cxn modelId="{F1CA607A-8AF7-4788-8F6C-8D2367C34297}" type="presOf" srcId="{196279CB-67A6-4E05-A37D-332244F21138}" destId="{1A8F60BC-4731-4069-B761-6B9C564BA7F7}" srcOrd="0" destOrd="0" presId="urn:microsoft.com/office/officeart/2005/8/layout/hierarchy3"/>
    <dgm:cxn modelId="{59AFFD94-CBC2-4DE4-A014-C86DED34CC5A}" type="presOf" srcId="{8D280EE0-0A5C-4882-BC22-93B3D1A8121C}" destId="{A2DA2794-7392-42B2-BA4F-4FDA13D45CA7}" srcOrd="0" destOrd="0" presId="urn:microsoft.com/office/officeart/2005/8/layout/hierarchy3"/>
    <dgm:cxn modelId="{3C1FB6A3-88F6-4993-B198-4308A19A4ECC}" type="presOf" srcId="{6E8C9A67-E4D1-41D5-B89E-7F95E9C1243F}" destId="{21DA697E-8B19-448A-A35E-090079458B28}" srcOrd="0" destOrd="0" presId="urn:microsoft.com/office/officeart/2005/8/layout/hierarchy3"/>
    <dgm:cxn modelId="{F4CEAFB2-BD3D-4EE1-80B8-8E3CCBA62A8D}" srcId="{E4C44FB6-A188-46C8-8893-1799944BA7D6}" destId="{1DEF9503-EECD-41E1-9786-4AB06DA1D1A8}" srcOrd="0" destOrd="0" parTransId="{C2625EEB-8599-4209-91AB-0A2A50BDDA18}" sibTransId="{E31DA553-0A76-4A45-9C7C-1494312579D1}"/>
    <dgm:cxn modelId="{5945C5BD-BE0D-4335-8D48-319F60FF33D1}" srcId="{E4C44FB6-A188-46C8-8893-1799944BA7D6}" destId="{155014AC-BB28-47CC-9F1F-66FCFB970015}" srcOrd="2" destOrd="0" parTransId="{85FC2DF3-A9AF-4338-BA91-C3B42ABD8279}" sibTransId="{AACA61A3-900B-405C-B09A-144F4E87FEBF}"/>
    <dgm:cxn modelId="{372D98D4-CFFE-4AA4-B6D8-04384F245336}" type="presOf" srcId="{1DEF9503-EECD-41E1-9786-4AB06DA1D1A8}" destId="{59A35016-DE7D-444D-BB7D-2B4A2061E57F}" srcOrd="1" destOrd="0" presId="urn:microsoft.com/office/officeart/2005/8/layout/hierarchy3"/>
    <dgm:cxn modelId="{477CBBD4-2409-4FE0-B0BD-C64A8A1428C8}" type="presOf" srcId="{155014AC-BB28-47CC-9F1F-66FCFB970015}" destId="{90082600-AC4A-401B-B92F-97332144920D}" srcOrd="1" destOrd="0" presId="urn:microsoft.com/office/officeart/2005/8/layout/hierarchy3"/>
    <dgm:cxn modelId="{301B82DA-8237-4CD2-81D4-FB7DC4327ED5}" type="presOf" srcId="{B9FC2DD1-4583-4086-AFD2-5F8C7F83EF62}" destId="{323E12B6-8257-4288-9A43-838D52BCD958}" srcOrd="0" destOrd="0" presId="urn:microsoft.com/office/officeart/2005/8/layout/hierarchy3"/>
    <dgm:cxn modelId="{C30BECF1-0E2A-4D09-96BD-2E33543F5B28}" srcId="{196279CB-67A6-4E05-A37D-332244F21138}" destId="{B9FC2DD1-4583-4086-AFD2-5F8C7F83EF62}" srcOrd="0" destOrd="0" parTransId="{A4B6AD51-9AC7-4C1E-A604-1FF2171BEF86}" sibTransId="{7AC913E1-2695-470F-B36A-FA0578A9A9AF}"/>
    <dgm:cxn modelId="{A8D7AEF7-982B-4057-AD10-9411E6697686}" type="presOf" srcId="{1DEF9503-EECD-41E1-9786-4AB06DA1D1A8}" destId="{2D5499B7-48FE-4EFC-A64A-091661E7AB2D}" srcOrd="0" destOrd="0" presId="urn:microsoft.com/office/officeart/2005/8/layout/hierarchy3"/>
    <dgm:cxn modelId="{C66F48F8-452B-4F9B-AC28-AC7AA64FFADD}" srcId="{1DEF9503-EECD-41E1-9786-4AB06DA1D1A8}" destId="{6E8C9A67-E4D1-41D5-B89E-7F95E9C1243F}" srcOrd="0" destOrd="0" parTransId="{2E3BC858-EDD5-46C4-A26F-DEB9120F8599}" sibTransId="{254D2D09-6DF6-4E7D-A901-15B4F4E7081D}"/>
    <dgm:cxn modelId="{B37D98FB-8A5D-421E-8C49-6E969CE08D86}" type="presOf" srcId="{2E3BC858-EDD5-46C4-A26F-DEB9120F8599}" destId="{3789DFB9-8B3F-474F-85FB-39A42DA184CF}" srcOrd="0" destOrd="0" presId="urn:microsoft.com/office/officeart/2005/8/layout/hierarchy3"/>
    <dgm:cxn modelId="{FE2634FF-2CF8-4C9F-BF83-84EBE6C7650D}" type="presOf" srcId="{84181363-3C84-435F-BC25-9F9A8F6582E2}" destId="{47B0FA5F-A1A9-4BE0-879C-242B66606888}" srcOrd="0" destOrd="0" presId="urn:microsoft.com/office/officeart/2005/8/layout/hierarchy3"/>
    <dgm:cxn modelId="{D31F41FF-36A8-4A46-B97A-857D5E36E8FD}" type="presOf" srcId="{A4B6AD51-9AC7-4C1E-A604-1FF2171BEF86}" destId="{898D850E-2F70-44B7-999A-7665603459D3}" srcOrd="0" destOrd="0" presId="urn:microsoft.com/office/officeart/2005/8/layout/hierarchy3"/>
    <dgm:cxn modelId="{D2C6EA8F-86A5-49B1-ABED-BD33182695F9}" type="presParOf" srcId="{64238898-5446-4325-9D73-58596DD58CDC}" destId="{9523F9CA-0643-4A2D-97C6-23092A8F81D9}" srcOrd="0" destOrd="0" presId="urn:microsoft.com/office/officeart/2005/8/layout/hierarchy3"/>
    <dgm:cxn modelId="{46E09A4C-30B6-4243-97B0-51ED5E29F3F4}" type="presParOf" srcId="{9523F9CA-0643-4A2D-97C6-23092A8F81D9}" destId="{CA5236F8-9E8A-4561-9A5A-F74B676311FE}" srcOrd="0" destOrd="0" presId="urn:microsoft.com/office/officeart/2005/8/layout/hierarchy3"/>
    <dgm:cxn modelId="{2622A174-F51D-4B1A-AE4B-95B4228D90D9}" type="presParOf" srcId="{CA5236F8-9E8A-4561-9A5A-F74B676311FE}" destId="{2D5499B7-48FE-4EFC-A64A-091661E7AB2D}" srcOrd="0" destOrd="0" presId="urn:microsoft.com/office/officeart/2005/8/layout/hierarchy3"/>
    <dgm:cxn modelId="{C48E1F30-5D9F-438D-83A0-BDC5F3CB3A2F}" type="presParOf" srcId="{CA5236F8-9E8A-4561-9A5A-F74B676311FE}" destId="{59A35016-DE7D-444D-BB7D-2B4A2061E57F}" srcOrd="1" destOrd="0" presId="urn:microsoft.com/office/officeart/2005/8/layout/hierarchy3"/>
    <dgm:cxn modelId="{5804321B-B5B9-4221-BDAF-EC1194FBC23C}" type="presParOf" srcId="{9523F9CA-0643-4A2D-97C6-23092A8F81D9}" destId="{06F209EF-5E88-4BA6-A8C5-9901A177BAAD}" srcOrd="1" destOrd="0" presId="urn:microsoft.com/office/officeart/2005/8/layout/hierarchy3"/>
    <dgm:cxn modelId="{3138B47A-3F27-4793-B296-26707E7EAF4A}" type="presParOf" srcId="{06F209EF-5E88-4BA6-A8C5-9901A177BAAD}" destId="{3789DFB9-8B3F-474F-85FB-39A42DA184CF}" srcOrd="0" destOrd="0" presId="urn:microsoft.com/office/officeart/2005/8/layout/hierarchy3"/>
    <dgm:cxn modelId="{F1501642-D5C4-49E6-AC03-AEBAB3094A2A}" type="presParOf" srcId="{06F209EF-5E88-4BA6-A8C5-9901A177BAAD}" destId="{21DA697E-8B19-448A-A35E-090079458B28}" srcOrd="1" destOrd="0" presId="urn:microsoft.com/office/officeart/2005/8/layout/hierarchy3"/>
    <dgm:cxn modelId="{B6E8770A-A762-4E3A-8E86-FAC027596DD1}" type="presParOf" srcId="{06F209EF-5E88-4BA6-A8C5-9901A177BAAD}" destId="{5D8621E1-1821-4586-94D8-88F75B42A338}" srcOrd="2" destOrd="0" presId="urn:microsoft.com/office/officeart/2005/8/layout/hierarchy3"/>
    <dgm:cxn modelId="{4D97B8E3-7821-41D9-8662-53D1E4E23A96}" type="presParOf" srcId="{06F209EF-5E88-4BA6-A8C5-9901A177BAAD}" destId="{79A12616-6BBF-4FB7-8D9C-4942C3B7251B}" srcOrd="3" destOrd="0" presId="urn:microsoft.com/office/officeart/2005/8/layout/hierarchy3"/>
    <dgm:cxn modelId="{68E1FEF4-0A41-47D3-9E3F-054AEE903EC7}" type="presParOf" srcId="{64238898-5446-4325-9D73-58596DD58CDC}" destId="{E3E1C644-632C-404D-BCE5-F9E4717F7FFB}" srcOrd="1" destOrd="0" presId="urn:microsoft.com/office/officeart/2005/8/layout/hierarchy3"/>
    <dgm:cxn modelId="{5BE65879-808C-4AF9-B459-B362333C64F2}" type="presParOf" srcId="{E3E1C644-632C-404D-BCE5-F9E4717F7FFB}" destId="{7429403A-DA19-46D9-9F3C-E0CEB3E50B02}" srcOrd="0" destOrd="0" presId="urn:microsoft.com/office/officeart/2005/8/layout/hierarchy3"/>
    <dgm:cxn modelId="{5C978F95-123D-4714-A7AE-F00A926B3E21}" type="presParOf" srcId="{7429403A-DA19-46D9-9F3C-E0CEB3E50B02}" destId="{1A8F60BC-4731-4069-B761-6B9C564BA7F7}" srcOrd="0" destOrd="0" presId="urn:microsoft.com/office/officeart/2005/8/layout/hierarchy3"/>
    <dgm:cxn modelId="{98565BBE-8A59-4765-9976-713940C8EB11}" type="presParOf" srcId="{7429403A-DA19-46D9-9F3C-E0CEB3E50B02}" destId="{F1F3037A-EB5C-4A85-A547-C31AD049ACB3}" srcOrd="1" destOrd="0" presId="urn:microsoft.com/office/officeart/2005/8/layout/hierarchy3"/>
    <dgm:cxn modelId="{EE1C2A8D-0E64-4C2D-BA88-4E744B74CFDA}" type="presParOf" srcId="{E3E1C644-632C-404D-BCE5-F9E4717F7FFB}" destId="{9D0C9B1A-D4B7-4CE7-8FBB-B6CD502C81BC}" srcOrd="1" destOrd="0" presId="urn:microsoft.com/office/officeart/2005/8/layout/hierarchy3"/>
    <dgm:cxn modelId="{38441605-5E68-459D-80AA-049ED7DC4614}" type="presParOf" srcId="{9D0C9B1A-D4B7-4CE7-8FBB-B6CD502C81BC}" destId="{898D850E-2F70-44B7-999A-7665603459D3}" srcOrd="0" destOrd="0" presId="urn:microsoft.com/office/officeart/2005/8/layout/hierarchy3"/>
    <dgm:cxn modelId="{710834E6-EEB0-4B5C-B8FB-2BF083892484}" type="presParOf" srcId="{9D0C9B1A-D4B7-4CE7-8FBB-B6CD502C81BC}" destId="{323E12B6-8257-4288-9A43-838D52BCD958}" srcOrd="1" destOrd="0" presId="urn:microsoft.com/office/officeart/2005/8/layout/hierarchy3"/>
    <dgm:cxn modelId="{C4047FBE-CBAF-478F-9748-0337391B137C}" type="presParOf" srcId="{64238898-5446-4325-9D73-58596DD58CDC}" destId="{A5B87AE4-F958-4A06-BD5E-2AAB591F7221}" srcOrd="2" destOrd="0" presId="urn:microsoft.com/office/officeart/2005/8/layout/hierarchy3"/>
    <dgm:cxn modelId="{9CD81131-2387-4E04-A318-51795D5DAFDF}" type="presParOf" srcId="{A5B87AE4-F958-4A06-BD5E-2AAB591F7221}" destId="{96B5BB8A-F3D1-49FD-A7E8-20A7BB4BF492}" srcOrd="0" destOrd="0" presId="urn:microsoft.com/office/officeart/2005/8/layout/hierarchy3"/>
    <dgm:cxn modelId="{1F9AB8A4-A4A2-4727-8201-9F20B612CA9A}" type="presParOf" srcId="{96B5BB8A-F3D1-49FD-A7E8-20A7BB4BF492}" destId="{B84E3E23-8EAA-41C2-B504-804BC8B021A4}" srcOrd="0" destOrd="0" presId="urn:microsoft.com/office/officeart/2005/8/layout/hierarchy3"/>
    <dgm:cxn modelId="{216C5266-9E12-4B92-8617-7E11A4426221}" type="presParOf" srcId="{96B5BB8A-F3D1-49FD-A7E8-20A7BB4BF492}" destId="{90082600-AC4A-401B-B92F-97332144920D}" srcOrd="1" destOrd="0" presId="urn:microsoft.com/office/officeart/2005/8/layout/hierarchy3"/>
    <dgm:cxn modelId="{F486E62F-73A9-4B5A-A435-824B671D767C}" type="presParOf" srcId="{A5B87AE4-F958-4A06-BD5E-2AAB591F7221}" destId="{7451FA6B-3F87-4865-9132-ABA0F4D8F004}" srcOrd="1" destOrd="0" presId="urn:microsoft.com/office/officeart/2005/8/layout/hierarchy3"/>
    <dgm:cxn modelId="{8F701853-D2CF-4A32-8D50-ADF958BD363F}" type="presParOf" srcId="{7451FA6B-3F87-4865-9132-ABA0F4D8F004}" destId="{A2DA2794-7392-42B2-BA4F-4FDA13D45CA7}" srcOrd="0" destOrd="0" presId="urn:microsoft.com/office/officeart/2005/8/layout/hierarchy3"/>
    <dgm:cxn modelId="{7BD01672-08A5-4621-AE00-7A753D8F5CD9}" type="presParOf" srcId="{7451FA6B-3F87-4865-9132-ABA0F4D8F004}" destId="{47B0FA5F-A1A9-4BE0-879C-242B6660688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F2BEA9E-929A-4804-A92F-3610541AF5D4}" type="doc">
      <dgm:prSet loTypeId="urn:microsoft.com/office/officeart/2009/3/layout/CircleRelationship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D95630AE-829A-4044-9D73-60CF91CE0647}">
      <dgm:prSet custT="1"/>
      <dgm:spPr/>
      <dgm:t>
        <a:bodyPr/>
        <a:lstStyle/>
        <a:p>
          <a:pPr rtl="0"/>
          <a:r>
            <a:rPr lang="es-MX" sz="2400" b="0" u="none" dirty="0">
              <a:latin typeface="Arial Narrow" panose="020B0606020202030204" pitchFamily="34" charset="0"/>
            </a:rPr>
            <a:t>Falta de respuesta </a:t>
          </a:r>
          <a:r>
            <a:rPr lang="es-MX" sz="2400" dirty="0">
              <a:latin typeface="Arial Narrow" panose="020B0606020202030204" pitchFamily="34" charset="0"/>
            </a:rPr>
            <a:t>del responsable</a:t>
          </a:r>
        </a:p>
      </dgm:t>
    </dgm:pt>
    <dgm:pt modelId="{652165E3-095E-4D04-AB1F-A5EBA700E935}" type="parTrans" cxnId="{5D23714B-99E4-40D3-A9FD-BA8AC2384629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6404DA5B-26B3-413D-8235-38D654679B87}" type="sibTrans" cxnId="{5D23714B-99E4-40D3-A9FD-BA8AC2384629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AD599119-929F-4495-80FD-840C091CF8D3}">
      <dgm:prSet custT="1"/>
      <dgm:spPr/>
      <dgm:t>
        <a:bodyPr/>
        <a:lstStyle/>
        <a:p>
          <a:pPr rtl="0"/>
          <a:r>
            <a:rPr lang="es-MX" sz="4000" dirty="0">
              <a:latin typeface="Arial Narrow" panose="020B0606020202030204" pitchFamily="34" charset="0"/>
            </a:rPr>
            <a:t>Interposición del </a:t>
          </a:r>
          <a:r>
            <a:rPr lang="es-MX" sz="4000" b="1" u="sng" dirty="0">
              <a:latin typeface="Arial Narrow" panose="020B0606020202030204" pitchFamily="34" charset="0"/>
            </a:rPr>
            <a:t>recurso de revisión</a:t>
          </a:r>
        </a:p>
      </dgm:t>
    </dgm:pt>
    <dgm:pt modelId="{267B7904-91B7-467C-AC31-133C2B35F87D}" type="parTrans" cxnId="{DDECF7ED-106F-41F9-B77C-35B17385EA55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F6637AD6-4CE0-4688-8126-B8478842A0B9}" type="sibTrans" cxnId="{DDECF7ED-106F-41F9-B77C-35B17385EA55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3AC6758F-A4D1-45DF-AD46-23AAE04095C2}">
      <dgm:prSet custT="1"/>
      <dgm:spPr/>
      <dgm:t>
        <a:bodyPr/>
        <a:lstStyle/>
        <a:p>
          <a:pPr rtl="0"/>
          <a:r>
            <a:rPr lang="es-MX" sz="2400" b="0" u="none" dirty="0">
              <a:latin typeface="Arial Narrow" panose="020B0606020202030204" pitchFamily="34" charset="0"/>
            </a:rPr>
            <a:t>Negativa de dar trámite </a:t>
          </a:r>
          <a:r>
            <a:rPr lang="es-MX" sz="2400" dirty="0">
              <a:latin typeface="Arial Narrow" panose="020B0606020202030204" pitchFamily="34" charset="0"/>
            </a:rPr>
            <a:t>a toda solicitud </a:t>
          </a:r>
        </a:p>
      </dgm:t>
    </dgm:pt>
    <dgm:pt modelId="{DDE6C84B-7729-4E35-A413-971FD1D59FA9}" type="parTrans" cxnId="{7F3CFA51-96C6-4256-8A96-F066AC39490D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5FBD0FA1-A234-44A0-890C-62402DF0E983}" type="sibTrans" cxnId="{7F3CFA51-96C6-4256-8A96-F066AC39490D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EDA1C8A1-1C92-4FD4-AA9E-75334870AEFE}" type="pres">
      <dgm:prSet presAssocID="{FF2BEA9E-929A-4804-A92F-3610541AF5D4}" presName="Name0" presStyleCnt="0">
        <dgm:presLayoutVars>
          <dgm:chMax val="1"/>
          <dgm:chPref val="1"/>
        </dgm:presLayoutVars>
      </dgm:prSet>
      <dgm:spPr/>
    </dgm:pt>
    <dgm:pt modelId="{F18121A9-F624-4818-B603-5706ACE7CCE2}" type="pres">
      <dgm:prSet presAssocID="{AD599119-929F-4495-80FD-840C091CF8D3}" presName="Parent" presStyleLbl="node0" presStyleIdx="0" presStyleCnt="1">
        <dgm:presLayoutVars>
          <dgm:chMax val="5"/>
          <dgm:chPref val="5"/>
        </dgm:presLayoutVars>
      </dgm:prSet>
      <dgm:spPr/>
    </dgm:pt>
    <dgm:pt modelId="{BAD498D2-ABD2-4FE5-A6FB-C7C2AC73E737}" type="pres">
      <dgm:prSet presAssocID="{AD599119-929F-4495-80FD-840C091CF8D3}" presName="Accent1" presStyleLbl="node1" presStyleIdx="0" presStyleCnt="13"/>
      <dgm:spPr/>
    </dgm:pt>
    <dgm:pt modelId="{5E99F5C9-EDCF-4E23-87AC-61EED7BCCFA1}" type="pres">
      <dgm:prSet presAssocID="{AD599119-929F-4495-80FD-840C091CF8D3}" presName="Accent2" presStyleLbl="node1" presStyleIdx="1" presStyleCnt="13"/>
      <dgm:spPr/>
    </dgm:pt>
    <dgm:pt modelId="{210AB7AC-0C5F-46F9-A8E2-039CA3276D44}" type="pres">
      <dgm:prSet presAssocID="{AD599119-929F-4495-80FD-840C091CF8D3}" presName="Accent3" presStyleLbl="node1" presStyleIdx="2" presStyleCnt="13"/>
      <dgm:spPr/>
    </dgm:pt>
    <dgm:pt modelId="{EA60D1B7-0077-45D7-AC5E-00E9D7F3CBBB}" type="pres">
      <dgm:prSet presAssocID="{AD599119-929F-4495-80FD-840C091CF8D3}" presName="Accent4" presStyleLbl="node1" presStyleIdx="3" presStyleCnt="13"/>
      <dgm:spPr/>
    </dgm:pt>
    <dgm:pt modelId="{E4644745-583F-4FF2-AA88-635CA1824A86}" type="pres">
      <dgm:prSet presAssocID="{AD599119-929F-4495-80FD-840C091CF8D3}" presName="Accent5" presStyleLbl="node1" presStyleIdx="4" presStyleCnt="13"/>
      <dgm:spPr/>
    </dgm:pt>
    <dgm:pt modelId="{9F686055-D488-41F0-9674-E716629A05A7}" type="pres">
      <dgm:prSet presAssocID="{AD599119-929F-4495-80FD-840C091CF8D3}" presName="Accent6" presStyleLbl="node1" presStyleIdx="5" presStyleCnt="13"/>
      <dgm:spPr/>
    </dgm:pt>
    <dgm:pt modelId="{509D22A0-8CE2-40BE-B41D-CE975355F728}" type="pres">
      <dgm:prSet presAssocID="{3AC6758F-A4D1-45DF-AD46-23AAE04095C2}" presName="Child1" presStyleLbl="node1" presStyleIdx="6" presStyleCnt="13" custScaleX="122475" custScaleY="128756" custLinFactNeighborX="-14228">
        <dgm:presLayoutVars>
          <dgm:chMax val="0"/>
          <dgm:chPref val="0"/>
        </dgm:presLayoutVars>
      </dgm:prSet>
      <dgm:spPr/>
    </dgm:pt>
    <dgm:pt modelId="{7243A004-B92D-4485-97B7-2741C8E1F4D6}" type="pres">
      <dgm:prSet presAssocID="{3AC6758F-A4D1-45DF-AD46-23AAE04095C2}" presName="Accent7" presStyleCnt="0"/>
      <dgm:spPr/>
    </dgm:pt>
    <dgm:pt modelId="{357591C6-3415-43CD-9961-CDE8F249FB92}" type="pres">
      <dgm:prSet presAssocID="{3AC6758F-A4D1-45DF-AD46-23AAE04095C2}" presName="AccentHold1" presStyleLbl="node1" presStyleIdx="7" presStyleCnt="13"/>
      <dgm:spPr/>
    </dgm:pt>
    <dgm:pt modelId="{83F1BD5F-8A05-48AE-A5C2-61A83D0D20E5}" type="pres">
      <dgm:prSet presAssocID="{3AC6758F-A4D1-45DF-AD46-23AAE04095C2}" presName="Accent8" presStyleCnt="0"/>
      <dgm:spPr/>
    </dgm:pt>
    <dgm:pt modelId="{D41B00BE-D4DE-444E-B6FA-BE4B7021F5F7}" type="pres">
      <dgm:prSet presAssocID="{3AC6758F-A4D1-45DF-AD46-23AAE04095C2}" presName="AccentHold2" presStyleLbl="node1" presStyleIdx="8" presStyleCnt="13"/>
      <dgm:spPr/>
    </dgm:pt>
    <dgm:pt modelId="{12B3995A-7124-446F-9FB2-239AF89A5597}" type="pres">
      <dgm:prSet presAssocID="{D95630AE-829A-4044-9D73-60CF91CE0647}" presName="Child2" presStyleLbl="node1" presStyleIdx="9" presStyleCnt="13" custScaleX="130920">
        <dgm:presLayoutVars>
          <dgm:chMax val="0"/>
          <dgm:chPref val="0"/>
        </dgm:presLayoutVars>
      </dgm:prSet>
      <dgm:spPr/>
    </dgm:pt>
    <dgm:pt modelId="{9AFA7C04-91E9-47D1-B340-D0D616E25886}" type="pres">
      <dgm:prSet presAssocID="{D95630AE-829A-4044-9D73-60CF91CE0647}" presName="Accent9" presStyleCnt="0"/>
      <dgm:spPr/>
    </dgm:pt>
    <dgm:pt modelId="{7E463AEA-E2A8-4BB6-8753-353BE91225EA}" type="pres">
      <dgm:prSet presAssocID="{D95630AE-829A-4044-9D73-60CF91CE0647}" presName="AccentHold1" presStyleLbl="node1" presStyleIdx="10" presStyleCnt="13"/>
      <dgm:spPr/>
    </dgm:pt>
    <dgm:pt modelId="{220FF402-88F2-4393-B286-95ADE1590EA5}" type="pres">
      <dgm:prSet presAssocID="{D95630AE-829A-4044-9D73-60CF91CE0647}" presName="Accent10" presStyleCnt="0"/>
      <dgm:spPr/>
    </dgm:pt>
    <dgm:pt modelId="{9F011677-F160-43CB-B7C1-DF5CB7470E30}" type="pres">
      <dgm:prSet presAssocID="{D95630AE-829A-4044-9D73-60CF91CE0647}" presName="AccentHold2" presStyleLbl="node1" presStyleIdx="11" presStyleCnt="13"/>
      <dgm:spPr/>
    </dgm:pt>
    <dgm:pt modelId="{94D21889-F028-4A7F-874D-9417EC6C924A}" type="pres">
      <dgm:prSet presAssocID="{D95630AE-829A-4044-9D73-60CF91CE0647}" presName="Accent11" presStyleCnt="0"/>
      <dgm:spPr/>
    </dgm:pt>
    <dgm:pt modelId="{1D1CDBCE-0EE7-4B0B-BF49-E1FB4E99F05B}" type="pres">
      <dgm:prSet presAssocID="{D95630AE-829A-4044-9D73-60CF91CE0647}" presName="AccentHold3" presStyleLbl="node1" presStyleIdx="12" presStyleCnt="13"/>
      <dgm:spPr/>
    </dgm:pt>
  </dgm:ptLst>
  <dgm:cxnLst>
    <dgm:cxn modelId="{5D23714B-99E4-40D3-A9FD-BA8AC2384629}" srcId="{AD599119-929F-4495-80FD-840C091CF8D3}" destId="{D95630AE-829A-4044-9D73-60CF91CE0647}" srcOrd="1" destOrd="0" parTransId="{652165E3-095E-4D04-AB1F-A5EBA700E935}" sibTransId="{6404DA5B-26B3-413D-8235-38D654679B87}"/>
    <dgm:cxn modelId="{7F3CFA51-96C6-4256-8A96-F066AC39490D}" srcId="{AD599119-929F-4495-80FD-840C091CF8D3}" destId="{3AC6758F-A4D1-45DF-AD46-23AAE04095C2}" srcOrd="0" destOrd="0" parTransId="{DDE6C84B-7729-4E35-A413-971FD1D59FA9}" sibTransId="{5FBD0FA1-A234-44A0-890C-62402DF0E983}"/>
    <dgm:cxn modelId="{9FD24C97-61B2-4F8B-851D-E8F1F3CEDA0C}" type="presOf" srcId="{FF2BEA9E-929A-4804-A92F-3610541AF5D4}" destId="{EDA1C8A1-1C92-4FD4-AA9E-75334870AEFE}" srcOrd="0" destOrd="0" presId="urn:microsoft.com/office/officeart/2009/3/layout/CircleRelationship"/>
    <dgm:cxn modelId="{D2304BB8-5A22-43E5-B147-3CBCC95F2CEE}" type="presOf" srcId="{D95630AE-829A-4044-9D73-60CF91CE0647}" destId="{12B3995A-7124-446F-9FB2-239AF89A5597}" srcOrd="0" destOrd="0" presId="urn:microsoft.com/office/officeart/2009/3/layout/CircleRelationship"/>
    <dgm:cxn modelId="{D40F2BDC-F5C5-49CA-A48E-18E238109CD4}" type="presOf" srcId="{AD599119-929F-4495-80FD-840C091CF8D3}" destId="{F18121A9-F624-4818-B603-5706ACE7CCE2}" srcOrd="0" destOrd="0" presId="urn:microsoft.com/office/officeart/2009/3/layout/CircleRelationship"/>
    <dgm:cxn modelId="{69D873DC-B50A-4C98-B8FA-30EF8638FC77}" type="presOf" srcId="{3AC6758F-A4D1-45DF-AD46-23AAE04095C2}" destId="{509D22A0-8CE2-40BE-B41D-CE975355F728}" srcOrd="0" destOrd="0" presId="urn:microsoft.com/office/officeart/2009/3/layout/CircleRelationship"/>
    <dgm:cxn modelId="{DDECF7ED-106F-41F9-B77C-35B17385EA55}" srcId="{FF2BEA9E-929A-4804-A92F-3610541AF5D4}" destId="{AD599119-929F-4495-80FD-840C091CF8D3}" srcOrd="0" destOrd="0" parTransId="{267B7904-91B7-467C-AC31-133C2B35F87D}" sibTransId="{F6637AD6-4CE0-4688-8126-B8478842A0B9}"/>
    <dgm:cxn modelId="{68260892-D5EC-4747-AA9B-87E3B262842F}" type="presParOf" srcId="{EDA1C8A1-1C92-4FD4-AA9E-75334870AEFE}" destId="{F18121A9-F624-4818-B603-5706ACE7CCE2}" srcOrd="0" destOrd="0" presId="urn:microsoft.com/office/officeart/2009/3/layout/CircleRelationship"/>
    <dgm:cxn modelId="{18E14D05-0AFF-4D63-A6BD-A81B453BA118}" type="presParOf" srcId="{EDA1C8A1-1C92-4FD4-AA9E-75334870AEFE}" destId="{BAD498D2-ABD2-4FE5-A6FB-C7C2AC73E737}" srcOrd="1" destOrd="0" presId="urn:microsoft.com/office/officeart/2009/3/layout/CircleRelationship"/>
    <dgm:cxn modelId="{DEC0D841-66D7-4E17-AF79-4F204E3103EB}" type="presParOf" srcId="{EDA1C8A1-1C92-4FD4-AA9E-75334870AEFE}" destId="{5E99F5C9-EDCF-4E23-87AC-61EED7BCCFA1}" srcOrd="2" destOrd="0" presId="urn:microsoft.com/office/officeart/2009/3/layout/CircleRelationship"/>
    <dgm:cxn modelId="{0ED608D2-DAB8-43C5-88E4-2FFA85EFE675}" type="presParOf" srcId="{EDA1C8A1-1C92-4FD4-AA9E-75334870AEFE}" destId="{210AB7AC-0C5F-46F9-A8E2-039CA3276D44}" srcOrd="3" destOrd="0" presId="urn:microsoft.com/office/officeart/2009/3/layout/CircleRelationship"/>
    <dgm:cxn modelId="{AC5EF191-D94E-4A64-B0E4-0032A6C6EA7B}" type="presParOf" srcId="{EDA1C8A1-1C92-4FD4-AA9E-75334870AEFE}" destId="{EA60D1B7-0077-45D7-AC5E-00E9D7F3CBBB}" srcOrd="4" destOrd="0" presId="urn:microsoft.com/office/officeart/2009/3/layout/CircleRelationship"/>
    <dgm:cxn modelId="{4C80583A-9AFB-4450-AC40-17816BAF1BD6}" type="presParOf" srcId="{EDA1C8A1-1C92-4FD4-AA9E-75334870AEFE}" destId="{E4644745-583F-4FF2-AA88-635CA1824A86}" srcOrd="5" destOrd="0" presId="urn:microsoft.com/office/officeart/2009/3/layout/CircleRelationship"/>
    <dgm:cxn modelId="{2985AF38-F099-4564-AD1C-E1947D48A8C5}" type="presParOf" srcId="{EDA1C8A1-1C92-4FD4-AA9E-75334870AEFE}" destId="{9F686055-D488-41F0-9674-E716629A05A7}" srcOrd="6" destOrd="0" presId="urn:microsoft.com/office/officeart/2009/3/layout/CircleRelationship"/>
    <dgm:cxn modelId="{4269CDB9-C431-45E5-9C13-1934BB4D78BC}" type="presParOf" srcId="{EDA1C8A1-1C92-4FD4-AA9E-75334870AEFE}" destId="{509D22A0-8CE2-40BE-B41D-CE975355F728}" srcOrd="7" destOrd="0" presId="urn:microsoft.com/office/officeart/2009/3/layout/CircleRelationship"/>
    <dgm:cxn modelId="{53A1D129-36A3-4DA7-941B-E91024991188}" type="presParOf" srcId="{EDA1C8A1-1C92-4FD4-AA9E-75334870AEFE}" destId="{7243A004-B92D-4485-97B7-2741C8E1F4D6}" srcOrd="8" destOrd="0" presId="urn:microsoft.com/office/officeart/2009/3/layout/CircleRelationship"/>
    <dgm:cxn modelId="{480ABC1E-ACBF-4DD9-855C-F6A7F76A63D8}" type="presParOf" srcId="{7243A004-B92D-4485-97B7-2741C8E1F4D6}" destId="{357591C6-3415-43CD-9961-CDE8F249FB92}" srcOrd="0" destOrd="0" presId="urn:microsoft.com/office/officeart/2009/3/layout/CircleRelationship"/>
    <dgm:cxn modelId="{B50A1794-C413-4078-8A80-4F56F934EEC5}" type="presParOf" srcId="{EDA1C8A1-1C92-4FD4-AA9E-75334870AEFE}" destId="{83F1BD5F-8A05-48AE-A5C2-61A83D0D20E5}" srcOrd="9" destOrd="0" presId="urn:microsoft.com/office/officeart/2009/3/layout/CircleRelationship"/>
    <dgm:cxn modelId="{FFF8AF25-ECAF-4D83-8723-829597B7D8FD}" type="presParOf" srcId="{83F1BD5F-8A05-48AE-A5C2-61A83D0D20E5}" destId="{D41B00BE-D4DE-444E-B6FA-BE4B7021F5F7}" srcOrd="0" destOrd="0" presId="urn:microsoft.com/office/officeart/2009/3/layout/CircleRelationship"/>
    <dgm:cxn modelId="{DB3F7D6D-DA76-4D45-9C36-E54B3EB20B11}" type="presParOf" srcId="{EDA1C8A1-1C92-4FD4-AA9E-75334870AEFE}" destId="{12B3995A-7124-446F-9FB2-239AF89A5597}" srcOrd="10" destOrd="0" presId="urn:microsoft.com/office/officeart/2009/3/layout/CircleRelationship"/>
    <dgm:cxn modelId="{7ECF3A2A-FC6F-484F-A342-2FAFF230125B}" type="presParOf" srcId="{EDA1C8A1-1C92-4FD4-AA9E-75334870AEFE}" destId="{9AFA7C04-91E9-47D1-B340-D0D616E25886}" srcOrd="11" destOrd="0" presId="urn:microsoft.com/office/officeart/2009/3/layout/CircleRelationship"/>
    <dgm:cxn modelId="{9E568EA5-F6BF-483C-9E63-78C2E8B4FA5C}" type="presParOf" srcId="{9AFA7C04-91E9-47D1-B340-D0D616E25886}" destId="{7E463AEA-E2A8-4BB6-8753-353BE91225EA}" srcOrd="0" destOrd="0" presId="urn:microsoft.com/office/officeart/2009/3/layout/CircleRelationship"/>
    <dgm:cxn modelId="{1A75ED7D-8670-4842-9473-3F10B084EFCC}" type="presParOf" srcId="{EDA1C8A1-1C92-4FD4-AA9E-75334870AEFE}" destId="{220FF402-88F2-4393-B286-95ADE1590EA5}" srcOrd="12" destOrd="0" presId="urn:microsoft.com/office/officeart/2009/3/layout/CircleRelationship"/>
    <dgm:cxn modelId="{57857E16-D431-4F17-BC5B-F6F42ECD96A8}" type="presParOf" srcId="{220FF402-88F2-4393-B286-95ADE1590EA5}" destId="{9F011677-F160-43CB-B7C1-DF5CB7470E30}" srcOrd="0" destOrd="0" presId="urn:microsoft.com/office/officeart/2009/3/layout/CircleRelationship"/>
    <dgm:cxn modelId="{3D8EA392-9B95-4A17-A80A-2B07F9776209}" type="presParOf" srcId="{EDA1C8A1-1C92-4FD4-AA9E-75334870AEFE}" destId="{94D21889-F028-4A7F-874D-9417EC6C924A}" srcOrd="13" destOrd="0" presId="urn:microsoft.com/office/officeart/2009/3/layout/CircleRelationship"/>
    <dgm:cxn modelId="{76CFC856-064B-4832-82F0-AE9C4904AC96}" type="presParOf" srcId="{94D21889-F028-4A7F-874D-9417EC6C924A}" destId="{1D1CDBCE-0EE7-4B0B-BF49-E1FB4E99F05B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D257CD3-C6A4-4C93-9AE6-7D321AACB7EB}" type="doc">
      <dgm:prSet loTypeId="urn:microsoft.com/office/officeart/2005/8/layout/hierarchy1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43D97484-BB8E-4924-A866-3A22737470C9}">
      <dgm:prSet custT="1"/>
      <dgm:spPr/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El encargado deberá realizar las actividades </a:t>
          </a:r>
        </a:p>
      </dgm:t>
    </dgm:pt>
    <dgm:pt modelId="{3F939BF6-9E12-4729-A7AB-2DE47444814B}" type="parTrans" cxnId="{F5E8959E-92B3-4F31-B5F8-B29F9AD19BDD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1ED00BD0-5EA1-4F43-8902-0670CA1019AE}" type="sibTrans" cxnId="{F5E8959E-92B3-4F31-B5F8-B29F9AD19BDD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DC89848A-BA54-4B0C-BB41-DDB31EEFA23E}">
      <dgm:prSet custT="1"/>
      <dgm:spPr/>
      <dgm:t>
        <a:bodyPr/>
        <a:lstStyle/>
        <a:p>
          <a:pPr rtl="0"/>
          <a:r>
            <a:rPr lang="es-MX" sz="2000" b="1" u="sng" dirty="0">
              <a:latin typeface="Trebuchet MS" panose="020B0603020202020204" pitchFamily="34" charset="0"/>
            </a:rPr>
            <a:t>Sin ostentar poder alguno de decisión </a:t>
          </a:r>
          <a:r>
            <a:rPr lang="es-MX" sz="2000" dirty="0">
              <a:latin typeface="Trebuchet MS" panose="020B0603020202020204" pitchFamily="34" charset="0"/>
            </a:rPr>
            <a:t>sobre el alcance y contenido del tratamiento</a:t>
          </a:r>
        </a:p>
      </dgm:t>
    </dgm:pt>
    <dgm:pt modelId="{A8E1DF41-EA9F-4684-9DC4-700D7E2B6BDC}" type="parTrans" cxnId="{EDD71E8E-A3B4-4DD0-A807-11D8D10EBE20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E27DB807-63E2-4026-AAA3-70AF75622836}" type="sibTrans" cxnId="{EDD71E8E-A3B4-4DD0-A807-11D8D10EBE20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379390B4-9C65-4556-9985-2829A2F81A6A}">
      <dgm:prSet custT="1"/>
      <dgm:spPr/>
      <dgm:t>
        <a:bodyPr/>
        <a:lstStyle/>
        <a:p>
          <a:pPr rtl="0"/>
          <a:r>
            <a:rPr lang="es-MX" sz="2000" b="1" dirty="0">
              <a:latin typeface="Trebuchet MS" panose="020B0603020202020204" pitchFamily="34" charset="0"/>
            </a:rPr>
            <a:t>Limitando sus actuaciones </a:t>
          </a:r>
          <a:r>
            <a:rPr lang="es-MX" sz="2000" dirty="0">
              <a:latin typeface="Trebuchet MS" panose="020B0603020202020204" pitchFamily="34" charset="0"/>
            </a:rPr>
            <a:t>a los términos fijados por el responsable</a:t>
          </a:r>
        </a:p>
      </dgm:t>
    </dgm:pt>
    <dgm:pt modelId="{440CCC78-CBB2-42BF-8388-D54580A57969}" type="parTrans" cxnId="{E8490C64-6F10-4A5B-B434-EEC7145013A0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0AA6E0F6-7096-4B92-BF5D-50C2565A3AE4}" type="sibTrans" cxnId="{E8490C64-6F10-4A5B-B434-EEC7145013A0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1B24902C-A3BB-44F4-A2BA-A0F73F5784C5}" type="pres">
      <dgm:prSet presAssocID="{AD257CD3-C6A4-4C93-9AE6-7D321AACB7E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DE52937-3448-4633-8FDC-902B48B593BF}" type="pres">
      <dgm:prSet presAssocID="{43D97484-BB8E-4924-A866-3A22737470C9}" presName="hierRoot1" presStyleCnt="0"/>
      <dgm:spPr/>
    </dgm:pt>
    <dgm:pt modelId="{5162D7E9-20F4-49C4-9FD7-D702956752C5}" type="pres">
      <dgm:prSet presAssocID="{43D97484-BB8E-4924-A866-3A22737470C9}" presName="composite" presStyleCnt="0"/>
      <dgm:spPr/>
    </dgm:pt>
    <dgm:pt modelId="{D0907C6B-1CE0-47CC-9361-FB5F671A9E78}" type="pres">
      <dgm:prSet presAssocID="{43D97484-BB8E-4924-A866-3A22737470C9}" presName="background" presStyleLbl="node0" presStyleIdx="0" presStyleCnt="1"/>
      <dgm:spPr/>
    </dgm:pt>
    <dgm:pt modelId="{F714A157-D1A7-40C4-A86F-838EDF4C003E}" type="pres">
      <dgm:prSet presAssocID="{43D97484-BB8E-4924-A866-3A22737470C9}" presName="text" presStyleLbl="fgAcc0" presStyleIdx="0" presStyleCnt="1">
        <dgm:presLayoutVars>
          <dgm:chPref val="3"/>
        </dgm:presLayoutVars>
      </dgm:prSet>
      <dgm:spPr/>
    </dgm:pt>
    <dgm:pt modelId="{6281F7E5-6C3E-4C22-A1AC-13AFCE11A895}" type="pres">
      <dgm:prSet presAssocID="{43D97484-BB8E-4924-A866-3A22737470C9}" presName="hierChild2" presStyleCnt="0"/>
      <dgm:spPr/>
    </dgm:pt>
    <dgm:pt modelId="{EA2C7E19-B937-4523-8F41-33C4F4C6FAA2}" type="pres">
      <dgm:prSet presAssocID="{A8E1DF41-EA9F-4684-9DC4-700D7E2B6BDC}" presName="Name10" presStyleLbl="parChTrans1D2" presStyleIdx="0" presStyleCnt="2"/>
      <dgm:spPr/>
    </dgm:pt>
    <dgm:pt modelId="{E9849057-E345-495B-968E-9E4F35194AB5}" type="pres">
      <dgm:prSet presAssocID="{DC89848A-BA54-4B0C-BB41-DDB31EEFA23E}" presName="hierRoot2" presStyleCnt="0"/>
      <dgm:spPr/>
    </dgm:pt>
    <dgm:pt modelId="{1A7DC3EA-4C8A-4709-8ECE-A4ED7FA2C2DB}" type="pres">
      <dgm:prSet presAssocID="{DC89848A-BA54-4B0C-BB41-DDB31EEFA23E}" presName="composite2" presStyleCnt="0"/>
      <dgm:spPr/>
    </dgm:pt>
    <dgm:pt modelId="{E34D5C30-25F9-4CFC-B1B8-BD4AEADA9660}" type="pres">
      <dgm:prSet presAssocID="{DC89848A-BA54-4B0C-BB41-DDB31EEFA23E}" presName="background2" presStyleLbl="node2" presStyleIdx="0" presStyleCnt="2"/>
      <dgm:spPr/>
    </dgm:pt>
    <dgm:pt modelId="{305292C2-DC75-4E9A-BB71-FD69D86FC193}" type="pres">
      <dgm:prSet presAssocID="{DC89848A-BA54-4B0C-BB41-DDB31EEFA23E}" presName="text2" presStyleLbl="fgAcc2" presStyleIdx="0" presStyleCnt="2">
        <dgm:presLayoutVars>
          <dgm:chPref val="3"/>
        </dgm:presLayoutVars>
      </dgm:prSet>
      <dgm:spPr/>
    </dgm:pt>
    <dgm:pt modelId="{A83093D0-F367-4436-99A8-A74C2B90ED05}" type="pres">
      <dgm:prSet presAssocID="{DC89848A-BA54-4B0C-BB41-DDB31EEFA23E}" presName="hierChild3" presStyleCnt="0"/>
      <dgm:spPr/>
    </dgm:pt>
    <dgm:pt modelId="{24874EE2-51D3-4354-8FC9-30B246003884}" type="pres">
      <dgm:prSet presAssocID="{440CCC78-CBB2-42BF-8388-D54580A57969}" presName="Name10" presStyleLbl="parChTrans1D2" presStyleIdx="1" presStyleCnt="2"/>
      <dgm:spPr/>
    </dgm:pt>
    <dgm:pt modelId="{F79D9A8E-AC97-4F3D-A0DB-064AE08F27CA}" type="pres">
      <dgm:prSet presAssocID="{379390B4-9C65-4556-9985-2829A2F81A6A}" presName="hierRoot2" presStyleCnt="0"/>
      <dgm:spPr/>
    </dgm:pt>
    <dgm:pt modelId="{4B0AD3A5-0D33-4117-A30B-7F9DDFD4EB55}" type="pres">
      <dgm:prSet presAssocID="{379390B4-9C65-4556-9985-2829A2F81A6A}" presName="composite2" presStyleCnt="0"/>
      <dgm:spPr/>
    </dgm:pt>
    <dgm:pt modelId="{0897C87E-9002-465D-BC7C-E70B2BB2D0A0}" type="pres">
      <dgm:prSet presAssocID="{379390B4-9C65-4556-9985-2829A2F81A6A}" presName="background2" presStyleLbl="node2" presStyleIdx="1" presStyleCnt="2"/>
      <dgm:spPr/>
    </dgm:pt>
    <dgm:pt modelId="{EBD1BE65-1B33-442A-BA17-72D7C53106C2}" type="pres">
      <dgm:prSet presAssocID="{379390B4-9C65-4556-9985-2829A2F81A6A}" presName="text2" presStyleLbl="fgAcc2" presStyleIdx="1" presStyleCnt="2">
        <dgm:presLayoutVars>
          <dgm:chPref val="3"/>
        </dgm:presLayoutVars>
      </dgm:prSet>
      <dgm:spPr/>
    </dgm:pt>
    <dgm:pt modelId="{BD69BC3E-E7F3-4146-87B2-CFC33A38D743}" type="pres">
      <dgm:prSet presAssocID="{379390B4-9C65-4556-9985-2829A2F81A6A}" presName="hierChild3" presStyleCnt="0"/>
      <dgm:spPr/>
    </dgm:pt>
  </dgm:ptLst>
  <dgm:cxnLst>
    <dgm:cxn modelId="{6D181D08-F40D-4BC6-8388-8864B4771792}" type="presOf" srcId="{DC89848A-BA54-4B0C-BB41-DDB31EEFA23E}" destId="{305292C2-DC75-4E9A-BB71-FD69D86FC193}" srcOrd="0" destOrd="0" presId="urn:microsoft.com/office/officeart/2005/8/layout/hierarchy1"/>
    <dgm:cxn modelId="{C535C209-D269-4F6F-B080-3D3BEA6BCC4F}" type="presOf" srcId="{440CCC78-CBB2-42BF-8388-D54580A57969}" destId="{24874EE2-51D3-4354-8FC9-30B246003884}" srcOrd="0" destOrd="0" presId="urn:microsoft.com/office/officeart/2005/8/layout/hierarchy1"/>
    <dgm:cxn modelId="{A1021314-66D2-4087-A293-3B190FB54663}" type="presOf" srcId="{AD257CD3-C6A4-4C93-9AE6-7D321AACB7EB}" destId="{1B24902C-A3BB-44F4-A2BA-A0F73F5784C5}" srcOrd="0" destOrd="0" presId="urn:microsoft.com/office/officeart/2005/8/layout/hierarchy1"/>
    <dgm:cxn modelId="{10341D24-686F-468C-BBDE-F50E547FEB74}" type="presOf" srcId="{A8E1DF41-EA9F-4684-9DC4-700D7E2B6BDC}" destId="{EA2C7E19-B937-4523-8F41-33C4F4C6FAA2}" srcOrd="0" destOrd="0" presId="urn:microsoft.com/office/officeart/2005/8/layout/hierarchy1"/>
    <dgm:cxn modelId="{E8490C64-6F10-4A5B-B434-EEC7145013A0}" srcId="{43D97484-BB8E-4924-A866-3A22737470C9}" destId="{379390B4-9C65-4556-9985-2829A2F81A6A}" srcOrd="1" destOrd="0" parTransId="{440CCC78-CBB2-42BF-8388-D54580A57969}" sibTransId="{0AA6E0F6-7096-4B92-BF5D-50C2565A3AE4}"/>
    <dgm:cxn modelId="{7550BF86-A575-4889-A563-3E092273BDCF}" type="presOf" srcId="{43D97484-BB8E-4924-A866-3A22737470C9}" destId="{F714A157-D1A7-40C4-A86F-838EDF4C003E}" srcOrd="0" destOrd="0" presId="urn:microsoft.com/office/officeart/2005/8/layout/hierarchy1"/>
    <dgm:cxn modelId="{EDD71E8E-A3B4-4DD0-A807-11D8D10EBE20}" srcId="{43D97484-BB8E-4924-A866-3A22737470C9}" destId="{DC89848A-BA54-4B0C-BB41-DDB31EEFA23E}" srcOrd="0" destOrd="0" parTransId="{A8E1DF41-EA9F-4684-9DC4-700D7E2B6BDC}" sibTransId="{E27DB807-63E2-4026-AAA3-70AF75622836}"/>
    <dgm:cxn modelId="{F5E8959E-92B3-4F31-B5F8-B29F9AD19BDD}" srcId="{AD257CD3-C6A4-4C93-9AE6-7D321AACB7EB}" destId="{43D97484-BB8E-4924-A866-3A22737470C9}" srcOrd="0" destOrd="0" parTransId="{3F939BF6-9E12-4729-A7AB-2DE47444814B}" sibTransId="{1ED00BD0-5EA1-4F43-8902-0670CA1019AE}"/>
    <dgm:cxn modelId="{8B76B8C6-2046-4CE1-AB9E-E22A5592701C}" type="presOf" srcId="{379390B4-9C65-4556-9985-2829A2F81A6A}" destId="{EBD1BE65-1B33-442A-BA17-72D7C53106C2}" srcOrd="0" destOrd="0" presId="urn:microsoft.com/office/officeart/2005/8/layout/hierarchy1"/>
    <dgm:cxn modelId="{368413A1-416D-4B92-99C3-A3315AB21CC8}" type="presParOf" srcId="{1B24902C-A3BB-44F4-A2BA-A0F73F5784C5}" destId="{ADE52937-3448-4633-8FDC-902B48B593BF}" srcOrd="0" destOrd="0" presId="urn:microsoft.com/office/officeart/2005/8/layout/hierarchy1"/>
    <dgm:cxn modelId="{C5E3AC37-0D9B-44D5-BA9A-0FF439357EB0}" type="presParOf" srcId="{ADE52937-3448-4633-8FDC-902B48B593BF}" destId="{5162D7E9-20F4-49C4-9FD7-D702956752C5}" srcOrd="0" destOrd="0" presId="urn:microsoft.com/office/officeart/2005/8/layout/hierarchy1"/>
    <dgm:cxn modelId="{C512F209-8052-47FB-9939-84EBA8770A56}" type="presParOf" srcId="{5162D7E9-20F4-49C4-9FD7-D702956752C5}" destId="{D0907C6B-1CE0-47CC-9361-FB5F671A9E78}" srcOrd="0" destOrd="0" presId="urn:microsoft.com/office/officeart/2005/8/layout/hierarchy1"/>
    <dgm:cxn modelId="{E9C77EE1-6C35-463B-ADC3-5FDBF4756679}" type="presParOf" srcId="{5162D7E9-20F4-49C4-9FD7-D702956752C5}" destId="{F714A157-D1A7-40C4-A86F-838EDF4C003E}" srcOrd="1" destOrd="0" presId="urn:microsoft.com/office/officeart/2005/8/layout/hierarchy1"/>
    <dgm:cxn modelId="{521353B2-ADB2-43D8-ABAF-0148A2A86B61}" type="presParOf" srcId="{ADE52937-3448-4633-8FDC-902B48B593BF}" destId="{6281F7E5-6C3E-4C22-A1AC-13AFCE11A895}" srcOrd="1" destOrd="0" presId="urn:microsoft.com/office/officeart/2005/8/layout/hierarchy1"/>
    <dgm:cxn modelId="{3EFE7B4D-92D7-4286-9E46-F778626F189B}" type="presParOf" srcId="{6281F7E5-6C3E-4C22-A1AC-13AFCE11A895}" destId="{EA2C7E19-B937-4523-8F41-33C4F4C6FAA2}" srcOrd="0" destOrd="0" presId="urn:microsoft.com/office/officeart/2005/8/layout/hierarchy1"/>
    <dgm:cxn modelId="{B46DDB61-4B84-4B68-9ECE-CB4CF07BB6FA}" type="presParOf" srcId="{6281F7E5-6C3E-4C22-A1AC-13AFCE11A895}" destId="{E9849057-E345-495B-968E-9E4F35194AB5}" srcOrd="1" destOrd="0" presId="urn:microsoft.com/office/officeart/2005/8/layout/hierarchy1"/>
    <dgm:cxn modelId="{31AB7B2E-3D23-4484-BE3B-A2A9F9B2E4D8}" type="presParOf" srcId="{E9849057-E345-495B-968E-9E4F35194AB5}" destId="{1A7DC3EA-4C8A-4709-8ECE-A4ED7FA2C2DB}" srcOrd="0" destOrd="0" presId="urn:microsoft.com/office/officeart/2005/8/layout/hierarchy1"/>
    <dgm:cxn modelId="{0F7B1B87-909D-4EA1-96F3-648A09643DB0}" type="presParOf" srcId="{1A7DC3EA-4C8A-4709-8ECE-A4ED7FA2C2DB}" destId="{E34D5C30-25F9-4CFC-B1B8-BD4AEADA9660}" srcOrd="0" destOrd="0" presId="urn:microsoft.com/office/officeart/2005/8/layout/hierarchy1"/>
    <dgm:cxn modelId="{14354F1A-8667-4B54-9E8C-44CDEE61D767}" type="presParOf" srcId="{1A7DC3EA-4C8A-4709-8ECE-A4ED7FA2C2DB}" destId="{305292C2-DC75-4E9A-BB71-FD69D86FC193}" srcOrd="1" destOrd="0" presId="urn:microsoft.com/office/officeart/2005/8/layout/hierarchy1"/>
    <dgm:cxn modelId="{19BE071B-6481-4F6E-9A7D-DF069FA31908}" type="presParOf" srcId="{E9849057-E345-495B-968E-9E4F35194AB5}" destId="{A83093D0-F367-4436-99A8-A74C2B90ED05}" srcOrd="1" destOrd="0" presId="urn:microsoft.com/office/officeart/2005/8/layout/hierarchy1"/>
    <dgm:cxn modelId="{AB581D46-4F3D-4B11-8DBF-1ED02A70ADDC}" type="presParOf" srcId="{6281F7E5-6C3E-4C22-A1AC-13AFCE11A895}" destId="{24874EE2-51D3-4354-8FC9-30B246003884}" srcOrd="2" destOrd="0" presId="urn:microsoft.com/office/officeart/2005/8/layout/hierarchy1"/>
    <dgm:cxn modelId="{A02092E6-41CB-44A7-95C4-A180C76288B9}" type="presParOf" srcId="{6281F7E5-6C3E-4C22-A1AC-13AFCE11A895}" destId="{F79D9A8E-AC97-4F3D-A0DB-064AE08F27CA}" srcOrd="3" destOrd="0" presId="urn:microsoft.com/office/officeart/2005/8/layout/hierarchy1"/>
    <dgm:cxn modelId="{E4078176-843F-47E4-A2D3-069FBCE055E5}" type="presParOf" srcId="{F79D9A8E-AC97-4F3D-A0DB-064AE08F27CA}" destId="{4B0AD3A5-0D33-4117-A30B-7F9DDFD4EB55}" srcOrd="0" destOrd="0" presId="urn:microsoft.com/office/officeart/2005/8/layout/hierarchy1"/>
    <dgm:cxn modelId="{D3D440F5-3FF2-4397-B3D0-DA5F7A281FEC}" type="presParOf" srcId="{4B0AD3A5-0D33-4117-A30B-7F9DDFD4EB55}" destId="{0897C87E-9002-465D-BC7C-E70B2BB2D0A0}" srcOrd="0" destOrd="0" presId="urn:microsoft.com/office/officeart/2005/8/layout/hierarchy1"/>
    <dgm:cxn modelId="{76053C37-4CC6-4FCC-98B4-DCDE32DA582A}" type="presParOf" srcId="{4B0AD3A5-0D33-4117-A30B-7F9DDFD4EB55}" destId="{EBD1BE65-1B33-442A-BA17-72D7C53106C2}" srcOrd="1" destOrd="0" presId="urn:microsoft.com/office/officeart/2005/8/layout/hierarchy1"/>
    <dgm:cxn modelId="{6916B02A-4906-4A3F-9A6C-BE468B61A967}" type="presParOf" srcId="{F79D9A8E-AC97-4F3D-A0DB-064AE08F27CA}" destId="{BD69BC3E-E7F3-4146-87B2-CFC33A38D74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2AD9036-57F9-4CEC-BF0C-AF1842C4C7D8}" type="doc">
      <dgm:prSet loTypeId="urn:microsoft.com/office/officeart/2005/8/layout/hierarchy2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C1021AA6-BD25-412A-9A0F-1FDFBF184962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La relación entre el responsable y el encargado deberá estar </a:t>
          </a:r>
          <a:r>
            <a:rPr lang="es-MX" sz="2400" b="1" u="sng" dirty="0">
              <a:latin typeface="Arial Narrow" panose="020B0606020202030204" pitchFamily="34" charset="0"/>
            </a:rPr>
            <a:t>formalizada</a:t>
          </a:r>
          <a:r>
            <a:rPr lang="es-MX" sz="2400" dirty="0">
              <a:latin typeface="Arial Narrow" panose="020B0606020202030204" pitchFamily="34" charset="0"/>
            </a:rPr>
            <a:t> mediante: </a:t>
          </a:r>
        </a:p>
      </dgm:t>
    </dgm:pt>
    <dgm:pt modelId="{F2BBE188-CE50-4974-8E21-32913E810142}" type="parTrans" cxnId="{A6063891-4B32-4D22-8CD4-B10FA8132C24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9D92C334-B630-4924-BDD1-30D85ABABEE1}" type="sibTrans" cxnId="{A6063891-4B32-4D22-8CD4-B10FA8132C24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10FBD018-37CB-49C3-9CBA-ABC7633F594D}">
      <dgm:prSet custT="1"/>
      <dgm:spPr>
        <a:solidFill>
          <a:srgbClr val="FF9966"/>
        </a:soli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Contrato </a:t>
          </a:r>
        </a:p>
      </dgm:t>
    </dgm:pt>
    <dgm:pt modelId="{BC65469C-362B-4426-98BD-BBBFB5D784A8}" type="parTrans" cxnId="{A301AF7D-DDF3-4263-B05A-AD6D47414300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DDAB0C8D-E3DC-40F8-8A55-29C47FF9888E}" type="sibTrans" cxnId="{A301AF7D-DDF3-4263-B05A-AD6D47414300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2D38B67D-D1EC-4CEF-B063-A2575973FE63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Cualquier otro instrumento jurídico que decida el R</a:t>
          </a:r>
        </a:p>
      </dgm:t>
    </dgm:pt>
    <dgm:pt modelId="{62F379F7-861C-495A-A34E-03477A24C0C6}" type="parTrans" cxnId="{2898860C-2C39-4AE5-954C-89FBD0364CF9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9EDF84F4-EF65-4087-9FC8-F9C701436E8A}" type="sibTrans" cxnId="{2898860C-2C39-4AE5-954C-89FBD0364CF9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D7878D2-55DC-4882-B28C-4C2AF8D90C06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Para acreditar su existencia, alcance y contenido</a:t>
          </a:r>
        </a:p>
      </dgm:t>
    </dgm:pt>
    <dgm:pt modelId="{CEEF8BC1-DDB4-426D-858F-46A83BB74BE1}" type="parTrans" cxnId="{0D52EAAE-534A-4D6F-B71F-4B3CD0C71789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649B1C16-F85D-4DD9-9854-31832E1321AE}" type="sibTrans" cxnId="{0D52EAAE-534A-4D6F-B71F-4B3CD0C71789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E6EF6D6C-50C6-4F01-959C-CCD5976B8912}" type="pres">
      <dgm:prSet presAssocID="{B2AD9036-57F9-4CEC-BF0C-AF1842C4C7D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D045A97-33B6-445F-8C3F-B73E17CF2836}" type="pres">
      <dgm:prSet presAssocID="{C1021AA6-BD25-412A-9A0F-1FDFBF184962}" presName="root1" presStyleCnt="0"/>
      <dgm:spPr/>
    </dgm:pt>
    <dgm:pt modelId="{C90A4394-E341-4333-9720-831B102616A6}" type="pres">
      <dgm:prSet presAssocID="{C1021AA6-BD25-412A-9A0F-1FDFBF184962}" presName="LevelOneTextNode" presStyleLbl="node0" presStyleIdx="0" presStyleCnt="1">
        <dgm:presLayoutVars>
          <dgm:chPref val="3"/>
        </dgm:presLayoutVars>
      </dgm:prSet>
      <dgm:spPr/>
    </dgm:pt>
    <dgm:pt modelId="{2DCAE068-2CC6-43B8-A5FA-B91A25446C1A}" type="pres">
      <dgm:prSet presAssocID="{C1021AA6-BD25-412A-9A0F-1FDFBF184962}" presName="level2hierChild" presStyleCnt="0"/>
      <dgm:spPr/>
    </dgm:pt>
    <dgm:pt modelId="{BB402E6E-BCDD-4F53-BC7E-BC15A27F8938}" type="pres">
      <dgm:prSet presAssocID="{BC65469C-362B-4426-98BD-BBBFB5D784A8}" presName="conn2-1" presStyleLbl="parChTrans1D2" presStyleIdx="0" presStyleCnt="2"/>
      <dgm:spPr/>
    </dgm:pt>
    <dgm:pt modelId="{E4748A6E-66D5-49FC-9ECA-B736B4F79DCE}" type="pres">
      <dgm:prSet presAssocID="{BC65469C-362B-4426-98BD-BBBFB5D784A8}" presName="connTx" presStyleLbl="parChTrans1D2" presStyleIdx="0" presStyleCnt="2"/>
      <dgm:spPr/>
    </dgm:pt>
    <dgm:pt modelId="{7607AD3C-BA5D-4ECA-8ADE-D093B2409466}" type="pres">
      <dgm:prSet presAssocID="{10FBD018-37CB-49C3-9CBA-ABC7633F594D}" presName="root2" presStyleCnt="0"/>
      <dgm:spPr/>
    </dgm:pt>
    <dgm:pt modelId="{C54F93E6-B3A8-4F6A-B175-CAA40EC1A64A}" type="pres">
      <dgm:prSet presAssocID="{10FBD018-37CB-49C3-9CBA-ABC7633F594D}" presName="LevelTwoTextNode" presStyleLbl="node2" presStyleIdx="0" presStyleCnt="2">
        <dgm:presLayoutVars>
          <dgm:chPref val="3"/>
        </dgm:presLayoutVars>
      </dgm:prSet>
      <dgm:spPr/>
    </dgm:pt>
    <dgm:pt modelId="{ABF1FEBA-3E78-4031-AF32-63A84DD4A0C2}" type="pres">
      <dgm:prSet presAssocID="{10FBD018-37CB-49C3-9CBA-ABC7633F594D}" presName="level3hierChild" presStyleCnt="0"/>
      <dgm:spPr/>
    </dgm:pt>
    <dgm:pt modelId="{87CC83AF-D575-41C0-B2F1-F1786619807D}" type="pres">
      <dgm:prSet presAssocID="{62F379F7-861C-495A-A34E-03477A24C0C6}" presName="conn2-1" presStyleLbl="parChTrans1D2" presStyleIdx="1" presStyleCnt="2"/>
      <dgm:spPr/>
    </dgm:pt>
    <dgm:pt modelId="{C05200EF-5F55-4348-8FD8-9F6EC3239B43}" type="pres">
      <dgm:prSet presAssocID="{62F379F7-861C-495A-A34E-03477A24C0C6}" presName="connTx" presStyleLbl="parChTrans1D2" presStyleIdx="1" presStyleCnt="2"/>
      <dgm:spPr/>
    </dgm:pt>
    <dgm:pt modelId="{A87F77B3-4CF4-427F-802A-EA2FDF897D61}" type="pres">
      <dgm:prSet presAssocID="{2D38B67D-D1EC-4CEF-B063-A2575973FE63}" presName="root2" presStyleCnt="0"/>
      <dgm:spPr/>
    </dgm:pt>
    <dgm:pt modelId="{16DC0CEB-AE8E-4045-AEE4-5E63C317F8D7}" type="pres">
      <dgm:prSet presAssocID="{2D38B67D-D1EC-4CEF-B063-A2575973FE63}" presName="LevelTwoTextNode" presStyleLbl="node2" presStyleIdx="1" presStyleCnt="2">
        <dgm:presLayoutVars>
          <dgm:chPref val="3"/>
        </dgm:presLayoutVars>
      </dgm:prSet>
      <dgm:spPr/>
    </dgm:pt>
    <dgm:pt modelId="{F3D7286A-6EE5-4FEA-944C-70A644D2D330}" type="pres">
      <dgm:prSet presAssocID="{2D38B67D-D1EC-4CEF-B063-A2575973FE63}" presName="level3hierChild" presStyleCnt="0"/>
      <dgm:spPr/>
    </dgm:pt>
    <dgm:pt modelId="{02520E8A-E0FE-4994-89FA-7D74930C182B}" type="pres">
      <dgm:prSet presAssocID="{CEEF8BC1-DDB4-426D-858F-46A83BB74BE1}" presName="conn2-1" presStyleLbl="parChTrans1D3" presStyleIdx="0" presStyleCnt="1"/>
      <dgm:spPr/>
    </dgm:pt>
    <dgm:pt modelId="{36D39455-8B5D-4595-9AFC-339808DCA4C6}" type="pres">
      <dgm:prSet presAssocID="{CEEF8BC1-DDB4-426D-858F-46A83BB74BE1}" presName="connTx" presStyleLbl="parChTrans1D3" presStyleIdx="0" presStyleCnt="1"/>
      <dgm:spPr/>
    </dgm:pt>
    <dgm:pt modelId="{FD318660-4B62-423E-8908-CCBE17ACF5FC}" type="pres">
      <dgm:prSet presAssocID="{5D7878D2-55DC-4882-B28C-4C2AF8D90C06}" presName="root2" presStyleCnt="0"/>
      <dgm:spPr/>
    </dgm:pt>
    <dgm:pt modelId="{EBC02EF7-95B7-4756-B2F5-D4B50C27AC53}" type="pres">
      <dgm:prSet presAssocID="{5D7878D2-55DC-4882-B28C-4C2AF8D90C06}" presName="LevelTwoTextNode" presStyleLbl="node3" presStyleIdx="0" presStyleCnt="1">
        <dgm:presLayoutVars>
          <dgm:chPref val="3"/>
        </dgm:presLayoutVars>
      </dgm:prSet>
      <dgm:spPr/>
    </dgm:pt>
    <dgm:pt modelId="{82B17627-2A11-43DD-BB3B-1516167D1A9C}" type="pres">
      <dgm:prSet presAssocID="{5D7878D2-55DC-4882-B28C-4C2AF8D90C06}" presName="level3hierChild" presStyleCnt="0"/>
      <dgm:spPr/>
    </dgm:pt>
  </dgm:ptLst>
  <dgm:cxnLst>
    <dgm:cxn modelId="{2898860C-2C39-4AE5-954C-89FBD0364CF9}" srcId="{C1021AA6-BD25-412A-9A0F-1FDFBF184962}" destId="{2D38B67D-D1EC-4CEF-B063-A2575973FE63}" srcOrd="1" destOrd="0" parTransId="{62F379F7-861C-495A-A34E-03477A24C0C6}" sibTransId="{9EDF84F4-EF65-4087-9FC8-F9C701436E8A}"/>
    <dgm:cxn modelId="{D3F4D517-0A7D-455A-ACCD-56FB5AEDE99D}" type="presOf" srcId="{2D38B67D-D1EC-4CEF-B063-A2575973FE63}" destId="{16DC0CEB-AE8E-4045-AEE4-5E63C317F8D7}" srcOrd="0" destOrd="0" presId="urn:microsoft.com/office/officeart/2005/8/layout/hierarchy2"/>
    <dgm:cxn modelId="{6A1A3B34-8F79-4F7D-8CB9-41D356B6F6B5}" type="presOf" srcId="{62F379F7-861C-495A-A34E-03477A24C0C6}" destId="{87CC83AF-D575-41C0-B2F1-F1786619807D}" srcOrd="0" destOrd="0" presId="urn:microsoft.com/office/officeart/2005/8/layout/hierarchy2"/>
    <dgm:cxn modelId="{F0C36C3F-B0CC-4AEC-9F58-8BFAD9C8393C}" type="presOf" srcId="{BC65469C-362B-4426-98BD-BBBFB5D784A8}" destId="{BB402E6E-BCDD-4F53-BC7E-BC15A27F8938}" srcOrd="0" destOrd="0" presId="urn:microsoft.com/office/officeart/2005/8/layout/hierarchy2"/>
    <dgm:cxn modelId="{A301AF7D-DDF3-4263-B05A-AD6D47414300}" srcId="{C1021AA6-BD25-412A-9A0F-1FDFBF184962}" destId="{10FBD018-37CB-49C3-9CBA-ABC7633F594D}" srcOrd="0" destOrd="0" parTransId="{BC65469C-362B-4426-98BD-BBBFB5D784A8}" sibTransId="{DDAB0C8D-E3DC-40F8-8A55-29C47FF9888E}"/>
    <dgm:cxn modelId="{4DD0CE7E-0D52-4A58-A5E0-4CC4499191B2}" type="presOf" srcId="{62F379F7-861C-495A-A34E-03477A24C0C6}" destId="{C05200EF-5F55-4348-8FD8-9F6EC3239B43}" srcOrd="1" destOrd="0" presId="urn:microsoft.com/office/officeart/2005/8/layout/hierarchy2"/>
    <dgm:cxn modelId="{A6063891-4B32-4D22-8CD4-B10FA8132C24}" srcId="{B2AD9036-57F9-4CEC-BF0C-AF1842C4C7D8}" destId="{C1021AA6-BD25-412A-9A0F-1FDFBF184962}" srcOrd="0" destOrd="0" parTransId="{F2BBE188-CE50-4974-8E21-32913E810142}" sibTransId="{9D92C334-B630-4924-BDD1-30D85ABABEE1}"/>
    <dgm:cxn modelId="{31A397A4-2837-4AD0-8013-630575427A39}" type="presOf" srcId="{10FBD018-37CB-49C3-9CBA-ABC7633F594D}" destId="{C54F93E6-B3A8-4F6A-B175-CAA40EC1A64A}" srcOrd="0" destOrd="0" presId="urn:microsoft.com/office/officeart/2005/8/layout/hierarchy2"/>
    <dgm:cxn modelId="{083441AC-0398-4D14-B8A4-45B66817B802}" type="presOf" srcId="{B2AD9036-57F9-4CEC-BF0C-AF1842C4C7D8}" destId="{E6EF6D6C-50C6-4F01-959C-CCD5976B8912}" srcOrd="0" destOrd="0" presId="urn:microsoft.com/office/officeart/2005/8/layout/hierarchy2"/>
    <dgm:cxn modelId="{6D7B2FAD-4277-4702-9AE7-E739AA946328}" type="presOf" srcId="{C1021AA6-BD25-412A-9A0F-1FDFBF184962}" destId="{C90A4394-E341-4333-9720-831B102616A6}" srcOrd="0" destOrd="0" presId="urn:microsoft.com/office/officeart/2005/8/layout/hierarchy2"/>
    <dgm:cxn modelId="{0D52EAAE-534A-4D6F-B71F-4B3CD0C71789}" srcId="{2D38B67D-D1EC-4CEF-B063-A2575973FE63}" destId="{5D7878D2-55DC-4882-B28C-4C2AF8D90C06}" srcOrd="0" destOrd="0" parTransId="{CEEF8BC1-DDB4-426D-858F-46A83BB74BE1}" sibTransId="{649B1C16-F85D-4DD9-9854-31832E1321AE}"/>
    <dgm:cxn modelId="{CAEB79B7-39C9-4C11-AFCF-3893DD347BEE}" type="presOf" srcId="{CEEF8BC1-DDB4-426D-858F-46A83BB74BE1}" destId="{36D39455-8B5D-4595-9AFC-339808DCA4C6}" srcOrd="1" destOrd="0" presId="urn:microsoft.com/office/officeart/2005/8/layout/hierarchy2"/>
    <dgm:cxn modelId="{AFEDC1BE-45DE-4E99-9FB8-3210D1807D49}" type="presOf" srcId="{5D7878D2-55DC-4882-B28C-4C2AF8D90C06}" destId="{EBC02EF7-95B7-4756-B2F5-D4B50C27AC53}" srcOrd="0" destOrd="0" presId="urn:microsoft.com/office/officeart/2005/8/layout/hierarchy2"/>
    <dgm:cxn modelId="{B40736C1-F562-4E7B-8343-7E96533FF8E1}" type="presOf" srcId="{BC65469C-362B-4426-98BD-BBBFB5D784A8}" destId="{E4748A6E-66D5-49FC-9ECA-B736B4F79DCE}" srcOrd="1" destOrd="0" presId="urn:microsoft.com/office/officeart/2005/8/layout/hierarchy2"/>
    <dgm:cxn modelId="{AF7737D6-9966-49A9-9DF2-667CD6C84446}" type="presOf" srcId="{CEEF8BC1-DDB4-426D-858F-46A83BB74BE1}" destId="{02520E8A-E0FE-4994-89FA-7D74930C182B}" srcOrd="0" destOrd="0" presId="urn:microsoft.com/office/officeart/2005/8/layout/hierarchy2"/>
    <dgm:cxn modelId="{5AB64A03-467D-4359-8D91-69EEDDD41073}" type="presParOf" srcId="{E6EF6D6C-50C6-4F01-959C-CCD5976B8912}" destId="{8D045A97-33B6-445F-8C3F-B73E17CF2836}" srcOrd="0" destOrd="0" presId="urn:microsoft.com/office/officeart/2005/8/layout/hierarchy2"/>
    <dgm:cxn modelId="{C77CCFCA-8095-4E3D-9425-18F6D34E50FC}" type="presParOf" srcId="{8D045A97-33B6-445F-8C3F-B73E17CF2836}" destId="{C90A4394-E341-4333-9720-831B102616A6}" srcOrd="0" destOrd="0" presId="urn:microsoft.com/office/officeart/2005/8/layout/hierarchy2"/>
    <dgm:cxn modelId="{B49B9D57-D9C7-41D3-ACB0-0B593FB71279}" type="presParOf" srcId="{8D045A97-33B6-445F-8C3F-B73E17CF2836}" destId="{2DCAE068-2CC6-43B8-A5FA-B91A25446C1A}" srcOrd="1" destOrd="0" presId="urn:microsoft.com/office/officeart/2005/8/layout/hierarchy2"/>
    <dgm:cxn modelId="{299C9414-9AA9-46BD-BBB1-24A125B7BC6C}" type="presParOf" srcId="{2DCAE068-2CC6-43B8-A5FA-B91A25446C1A}" destId="{BB402E6E-BCDD-4F53-BC7E-BC15A27F8938}" srcOrd="0" destOrd="0" presId="urn:microsoft.com/office/officeart/2005/8/layout/hierarchy2"/>
    <dgm:cxn modelId="{F51CB8CA-B825-4EA7-AC9D-B3D4781189AF}" type="presParOf" srcId="{BB402E6E-BCDD-4F53-BC7E-BC15A27F8938}" destId="{E4748A6E-66D5-49FC-9ECA-B736B4F79DCE}" srcOrd="0" destOrd="0" presId="urn:microsoft.com/office/officeart/2005/8/layout/hierarchy2"/>
    <dgm:cxn modelId="{60D7F8C0-0014-41F0-86B3-4092C78BC892}" type="presParOf" srcId="{2DCAE068-2CC6-43B8-A5FA-B91A25446C1A}" destId="{7607AD3C-BA5D-4ECA-8ADE-D093B2409466}" srcOrd="1" destOrd="0" presId="urn:microsoft.com/office/officeart/2005/8/layout/hierarchy2"/>
    <dgm:cxn modelId="{8D10330C-5496-490B-9106-B7FB5E113F4E}" type="presParOf" srcId="{7607AD3C-BA5D-4ECA-8ADE-D093B2409466}" destId="{C54F93E6-B3A8-4F6A-B175-CAA40EC1A64A}" srcOrd="0" destOrd="0" presId="urn:microsoft.com/office/officeart/2005/8/layout/hierarchy2"/>
    <dgm:cxn modelId="{E139C02E-573E-469D-BC98-3E4EF5F47EB0}" type="presParOf" srcId="{7607AD3C-BA5D-4ECA-8ADE-D093B2409466}" destId="{ABF1FEBA-3E78-4031-AF32-63A84DD4A0C2}" srcOrd="1" destOrd="0" presId="urn:microsoft.com/office/officeart/2005/8/layout/hierarchy2"/>
    <dgm:cxn modelId="{EC083CB0-CDC4-43F4-95C9-D030E86C172E}" type="presParOf" srcId="{2DCAE068-2CC6-43B8-A5FA-B91A25446C1A}" destId="{87CC83AF-D575-41C0-B2F1-F1786619807D}" srcOrd="2" destOrd="0" presId="urn:microsoft.com/office/officeart/2005/8/layout/hierarchy2"/>
    <dgm:cxn modelId="{068259E3-465A-4527-8F2E-5B3BAB3FAF75}" type="presParOf" srcId="{87CC83AF-D575-41C0-B2F1-F1786619807D}" destId="{C05200EF-5F55-4348-8FD8-9F6EC3239B43}" srcOrd="0" destOrd="0" presId="urn:microsoft.com/office/officeart/2005/8/layout/hierarchy2"/>
    <dgm:cxn modelId="{A4C369B4-BEF6-4B98-A6D7-46F0712CABE2}" type="presParOf" srcId="{2DCAE068-2CC6-43B8-A5FA-B91A25446C1A}" destId="{A87F77B3-4CF4-427F-802A-EA2FDF897D61}" srcOrd="3" destOrd="0" presId="urn:microsoft.com/office/officeart/2005/8/layout/hierarchy2"/>
    <dgm:cxn modelId="{E24BBC39-7A36-4C08-B732-1E40CF67B6D7}" type="presParOf" srcId="{A87F77B3-4CF4-427F-802A-EA2FDF897D61}" destId="{16DC0CEB-AE8E-4045-AEE4-5E63C317F8D7}" srcOrd="0" destOrd="0" presId="urn:microsoft.com/office/officeart/2005/8/layout/hierarchy2"/>
    <dgm:cxn modelId="{13CAD9AD-DC9E-45E1-A205-22326ECC1754}" type="presParOf" srcId="{A87F77B3-4CF4-427F-802A-EA2FDF897D61}" destId="{F3D7286A-6EE5-4FEA-944C-70A644D2D330}" srcOrd="1" destOrd="0" presId="urn:microsoft.com/office/officeart/2005/8/layout/hierarchy2"/>
    <dgm:cxn modelId="{230DD623-A2D6-4E70-B79F-6C846EC45AC7}" type="presParOf" srcId="{F3D7286A-6EE5-4FEA-944C-70A644D2D330}" destId="{02520E8A-E0FE-4994-89FA-7D74930C182B}" srcOrd="0" destOrd="0" presId="urn:microsoft.com/office/officeart/2005/8/layout/hierarchy2"/>
    <dgm:cxn modelId="{1FFC0667-CF0C-4435-AEA1-9BDF2186E07E}" type="presParOf" srcId="{02520E8A-E0FE-4994-89FA-7D74930C182B}" destId="{36D39455-8B5D-4595-9AFC-339808DCA4C6}" srcOrd="0" destOrd="0" presId="urn:microsoft.com/office/officeart/2005/8/layout/hierarchy2"/>
    <dgm:cxn modelId="{7B77E4BE-0866-4DC3-A124-54592A84A96B}" type="presParOf" srcId="{F3D7286A-6EE5-4FEA-944C-70A644D2D330}" destId="{FD318660-4B62-423E-8908-CCBE17ACF5FC}" srcOrd="1" destOrd="0" presId="urn:microsoft.com/office/officeart/2005/8/layout/hierarchy2"/>
    <dgm:cxn modelId="{CE614ECB-B9CA-44D5-B54A-C45152A82705}" type="presParOf" srcId="{FD318660-4B62-423E-8908-CCBE17ACF5FC}" destId="{EBC02EF7-95B7-4756-B2F5-D4B50C27AC53}" srcOrd="0" destOrd="0" presId="urn:microsoft.com/office/officeart/2005/8/layout/hierarchy2"/>
    <dgm:cxn modelId="{CBA37487-77CA-401C-8CBD-F3347AB1A8A6}" type="presParOf" srcId="{FD318660-4B62-423E-8908-CCBE17ACF5FC}" destId="{82B17627-2A11-43DD-BB3B-1516167D1A9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1F5EA25-968E-4658-9F27-50439CF28CB1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7B580FBB-799B-42FA-9A74-A8ECA4BF6354}">
      <dgm:prSet custT="1"/>
      <dgm:spPr/>
      <dgm:t>
        <a:bodyPr anchor="ctr"/>
        <a:lstStyle/>
        <a:p>
          <a:pPr rtl="0"/>
          <a:r>
            <a:rPr lang="es-MX" sz="2400" b="1" dirty="0">
              <a:latin typeface="Trebuchet MS" panose="020B0603020202020204" pitchFamily="34" charset="0"/>
            </a:rPr>
            <a:t>Cláusulas del instrumento jurídico </a:t>
          </a:r>
        </a:p>
      </dgm:t>
    </dgm:pt>
    <dgm:pt modelId="{335A7711-A88E-4A08-8ADC-139310C94076}" type="parTrans" cxnId="{1082488B-A429-42B4-B24C-89BADEE02FF6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758CF0E9-8F4C-459C-9E34-FA425C08F00C}" type="sibTrans" cxnId="{1082488B-A429-42B4-B24C-89BADEE02FF6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F9EFA4B9-7334-4E33-A59E-8DA2C257839A}">
      <dgm:prSet custT="1"/>
      <dgm:spPr/>
      <dgm:t>
        <a:bodyPr anchor="t"/>
        <a:lstStyle/>
        <a:p>
          <a:pPr rtl="0"/>
          <a:r>
            <a:rPr lang="es-MX" sz="1700" dirty="0">
              <a:latin typeface="Trebuchet MS" panose="020B0603020202020204" pitchFamily="34" charset="0"/>
            </a:rPr>
            <a:t>Tratamiento conforme a las instrucciones</a:t>
          </a:r>
        </a:p>
      </dgm:t>
    </dgm:pt>
    <dgm:pt modelId="{F4EF2065-A99C-4156-944E-EAFA155FF846}" type="parTrans" cxnId="{D7F605C1-2295-4628-8A39-7AD9C86FC263}">
      <dgm:prSet custT="1"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A80814D1-8A89-44CF-AB61-F2B6C3FC71A8}" type="sibTrans" cxnId="{D7F605C1-2295-4628-8A39-7AD9C86FC263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3F6F11E9-B261-46D1-A8E5-AE11707F219B}">
      <dgm:prSet custT="1"/>
      <dgm:spPr/>
      <dgm:t>
        <a:bodyPr anchor="t"/>
        <a:lstStyle/>
        <a:p>
          <a:pPr rtl="0"/>
          <a:r>
            <a:rPr lang="es-MX" sz="1800" dirty="0">
              <a:latin typeface="Trebuchet MS" panose="020B0603020202020204" pitchFamily="34" charset="0"/>
            </a:rPr>
            <a:t>Abstención de tratar los DP para otras finalidades</a:t>
          </a:r>
        </a:p>
      </dgm:t>
    </dgm:pt>
    <dgm:pt modelId="{0A3C6569-3FEB-4A0D-85E5-2615BC9634D9}" type="parTrans" cxnId="{3F704EE1-39A5-4F02-A12E-458280F3A2FB}">
      <dgm:prSet custT="1"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4442E570-7D0F-47D2-886F-FD168BE2E7F8}" type="sibTrans" cxnId="{3F704EE1-39A5-4F02-A12E-458280F3A2FB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D6D337C4-3EAA-4648-A906-DC2EDC71998D}">
      <dgm:prSet custT="1"/>
      <dgm:spPr/>
      <dgm:t>
        <a:bodyPr anchor="t"/>
        <a:lstStyle/>
        <a:p>
          <a:pPr rtl="0"/>
          <a:r>
            <a:rPr lang="es-MX" sz="1800" dirty="0">
              <a:latin typeface="Trebuchet MS" panose="020B0603020202020204" pitchFamily="34" charset="0"/>
            </a:rPr>
            <a:t>Información al R cuando ocurra una vulneración</a:t>
          </a:r>
        </a:p>
      </dgm:t>
    </dgm:pt>
    <dgm:pt modelId="{957CCEE3-5E51-4D1E-A498-C302D7DD09A8}" type="parTrans" cxnId="{12EBC6AC-DC8C-4C4D-A30D-08AF02A117C5}">
      <dgm:prSet custT="1"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6263DFCB-10D4-4106-9F0B-74B872642678}" type="sibTrans" cxnId="{12EBC6AC-DC8C-4C4D-A30D-08AF02A117C5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3C636EF4-7590-4022-93B4-C6FA75908CB8}">
      <dgm:prSet custT="1"/>
      <dgm:spPr/>
      <dgm:t>
        <a:bodyPr anchor="t"/>
        <a:lstStyle/>
        <a:p>
          <a:pPr rtl="0"/>
          <a:r>
            <a:rPr lang="es-MX" sz="1600" dirty="0">
              <a:latin typeface="Trebuchet MS" panose="020B0603020202020204" pitchFamily="34" charset="0"/>
            </a:rPr>
            <a:t>Confidencia-</a:t>
          </a:r>
        </a:p>
        <a:p>
          <a:pPr rtl="0"/>
          <a:r>
            <a:rPr lang="es-MX" sz="1600" dirty="0" err="1">
              <a:latin typeface="Trebuchet MS" panose="020B0603020202020204" pitchFamily="34" charset="0"/>
            </a:rPr>
            <a:t>lidad</a:t>
          </a:r>
          <a:r>
            <a:rPr lang="es-MX" sz="1600" dirty="0">
              <a:latin typeface="Trebuchet MS" panose="020B0603020202020204" pitchFamily="34" charset="0"/>
            </a:rPr>
            <a:t> de los DP </a:t>
          </a:r>
        </a:p>
      </dgm:t>
    </dgm:pt>
    <dgm:pt modelId="{8C1B486A-DC2C-4E49-95EA-80E377613A34}" type="parTrans" cxnId="{BC8BAC88-A5B9-488E-A274-058C0F6A7995}">
      <dgm:prSet custT="1"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754DC835-D155-46A7-A66A-AEE761E66274}" type="sibTrans" cxnId="{BC8BAC88-A5B9-488E-A274-058C0F6A7995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07EA0AC4-FCAE-429F-93C7-2DD55A7EBB45}">
      <dgm:prSet custT="1"/>
      <dgm:spPr/>
      <dgm:t>
        <a:bodyPr anchor="t"/>
        <a:lstStyle/>
        <a:p>
          <a:pPr rtl="0"/>
          <a:r>
            <a:rPr lang="es-MX" sz="1600" dirty="0">
              <a:latin typeface="Trebuchet MS" panose="020B0603020202020204" pitchFamily="34" charset="0"/>
            </a:rPr>
            <a:t>Supresión o devolución de los DP una vez cumplida la relación jurídica</a:t>
          </a:r>
          <a:endParaRPr lang="es-MX" sz="1800" dirty="0">
            <a:latin typeface="Trebuchet MS" panose="020B0603020202020204" pitchFamily="34" charset="0"/>
          </a:endParaRPr>
        </a:p>
      </dgm:t>
    </dgm:pt>
    <dgm:pt modelId="{0DCEDC25-9924-40BF-8D19-ED36316F2C59}" type="parTrans" cxnId="{10C32717-6770-439C-AC17-1C902E2F12B9}">
      <dgm:prSet custT="1"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EB36A1E4-1F8A-4706-B0BE-DAA72DAEF702}" type="sibTrans" cxnId="{10C32717-6770-439C-AC17-1C902E2F12B9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E9F4CB1F-0BF6-4CDB-8BB6-20DCCDA80BF2}">
      <dgm:prSet custT="1"/>
      <dgm:spPr/>
      <dgm:t>
        <a:bodyPr/>
        <a:lstStyle/>
        <a:p>
          <a:pPr rtl="0"/>
          <a:r>
            <a:rPr lang="es-MX" sz="1800" dirty="0">
              <a:latin typeface="Trebuchet MS" panose="020B0603020202020204" pitchFamily="34" charset="0"/>
            </a:rPr>
            <a:t>Salvo :</a:t>
          </a:r>
        </a:p>
      </dgm:t>
    </dgm:pt>
    <dgm:pt modelId="{5DE9FC81-2125-457A-BFF7-04F506A06B4D}" type="parTrans" cxnId="{5A699168-7ECB-41D8-9485-8F8B3EE953C8}">
      <dgm:prSet/>
      <dgm:spPr/>
      <dgm:t>
        <a:bodyPr/>
        <a:lstStyle/>
        <a:p>
          <a:endParaRPr lang="es-MX" sz="1800"/>
        </a:p>
      </dgm:t>
    </dgm:pt>
    <dgm:pt modelId="{D0AA630B-DD5D-475B-81E8-ADECB5E0BD83}" type="sibTrans" cxnId="{5A699168-7ECB-41D8-9485-8F8B3EE953C8}">
      <dgm:prSet/>
      <dgm:spPr/>
      <dgm:t>
        <a:bodyPr/>
        <a:lstStyle/>
        <a:p>
          <a:endParaRPr lang="es-MX" sz="1800"/>
        </a:p>
      </dgm:t>
    </dgm:pt>
    <dgm:pt modelId="{227A80F1-79D1-42F0-89E3-5E9798959FD2}">
      <dgm:prSet custT="1"/>
      <dgm:spPr/>
      <dgm:t>
        <a:bodyPr/>
        <a:lstStyle/>
        <a:p>
          <a:pPr rtl="0"/>
          <a:r>
            <a:rPr lang="es-MX" sz="1800" dirty="0">
              <a:latin typeface="Trebuchet MS" panose="020B0603020202020204" pitchFamily="34" charset="0"/>
            </a:rPr>
            <a:t>El R así lo determine</a:t>
          </a:r>
        </a:p>
      </dgm:t>
    </dgm:pt>
    <dgm:pt modelId="{7B6EBE42-A382-4EE5-A585-377D8E261911}" type="parTrans" cxnId="{6093AAD5-BE43-4741-8294-C4E23E7C1C63}">
      <dgm:prSet/>
      <dgm:spPr/>
      <dgm:t>
        <a:bodyPr/>
        <a:lstStyle/>
        <a:p>
          <a:endParaRPr lang="es-MX" sz="1800"/>
        </a:p>
      </dgm:t>
    </dgm:pt>
    <dgm:pt modelId="{9500EF0A-D218-4F40-80B0-8C964F66A164}" type="sibTrans" cxnId="{6093AAD5-BE43-4741-8294-C4E23E7C1C63}">
      <dgm:prSet/>
      <dgm:spPr/>
      <dgm:t>
        <a:bodyPr/>
        <a:lstStyle/>
        <a:p>
          <a:endParaRPr lang="es-MX" sz="1800"/>
        </a:p>
      </dgm:t>
    </dgm:pt>
    <dgm:pt modelId="{E46D3D42-100A-4E90-B5C9-B103D6F66D40}">
      <dgm:prSet custT="1"/>
      <dgm:spPr/>
      <dgm:t>
        <a:bodyPr/>
        <a:lstStyle/>
        <a:p>
          <a:pPr rtl="0"/>
          <a:r>
            <a:rPr lang="es-MX" sz="1600" dirty="0">
              <a:latin typeface="Trebuchet MS" panose="020B0603020202020204" pitchFamily="34" charset="0"/>
            </a:rPr>
            <a:t>La comunicación derive de una subcontratación</a:t>
          </a:r>
        </a:p>
      </dgm:t>
    </dgm:pt>
    <dgm:pt modelId="{87A3EA01-C2C9-4900-A5EA-8912E5DBE3AF}" type="parTrans" cxnId="{B911DCCD-61EE-4F67-A5FC-55427BEE5889}">
      <dgm:prSet/>
      <dgm:spPr/>
      <dgm:t>
        <a:bodyPr/>
        <a:lstStyle/>
        <a:p>
          <a:endParaRPr lang="es-MX" sz="1800"/>
        </a:p>
      </dgm:t>
    </dgm:pt>
    <dgm:pt modelId="{1B5D26A4-1530-40C4-82CB-1E177C51FCD3}" type="sibTrans" cxnId="{B911DCCD-61EE-4F67-A5FC-55427BEE5889}">
      <dgm:prSet/>
      <dgm:spPr/>
      <dgm:t>
        <a:bodyPr/>
        <a:lstStyle/>
        <a:p>
          <a:endParaRPr lang="es-MX" sz="1800"/>
        </a:p>
      </dgm:t>
    </dgm:pt>
    <dgm:pt modelId="{5F1CBAD0-D0C6-4088-934E-B5FC3EEAE111}">
      <dgm:prSet custT="1"/>
      <dgm:spPr/>
      <dgm:t>
        <a:bodyPr/>
        <a:lstStyle/>
        <a:p>
          <a:pPr rtl="0"/>
          <a:r>
            <a:rPr lang="es-MX" sz="1800" dirty="0">
              <a:latin typeface="Trebuchet MS" panose="020B0603020202020204" pitchFamily="34" charset="0"/>
            </a:rPr>
            <a:t>Por mandato expreso de la autoridad competente</a:t>
          </a:r>
        </a:p>
      </dgm:t>
    </dgm:pt>
    <dgm:pt modelId="{47D9776D-B029-4FC0-A655-BE2AB7E7770F}" type="parTrans" cxnId="{9968E6DD-C656-4602-83F9-029801A16876}">
      <dgm:prSet/>
      <dgm:spPr/>
      <dgm:t>
        <a:bodyPr/>
        <a:lstStyle/>
        <a:p>
          <a:endParaRPr lang="es-MX" sz="1800"/>
        </a:p>
      </dgm:t>
    </dgm:pt>
    <dgm:pt modelId="{48A37857-C609-4785-A933-86C317628850}" type="sibTrans" cxnId="{9968E6DD-C656-4602-83F9-029801A16876}">
      <dgm:prSet/>
      <dgm:spPr/>
      <dgm:t>
        <a:bodyPr/>
        <a:lstStyle/>
        <a:p>
          <a:endParaRPr lang="es-MX" sz="1800"/>
        </a:p>
      </dgm:t>
    </dgm:pt>
    <dgm:pt modelId="{E8E36BD2-5B44-49FE-BB86-B2E807C1B740}">
      <dgm:prSet custT="1"/>
      <dgm:spPr/>
      <dgm:t>
        <a:bodyPr anchor="t"/>
        <a:lstStyle/>
        <a:p>
          <a:pPr rtl="0"/>
          <a:r>
            <a:rPr lang="es-MX" sz="1800" dirty="0">
              <a:latin typeface="Trebuchet MS" panose="020B0603020202020204" pitchFamily="34" charset="0"/>
            </a:rPr>
            <a:t>Abstención de transferir los DP</a:t>
          </a:r>
        </a:p>
      </dgm:t>
    </dgm:pt>
    <dgm:pt modelId="{E2D38643-A62C-4F2B-933E-3464A6AA6B73}" type="sibTrans" cxnId="{D9DF2032-9519-481D-BAAE-865C27E7E2F5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CBB6BBAA-F6E1-4FCE-9DEB-C0B625C0A4D8}" type="parTrans" cxnId="{D9DF2032-9519-481D-BAAE-865C27E7E2F5}">
      <dgm:prSet custT="1"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CF69E00E-C235-442C-9753-DAAEFA3B3703}">
      <dgm:prSet custT="1"/>
      <dgm:spPr/>
      <dgm:t>
        <a:bodyPr anchor="t"/>
        <a:lstStyle/>
        <a:p>
          <a:pPr rtl="0"/>
          <a:r>
            <a:rPr lang="es-MX" sz="1600" dirty="0">
              <a:latin typeface="Trebuchet MS" panose="020B0603020202020204" pitchFamily="34" charset="0"/>
            </a:rPr>
            <a:t>Implementa-</a:t>
          </a:r>
        </a:p>
        <a:p>
          <a:pPr rtl="0"/>
          <a:r>
            <a:rPr lang="es-MX" sz="1600" dirty="0" err="1">
              <a:latin typeface="Trebuchet MS" panose="020B0603020202020204" pitchFamily="34" charset="0"/>
            </a:rPr>
            <a:t>ción</a:t>
          </a:r>
          <a:r>
            <a:rPr lang="es-MX" sz="1600" dirty="0">
              <a:latin typeface="Trebuchet MS" panose="020B0603020202020204" pitchFamily="34" charset="0"/>
            </a:rPr>
            <a:t> medidas de seguridad</a:t>
          </a:r>
        </a:p>
      </dgm:t>
    </dgm:pt>
    <dgm:pt modelId="{363A9939-B335-46CE-8562-2F1D84983350}" type="parTrans" cxnId="{8B642AE5-5A6C-4054-99D5-E8447EA2E462}">
      <dgm:prSet/>
      <dgm:spPr/>
      <dgm:t>
        <a:bodyPr/>
        <a:lstStyle/>
        <a:p>
          <a:endParaRPr lang="es-MX" sz="1800"/>
        </a:p>
      </dgm:t>
    </dgm:pt>
    <dgm:pt modelId="{40A0649A-D7B4-4019-867B-2A53AD681B0B}" type="sibTrans" cxnId="{8B642AE5-5A6C-4054-99D5-E8447EA2E462}">
      <dgm:prSet/>
      <dgm:spPr/>
      <dgm:t>
        <a:bodyPr/>
        <a:lstStyle/>
        <a:p>
          <a:endParaRPr lang="es-MX" sz="1800"/>
        </a:p>
      </dgm:t>
    </dgm:pt>
    <dgm:pt modelId="{F71545EB-EDD4-4F94-9C73-BFCF555AD216}">
      <dgm:prSet custT="1"/>
      <dgm:spPr/>
      <dgm:t>
        <a:bodyPr anchor="t"/>
        <a:lstStyle/>
        <a:p>
          <a:pPr rtl="0"/>
          <a:r>
            <a:rPr lang="es-MX" sz="1800" dirty="0">
              <a:latin typeface="Trebuchet MS" panose="020B0603020202020204" pitchFamily="34" charset="0"/>
            </a:rPr>
            <a:t>Cuando no exista una previsión legal que exija lo contrario</a:t>
          </a:r>
        </a:p>
      </dgm:t>
    </dgm:pt>
    <dgm:pt modelId="{DB785174-A69C-4C60-AD54-21E6F16FDAE2}" type="sibTrans" cxnId="{C58E4470-CD23-40F4-A2C6-579E79A48994}">
      <dgm:prSet/>
      <dgm:spPr/>
      <dgm:t>
        <a:bodyPr/>
        <a:lstStyle/>
        <a:p>
          <a:endParaRPr lang="es-MX" sz="1800"/>
        </a:p>
      </dgm:t>
    </dgm:pt>
    <dgm:pt modelId="{F51730FB-8530-4039-9D37-BCF9EEEB8925}" type="parTrans" cxnId="{C58E4470-CD23-40F4-A2C6-579E79A48994}">
      <dgm:prSet/>
      <dgm:spPr/>
      <dgm:t>
        <a:bodyPr/>
        <a:lstStyle/>
        <a:p>
          <a:endParaRPr lang="es-MX" sz="1800"/>
        </a:p>
      </dgm:t>
    </dgm:pt>
    <dgm:pt modelId="{2688CE98-DE1D-4E8A-9058-EA3C1DAA31C2}" type="pres">
      <dgm:prSet presAssocID="{31F5EA25-968E-4658-9F27-50439CF28CB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E482242-7D4D-4491-BA31-9340695DA8B3}" type="pres">
      <dgm:prSet presAssocID="{7B580FBB-799B-42FA-9A74-A8ECA4BF6354}" presName="hierRoot1" presStyleCnt="0">
        <dgm:presLayoutVars>
          <dgm:hierBranch val="init"/>
        </dgm:presLayoutVars>
      </dgm:prSet>
      <dgm:spPr/>
    </dgm:pt>
    <dgm:pt modelId="{D9FB95BB-C1DC-4028-B476-F3524605548B}" type="pres">
      <dgm:prSet presAssocID="{7B580FBB-799B-42FA-9A74-A8ECA4BF6354}" presName="rootComposite1" presStyleCnt="0"/>
      <dgm:spPr/>
    </dgm:pt>
    <dgm:pt modelId="{8F42AA56-949C-4E5E-9981-6B2DE476579A}" type="pres">
      <dgm:prSet presAssocID="{7B580FBB-799B-42FA-9A74-A8ECA4BF6354}" presName="rootText1" presStyleLbl="node0" presStyleIdx="0" presStyleCnt="1" custScaleX="738265" custScaleY="169272">
        <dgm:presLayoutVars>
          <dgm:chPref val="3"/>
        </dgm:presLayoutVars>
      </dgm:prSet>
      <dgm:spPr/>
    </dgm:pt>
    <dgm:pt modelId="{43CA8DEE-3904-4B10-A496-30A393DCA09D}" type="pres">
      <dgm:prSet presAssocID="{7B580FBB-799B-42FA-9A74-A8ECA4BF6354}" presName="rootConnector1" presStyleLbl="node1" presStyleIdx="0" presStyleCnt="0"/>
      <dgm:spPr/>
    </dgm:pt>
    <dgm:pt modelId="{842262D9-87F4-486B-B927-E1558C093F6C}" type="pres">
      <dgm:prSet presAssocID="{7B580FBB-799B-42FA-9A74-A8ECA4BF6354}" presName="hierChild2" presStyleCnt="0"/>
      <dgm:spPr/>
    </dgm:pt>
    <dgm:pt modelId="{B39F65F0-5C0F-4D47-920A-02AD1F3B3556}" type="pres">
      <dgm:prSet presAssocID="{F4EF2065-A99C-4156-944E-EAFA155FF846}" presName="Name37" presStyleLbl="parChTrans1D2" presStyleIdx="0" presStyleCnt="7"/>
      <dgm:spPr/>
    </dgm:pt>
    <dgm:pt modelId="{234E6A1D-E330-4601-824D-64F4A12F58A4}" type="pres">
      <dgm:prSet presAssocID="{F9EFA4B9-7334-4E33-A59E-8DA2C257839A}" presName="hierRoot2" presStyleCnt="0">
        <dgm:presLayoutVars>
          <dgm:hierBranch val="init"/>
        </dgm:presLayoutVars>
      </dgm:prSet>
      <dgm:spPr/>
    </dgm:pt>
    <dgm:pt modelId="{E1EE043F-2646-4276-A694-9F0C83307256}" type="pres">
      <dgm:prSet presAssocID="{F9EFA4B9-7334-4E33-A59E-8DA2C257839A}" presName="rootComposite" presStyleCnt="0"/>
      <dgm:spPr/>
    </dgm:pt>
    <dgm:pt modelId="{532C8A1A-8760-44AC-9853-AED820E1CA9E}" type="pres">
      <dgm:prSet presAssocID="{F9EFA4B9-7334-4E33-A59E-8DA2C257839A}" presName="rootText" presStyleLbl="node2" presStyleIdx="0" presStyleCnt="7" custScaleX="146401" custScaleY="300622">
        <dgm:presLayoutVars>
          <dgm:chPref val="3"/>
        </dgm:presLayoutVars>
      </dgm:prSet>
      <dgm:spPr/>
    </dgm:pt>
    <dgm:pt modelId="{7A87CDA0-B425-449A-9A96-000EAC88C638}" type="pres">
      <dgm:prSet presAssocID="{F9EFA4B9-7334-4E33-A59E-8DA2C257839A}" presName="rootConnector" presStyleLbl="node2" presStyleIdx="0" presStyleCnt="7"/>
      <dgm:spPr/>
    </dgm:pt>
    <dgm:pt modelId="{34C0465A-2366-4DB0-AE8F-35963584039B}" type="pres">
      <dgm:prSet presAssocID="{F9EFA4B9-7334-4E33-A59E-8DA2C257839A}" presName="hierChild4" presStyleCnt="0"/>
      <dgm:spPr/>
    </dgm:pt>
    <dgm:pt modelId="{2850E5E7-03F6-432F-8287-288182A84A39}" type="pres">
      <dgm:prSet presAssocID="{F9EFA4B9-7334-4E33-A59E-8DA2C257839A}" presName="hierChild5" presStyleCnt="0"/>
      <dgm:spPr/>
    </dgm:pt>
    <dgm:pt modelId="{67982B2E-6292-423D-A399-1A0CAA47C03D}" type="pres">
      <dgm:prSet presAssocID="{0A3C6569-3FEB-4A0D-85E5-2615BC9634D9}" presName="Name37" presStyleLbl="parChTrans1D2" presStyleIdx="1" presStyleCnt="7"/>
      <dgm:spPr/>
    </dgm:pt>
    <dgm:pt modelId="{A8F8AEB6-AB8C-4E12-8A80-7E6C7B723585}" type="pres">
      <dgm:prSet presAssocID="{3F6F11E9-B261-46D1-A8E5-AE11707F219B}" presName="hierRoot2" presStyleCnt="0">
        <dgm:presLayoutVars>
          <dgm:hierBranch val="init"/>
        </dgm:presLayoutVars>
      </dgm:prSet>
      <dgm:spPr/>
    </dgm:pt>
    <dgm:pt modelId="{1585AA41-503A-4FE3-A8C7-6930647C0DB5}" type="pres">
      <dgm:prSet presAssocID="{3F6F11E9-B261-46D1-A8E5-AE11707F219B}" presName="rootComposite" presStyleCnt="0"/>
      <dgm:spPr/>
    </dgm:pt>
    <dgm:pt modelId="{D12385B7-476D-45B9-B7B0-EFB8142F32A9}" type="pres">
      <dgm:prSet presAssocID="{3F6F11E9-B261-46D1-A8E5-AE11707F219B}" presName="rootText" presStyleLbl="node2" presStyleIdx="1" presStyleCnt="7" custScaleX="146401" custScaleY="300622">
        <dgm:presLayoutVars>
          <dgm:chPref val="3"/>
        </dgm:presLayoutVars>
      </dgm:prSet>
      <dgm:spPr/>
    </dgm:pt>
    <dgm:pt modelId="{13CAD813-E020-4EA3-925F-D1008F1B443A}" type="pres">
      <dgm:prSet presAssocID="{3F6F11E9-B261-46D1-A8E5-AE11707F219B}" presName="rootConnector" presStyleLbl="node2" presStyleIdx="1" presStyleCnt="7"/>
      <dgm:spPr/>
    </dgm:pt>
    <dgm:pt modelId="{EE14C670-132E-45DA-B3D1-5509E092F61D}" type="pres">
      <dgm:prSet presAssocID="{3F6F11E9-B261-46D1-A8E5-AE11707F219B}" presName="hierChild4" presStyleCnt="0"/>
      <dgm:spPr/>
    </dgm:pt>
    <dgm:pt modelId="{1A8607E7-7DE1-41A4-8F4C-D0E9EBB9C0B8}" type="pres">
      <dgm:prSet presAssocID="{3F6F11E9-B261-46D1-A8E5-AE11707F219B}" presName="hierChild5" presStyleCnt="0"/>
      <dgm:spPr/>
    </dgm:pt>
    <dgm:pt modelId="{274A9BB1-C7CE-4621-8679-C387324B4C28}" type="pres">
      <dgm:prSet presAssocID="{363A9939-B335-46CE-8562-2F1D84983350}" presName="Name37" presStyleLbl="parChTrans1D2" presStyleIdx="2" presStyleCnt="7"/>
      <dgm:spPr/>
    </dgm:pt>
    <dgm:pt modelId="{8CB79DEE-89E9-4189-9A55-796D798BE5C8}" type="pres">
      <dgm:prSet presAssocID="{CF69E00E-C235-442C-9753-DAAEFA3B3703}" presName="hierRoot2" presStyleCnt="0">
        <dgm:presLayoutVars>
          <dgm:hierBranch val="init"/>
        </dgm:presLayoutVars>
      </dgm:prSet>
      <dgm:spPr/>
    </dgm:pt>
    <dgm:pt modelId="{0C864B55-FFBE-4280-BD73-EBB4FC8719F8}" type="pres">
      <dgm:prSet presAssocID="{CF69E00E-C235-442C-9753-DAAEFA3B3703}" presName="rootComposite" presStyleCnt="0"/>
      <dgm:spPr/>
    </dgm:pt>
    <dgm:pt modelId="{9EBBA175-F5C8-4B15-B50B-387F3647BD62}" type="pres">
      <dgm:prSet presAssocID="{CF69E00E-C235-442C-9753-DAAEFA3B3703}" presName="rootText" presStyleLbl="node2" presStyleIdx="2" presStyleCnt="7" custScaleX="146401" custScaleY="300622">
        <dgm:presLayoutVars>
          <dgm:chPref val="3"/>
        </dgm:presLayoutVars>
      </dgm:prSet>
      <dgm:spPr/>
    </dgm:pt>
    <dgm:pt modelId="{F6DE86B5-DD53-49BC-AE2E-010A0EACF618}" type="pres">
      <dgm:prSet presAssocID="{CF69E00E-C235-442C-9753-DAAEFA3B3703}" presName="rootConnector" presStyleLbl="node2" presStyleIdx="2" presStyleCnt="7"/>
      <dgm:spPr/>
    </dgm:pt>
    <dgm:pt modelId="{1D6E6FE5-FF47-4635-A332-F532EFD1E6C5}" type="pres">
      <dgm:prSet presAssocID="{CF69E00E-C235-442C-9753-DAAEFA3B3703}" presName="hierChild4" presStyleCnt="0"/>
      <dgm:spPr/>
    </dgm:pt>
    <dgm:pt modelId="{0A158C8F-450E-4885-988B-48D07E403DB0}" type="pres">
      <dgm:prSet presAssocID="{CF69E00E-C235-442C-9753-DAAEFA3B3703}" presName="hierChild5" presStyleCnt="0"/>
      <dgm:spPr/>
    </dgm:pt>
    <dgm:pt modelId="{7C78EA84-56E9-43A3-BF50-050C93D56E02}" type="pres">
      <dgm:prSet presAssocID="{957CCEE3-5E51-4D1E-A498-C302D7DD09A8}" presName="Name37" presStyleLbl="parChTrans1D2" presStyleIdx="3" presStyleCnt="7"/>
      <dgm:spPr/>
    </dgm:pt>
    <dgm:pt modelId="{0B2E68C3-AC6B-4566-B714-5D76945B7818}" type="pres">
      <dgm:prSet presAssocID="{D6D337C4-3EAA-4648-A906-DC2EDC71998D}" presName="hierRoot2" presStyleCnt="0">
        <dgm:presLayoutVars>
          <dgm:hierBranch val="init"/>
        </dgm:presLayoutVars>
      </dgm:prSet>
      <dgm:spPr/>
    </dgm:pt>
    <dgm:pt modelId="{AFDC81EE-FE59-4350-9552-8FACC43C7FAF}" type="pres">
      <dgm:prSet presAssocID="{D6D337C4-3EAA-4648-A906-DC2EDC71998D}" presName="rootComposite" presStyleCnt="0"/>
      <dgm:spPr/>
    </dgm:pt>
    <dgm:pt modelId="{96DAABD8-A20E-41BA-8ACD-3293F14CD869}" type="pres">
      <dgm:prSet presAssocID="{D6D337C4-3EAA-4648-A906-DC2EDC71998D}" presName="rootText" presStyleLbl="node2" presStyleIdx="3" presStyleCnt="7" custScaleX="146401" custScaleY="300622">
        <dgm:presLayoutVars>
          <dgm:chPref val="3"/>
        </dgm:presLayoutVars>
      </dgm:prSet>
      <dgm:spPr/>
    </dgm:pt>
    <dgm:pt modelId="{228937EF-E47F-40D3-8C84-EEC363D6EDE5}" type="pres">
      <dgm:prSet presAssocID="{D6D337C4-3EAA-4648-A906-DC2EDC71998D}" presName="rootConnector" presStyleLbl="node2" presStyleIdx="3" presStyleCnt="7"/>
      <dgm:spPr/>
    </dgm:pt>
    <dgm:pt modelId="{D1839AA6-321E-442D-871E-C51955E8276B}" type="pres">
      <dgm:prSet presAssocID="{D6D337C4-3EAA-4648-A906-DC2EDC71998D}" presName="hierChild4" presStyleCnt="0"/>
      <dgm:spPr/>
    </dgm:pt>
    <dgm:pt modelId="{0DA2316C-B602-471B-A440-A26B078F51BB}" type="pres">
      <dgm:prSet presAssocID="{D6D337C4-3EAA-4648-A906-DC2EDC71998D}" presName="hierChild5" presStyleCnt="0"/>
      <dgm:spPr/>
    </dgm:pt>
    <dgm:pt modelId="{C33604A5-3E5B-45A8-959E-A6C7378D6F1E}" type="pres">
      <dgm:prSet presAssocID="{8C1B486A-DC2C-4E49-95EA-80E377613A34}" presName="Name37" presStyleLbl="parChTrans1D2" presStyleIdx="4" presStyleCnt="7"/>
      <dgm:spPr/>
    </dgm:pt>
    <dgm:pt modelId="{B5BAAB84-D8CF-4B20-B87F-49CF9CC8949B}" type="pres">
      <dgm:prSet presAssocID="{3C636EF4-7590-4022-93B4-C6FA75908CB8}" presName="hierRoot2" presStyleCnt="0">
        <dgm:presLayoutVars>
          <dgm:hierBranch val="init"/>
        </dgm:presLayoutVars>
      </dgm:prSet>
      <dgm:spPr/>
    </dgm:pt>
    <dgm:pt modelId="{24DF9F2A-8A6A-4513-BD26-037140F56D7C}" type="pres">
      <dgm:prSet presAssocID="{3C636EF4-7590-4022-93B4-C6FA75908CB8}" presName="rootComposite" presStyleCnt="0"/>
      <dgm:spPr/>
    </dgm:pt>
    <dgm:pt modelId="{1F3A169A-0478-42C0-8C46-DB814A58CB1B}" type="pres">
      <dgm:prSet presAssocID="{3C636EF4-7590-4022-93B4-C6FA75908CB8}" presName="rootText" presStyleLbl="node2" presStyleIdx="4" presStyleCnt="7" custScaleX="146401" custScaleY="300622">
        <dgm:presLayoutVars>
          <dgm:chPref val="3"/>
        </dgm:presLayoutVars>
      </dgm:prSet>
      <dgm:spPr/>
    </dgm:pt>
    <dgm:pt modelId="{313550C6-B8BA-4715-97CB-2633E5A660D4}" type="pres">
      <dgm:prSet presAssocID="{3C636EF4-7590-4022-93B4-C6FA75908CB8}" presName="rootConnector" presStyleLbl="node2" presStyleIdx="4" presStyleCnt="7"/>
      <dgm:spPr/>
    </dgm:pt>
    <dgm:pt modelId="{BAE76DC9-027C-42D0-888C-A70C86DAEAFE}" type="pres">
      <dgm:prSet presAssocID="{3C636EF4-7590-4022-93B4-C6FA75908CB8}" presName="hierChild4" presStyleCnt="0"/>
      <dgm:spPr/>
    </dgm:pt>
    <dgm:pt modelId="{49B55339-5E3F-469C-853A-120BC2AB2B83}" type="pres">
      <dgm:prSet presAssocID="{3C636EF4-7590-4022-93B4-C6FA75908CB8}" presName="hierChild5" presStyleCnt="0"/>
      <dgm:spPr/>
    </dgm:pt>
    <dgm:pt modelId="{6AF7C8B5-EE78-4C86-AD97-8F473C3E5FBC}" type="pres">
      <dgm:prSet presAssocID="{0DCEDC25-9924-40BF-8D19-ED36316F2C59}" presName="Name37" presStyleLbl="parChTrans1D2" presStyleIdx="5" presStyleCnt="7"/>
      <dgm:spPr/>
    </dgm:pt>
    <dgm:pt modelId="{CD78AD53-2975-40DD-901B-93B64E77ACD7}" type="pres">
      <dgm:prSet presAssocID="{07EA0AC4-FCAE-429F-93C7-2DD55A7EBB45}" presName="hierRoot2" presStyleCnt="0">
        <dgm:presLayoutVars>
          <dgm:hierBranch val="init"/>
        </dgm:presLayoutVars>
      </dgm:prSet>
      <dgm:spPr/>
    </dgm:pt>
    <dgm:pt modelId="{731423C6-5FAE-4377-84F1-E9DBB394F4E5}" type="pres">
      <dgm:prSet presAssocID="{07EA0AC4-FCAE-429F-93C7-2DD55A7EBB45}" presName="rootComposite" presStyleCnt="0"/>
      <dgm:spPr/>
    </dgm:pt>
    <dgm:pt modelId="{88048DEA-A8F8-4B5F-B733-94E93CFBFDCF}" type="pres">
      <dgm:prSet presAssocID="{07EA0AC4-FCAE-429F-93C7-2DD55A7EBB45}" presName="rootText" presStyleLbl="node2" presStyleIdx="5" presStyleCnt="7" custScaleX="146401" custScaleY="300622">
        <dgm:presLayoutVars>
          <dgm:chPref val="3"/>
        </dgm:presLayoutVars>
      </dgm:prSet>
      <dgm:spPr/>
    </dgm:pt>
    <dgm:pt modelId="{28DADB73-B63E-4EAB-ADFC-A8EB5CFF6755}" type="pres">
      <dgm:prSet presAssocID="{07EA0AC4-FCAE-429F-93C7-2DD55A7EBB45}" presName="rootConnector" presStyleLbl="node2" presStyleIdx="5" presStyleCnt="7"/>
      <dgm:spPr/>
    </dgm:pt>
    <dgm:pt modelId="{21DEF42A-3F49-4E74-84A5-D69705F7E2B1}" type="pres">
      <dgm:prSet presAssocID="{07EA0AC4-FCAE-429F-93C7-2DD55A7EBB45}" presName="hierChild4" presStyleCnt="0"/>
      <dgm:spPr/>
    </dgm:pt>
    <dgm:pt modelId="{C8F39539-A06D-4CF2-AC18-8429F79DB986}" type="pres">
      <dgm:prSet presAssocID="{F51730FB-8530-4039-9D37-BCF9EEEB8925}" presName="Name37" presStyleLbl="parChTrans1D3" presStyleIdx="0" presStyleCnt="2"/>
      <dgm:spPr/>
    </dgm:pt>
    <dgm:pt modelId="{D8040907-F3C3-47CC-BA52-F2499D8CAAE8}" type="pres">
      <dgm:prSet presAssocID="{F71545EB-EDD4-4F94-9C73-BFCF555AD216}" presName="hierRoot2" presStyleCnt="0">
        <dgm:presLayoutVars>
          <dgm:hierBranch val="init"/>
        </dgm:presLayoutVars>
      </dgm:prSet>
      <dgm:spPr/>
    </dgm:pt>
    <dgm:pt modelId="{56C321DD-8A6E-4BEE-BD1C-07EC45BF5314}" type="pres">
      <dgm:prSet presAssocID="{F71545EB-EDD4-4F94-9C73-BFCF555AD216}" presName="rootComposite" presStyleCnt="0"/>
      <dgm:spPr/>
    </dgm:pt>
    <dgm:pt modelId="{22872B51-C155-490D-91AA-97F43B4C1AD2}" type="pres">
      <dgm:prSet presAssocID="{F71545EB-EDD4-4F94-9C73-BFCF555AD216}" presName="rootText" presStyleLbl="node3" presStyleIdx="0" presStyleCnt="2" custScaleX="151555" custScaleY="413515" custLinFactNeighborX="-15623">
        <dgm:presLayoutVars>
          <dgm:chPref val="3"/>
        </dgm:presLayoutVars>
      </dgm:prSet>
      <dgm:spPr/>
    </dgm:pt>
    <dgm:pt modelId="{DAFB40F8-3CB3-4468-8959-872FE17A9CAC}" type="pres">
      <dgm:prSet presAssocID="{F71545EB-EDD4-4F94-9C73-BFCF555AD216}" presName="rootConnector" presStyleLbl="node3" presStyleIdx="0" presStyleCnt="2"/>
      <dgm:spPr/>
    </dgm:pt>
    <dgm:pt modelId="{BC8A768D-D420-410A-87D1-E2FAC5D33A82}" type="pres">
      <dgm:prSet presAssocID="{F71545EB-EDD4-4F94-9C73-BFCF555AD216}" presName="hierChild4" presStyleCnt="0"/>
      <dgm:spPr/>
    </dgm:pt>
    <dgm:pt modelId="{27A887F5-55C3-4CCE-8BDF-7C173D65F8AF}" type="pres">
      <dgm:prSet presAssocID="{F71545EB-EDD4-4F94-9C73-BFCF555AD216}" presName="hierChild5" presStyleCnt="0"/>
      <dgm:spPr/>
    </dgm:pt>
    <dgm:pt modelId="{A85C99BA-5919-4BC5-935B-576AD8ECB3F3}" type="pres">
      <dgm:prSet presAssocID="{07EA0AC4-FCAE-429F-93C7-2DD55A7EBB45}" presName="hierChild5" presStyleCnt="0"/>
      <dgm:spPr/>
    </dgm:pt>
    <dgm:pt modelId="{F68E8460-A96E-4451-9174-8AC9B2E95376}" type="pres">
      <dgm:prSet presAssocID="{CBB6BBAA-F6E1-4FCE-9DEB-C0B625C0A4D8}" presName="Name37" presStyleLbl="parChTrans1D2" presStyleIdx="6" presStyleCnt="7"/>
      <dgm:spPr/>
    </dgm:pt>
    <dgm:pt modelId="{D1B85A41-00D4-4B83-B49F-77BDAF7905BE}" type="pres">
      <dgm:prSet presAssocID="{E8E36BD2-5B44-49FE-BB86-B2E807C1B740}" presName="hierRoot2" presStyleCnt="0">
        <dgm:presLayoutVars>
          <dgm:hierBranch val="init"/>
        </dgm:presLayoutVars>
      </dgm:prSet>
      <dgm:spPr/>
    </dgm:pt>
    <dgm:pt modelId="{92D1B3C7-4873-4534-B4EC-D0460AC24F52}" type="pres">
      <dgm:prSet presAssocID="{E8E36BD2-5B44-49FE-BB86-B2E807C1B740}" presName="rootComposite" presStyleCnt="0"/>
      <dgm:spPr/>
    </dgm:pt>
    <dgm:pt modelId="{712F00CC-7A86-4354-AE4D-0028A250930E}" type="pres">
      <dgm:prSet presAssocID="{E8E36BD2-5B44-49FE-BB86-B2E807C1B740}" presName="rootText" presStyleLbl="node2" presStyleIdx="6" presStyleCnt="7" custScaleX="224394" custScaleY="167527" custLinFactNeighborX="-10673">
        <dgm:presLayoutVars>
          <dgm:chPref val="3"/>
        </dgm:presLayoutVars>
      </dgm:prSet>
      <dgm:spPr/>
    </dgm:pt>
    <dgm:pt modelId="{ACDC3F14-E21B-497B-8C02-BF29C5BFA730}" type="pres">
      <dgm:prSet presAssocID="{E8E36BD2-5B44-49FE-BB86-B2E807C1B740}" presName="rootConnector" presStyleLbl="node2" presStyleIdx="6" presStyleCnt="7"/>
      <dgm:spPr/>
    </dgm:pt>
    <dgm:pt modelId="{E482D952-76FD-4053-950F-74F0FFD63464}" type="pres">
      <dgm:prSet presAssocID="{E8E36BD2-5B44-49FE-BB86-B2E807C1B740}" presName="hierChild4" presStyleCnt="0"/>
      <dgm:spPr/>
    </dgm:pt>
    <dgm:pt modelId="{589C103A-790C-498C-8183-39E735FB10D2}" type="pres">
      <dgm:prSet presAssocID="{5DE9FC81-2125-457A-BFF7-04F506A06B4D}" presName="Name37" presStyleLbl="parChTrans1D3" presStyleIdx="1" presStyleCnt="2"/>
      <dgm:spPr/>
    </dgm:pt>
    <dgm:pt modelId="{56AA54AC-D18E-4B3E-B4B9-C35C208A4DAF}" type="pres">
      <dgm:prSet presAssocID="{E9F4CB1F-0BF6-4CDB-8BB6-20DCCDA80BF2}" presName="hierRoot2" presStyleCnt="0">
        <dgm:presLayoutVars>
          <dgm:hierBranch val="init"/>
        </dgm:presLayoutVars>
      </dgm:prSet>
      <dgm:spPr/>
    </dgm:pt>
    <dgm:pt modelId="{59A98F96-ECB9-4C5C-860F-9134F5AFD8A7}" type="pres">
      <dgm:prSet presAssocID="{E9F4CB1F-0BF6-4CDB-8BB6-20DCCDA80BF2}" presName="rootComposite" presStyleCnt="0"/>
      <dgm:spPr/>
    </dgm:pt>
    <dgm:pt modelId="{45DA9D23-27F0-47A0-A061-744D574A00A4}" type="pres">
      <dgm:prSet presAssocID="{E9F4CB1F-0BF6-4CDB-8BB6-20DCCDA80BF2}" presName="rootText" presStyleLbl="node3" presStyleIdx="1" presStyleCnt="2" custScaleX="113699" custScaleY="120965" custLinFactNeighborX="8366" custLinFactNeighborY="-2789">
        <dgm:presLayoutVars>
          <dgm:chPref val="3"/>
        </dgm:presLayoutVars>
      </dgm:prSet>
      <dgm:spPr/>
    </dgm:pt>
    <dgm:pt modelId="{543D8363-7CCA-4F97-B7B4-DAF5EAFD5D9C}" type="pres">
      <dgm:prSet presAssocID="{E9F4CB1F-0BF6-4CDB-8BB6-20DCCDA80BF2}" presName="rootConnector" presStyleLbl="node3" presStyleIdx="1" presStyleCnt="2"/>
      <dgm:spPr/>
    </dgm:pt>
    <dgm:pt modelId="{4B818402-8115-4918-BB21-EF296CE2DA99}" type="pres">
      <dgm:prSet presAssocID="{E9F4CB1F-0BF6-4CDB-8BB6-20DCCDA80BF2}" presName="hierChild4" presStyleCnt="0"/>
      <dgm:spPr/>
    </dgm:pt>
    <dgm:pt modelId="{4CB9F206-36CB-407B-8EA6-B715943D3191}" type="pres">
      <dgm:prSet presAssocID="{7B6EBE42-A382-4EE5-A585-377D8E261911}" presName="Name37" presStyleLbl="parChTrans1D4" presStyleIdx="0" presStyleCnt="3"/>
      <dgm:spPr/>
    </dgm:pt>
    <dgm:pt modelId="{F6BA2AD1-757D-480E-8600-F2483F16A1E8}" type="pres">
      <dgm:prSet presAssocID="{227A80F1-79D1-42F0-89E3-5E9798959FD2}" presName="hierRoot2" presStyleCnt="0">
        <dgm:presLayoutVars>
          <dgm:hierBranch val="init"/>
        </dgm:presLayoutVars>
      </dgm:prSet>
      <dgm:spPr/>
    </dgm:pt>
    <dgm:pt modelId="{42AE641B-B0FE-4A5B-ADF1-6E6B77B24F75}" type="pres">
      <dgm:prSet presAssocID="{227A80F1-79D1-42F0-89E3-5E9798959FD2}" presName="rootComposite" presStyleCnt="0"/>
      <dgm:spPr/>
    </dgm:pt>
    <dgm:pt modelId="{BF82491B-B526-40F7-B8CA-DEA99AF30726}" type="pres">
      <dgm:prSet presAssocID="{227A80F1-79D1-42F0-89E3-5E9798959FD2}" presName="rootText" presStyleLbl="node4" presStyleIdx="0" presStyleCnt="3" custScaleX="136842" custScaleY="120965" custLinFactNeighborX="28947" custLinFactNeighborY="-7895">
        <dgm:presLayoutVars>
          <dgm:chPref val="3"/>
        </dgm:presLayoutVars>
      </dgm:prSet>
      <dgm:spPr/>
    </dgm:pt>
    <dgm:pt modelId="{2D74E856-9EA7-44F5-A738-AA05A7DE452C}" type="pres">
      <dgm:prSet presAssocID="{227A80F1-79D1-42F0-89E3-5E9798959FD2}" presName="rootConnector" presStyleLbl="node4" presStyleIdx="0" presStyleCnt="3"/>
      <dgm:spPr/>
    </dgm:pt>
    <dgm:pt modelId="{95C0A057-0A61-42E1-B353-ECE5BD2968A7}" type="pres">
      <dgm:prSet presAssocID="{227A80F1-79D1-42F0-89E3-5E9798959FD2}" presName="hierChild4" presStyleCnt="0"/>
      <dgm:spPr/>
    </dgm:pt>
    <dgm:pt modelId="{A013F658-63B7-4895-8AC4-17E4F864F9EC}" type="pres">
      <dgm:prSet presAssocID="{227A80F1-79D1-42F0-89E3-5E9798959FD2}" presName="hierChild5" presStyleCnt="0"/>
      <dgm:spPr/>
    </dgm:pt>
    <dgm:pt modelId="{CB8750FC-4FE8-4699-943B-F4D62ECC284A}" type="pres">
      <dgm:prSet presAssocID="{87A3EA01-C2C9-4900-A5EA-8912E5DBE3AF}" presName="Name37" presStyleLbl="parChTrans1D4" presStyleIdx="1" presStyleCnt="3"/>
      <dgm:spPr/>
    </dgm:pt>
    <dgm:pt modelId="{118B7D3A-84E6-4E7E-8F84-D3875EA59511}" type="pres">
      <dgm:prSet presAssocID="{E46D3D42-100A-4E90-B5C9-B103D6F66D40}" presName="hierRoot2" presStyleCnt="0">
        <dgm:presLayoutVars>
          <dgm:hierBranch val="init"/>
        </dgm:presLayoutVars>
      </dgm:prSet>
      <dgm:spPr/>
    </dgm:pt>
    <dgm:pt modelId="{A480AB0B-FF02-49C8-BA03-4C85AFA52A90}" type="pres">
      <dgm:prSet presAssocID="{E46D3D42-100A-4E90-B5C9-B103D6F66D40}" presName="rootComposite" presStyleCnt="0"/>
      <dgm:spPr/>
    </dgm:pt>
    <dgm:pt modelId="{5C84FE31-584E-4463-8673-9F670E3BF22F}" type="pres">
      <dgm:prSet presAssocID="{E46D3D42-100A-4E90-B5C9-B103D6F66D40}" presName="rootText" presStyleLbl="node4" presStyleIdx="1" presStyleCnt="3" custScaleX="204489" custScaleY="202097" custLinFactNeighborX="28947">
        <dgm:presLayoutVars>
          <dgm:chPref val="3"/>
        </dgm:presLayoutVars>
      </dgm:prSet>
      <dgm:spPr/>
    </dgm:pt>
    <dgm:pt modelId="{1740355B-0D68-4A47-9911-C6E41F1E0A75}" type="pres">
      <dgm:prSet presAssocID="{E46D3D42-100A-4E90-B5C9-B103D6F66D40}" presName="rootConnector" presStyleLbl="node4" presStyleIdx="1" presStyleCnt="3"/>
      <dgm:spPr/>
    </dgm:pt>
    <dgm:pt modelId="{B2342942-0BA7-4173-AE94-40A5D554D158}" type="pres">
      <dgm:prSet presAssocID="{E46D3D42-100A-4E90-B5C9-B103D6F66D40}" presName="hierChild4" presStyleCnt="0"/>
      <dgm:spPr/>
    </dgm:pt>
    <dgm:pt modelId="{1647EAC8-0E25-4720-85E3-9743D8D64E42}" type="pres">
      <dgm:prSet presAssocID="{E46D3D42-100A-4E90-B5C9-B103D6F66D40}" presName="hierChild5" presStyleCnt="0"/>
      <dgm:spPr/>
    </dgm:pt>
    <dgm:pt modelId="{A9DEE787-CA53-4347-ACC6-C2271B7FD906}" type="pres">
      <dgm:prSet presAssocID="{47D9776D-B029-4FC0-A655-BE2AB7E7770F}" presName="Name37" presStyleLbl="parChTrans1D4" presStyleIdx="2" presStyleCnt="3"/>
      <dgm:spPr/>
    </dgm:pt>
    <dgm:pt modelId="{5F82CCD7-8392-456C-948D-CEEF907DB3C0}" type="pres">
      <dgm:prSet presAssocID="{5F1CBAD0-D0C6-4088-934E-B5FC3EEAE111}" presName="hierRoot2" presStyleCnt="0">
        <dgm:presLayoutVars>
          <dgm:hierBranch val="init"/>
        </dgm:presLayoutVars>
      </dgm:prSet>
      <dgm:spPr/>
    </dgm:pt>
    <dgm:pt modelId="{9FC8B89B-ED99-4297-B310-929A68C0FB54}" type="pres">
      <dgm:prSet presAssocID="{5F1CBAD0-D0C6-4088-934E-B5FC3EEAE111}" presName="rootComposite" presStyleCnt="0"/>
      <dgm:spPr/>
    </dgm:pt>
    <dgm:pt modelId="{19469B06-60D9-4626-835E-CFF449B1DCA5}" type="pres">
      <dgm:prSet presAssocID="{5F1CBAD0-D0C6-4088-934E-B5FC3EEAE111}" presName="rootText" presStyleLbl="node4" presStyleIdx="2" presStyleCnt="3" custScaleX="214315" custScaleY="203795" custLinFactNeighborX="31578" custLinFactNeighborY="-7895">
        <dgm:presLayoutVars>
          <dgm:chPref val="3"/>
        </dgm:presLayoutVars>
      </dgm:prSet>
      <dgm:spPr/>
    </dgm:pt>
    <dgm:pt modelId="{985E3360-12ED-48A8-843B-66CAB740CC06}" type="pres">
      <dgm:prSet presAssocID="{5F1CBAD0-D0C6-4088-934E-B5FC3EEAE111}" presName="rootConnector" presStyleLbl="node4" presStyleIdx="2" presStyleCnt="3"/>
      <dgm:spPr/>
    </dgm:pt>
    <dgm:pt modelId="{8D213A40-A706-4F1F-ACDB-FC9A1C95A661}" type="pres">
      <dgm:prSet presAssocID="{5F1CBAD0-D0C6-4088-934E-B5FC3EEAE111}" presName="hierChild4" presStyleCnt="0"/>
      <dgm:spPr/>
    </dgm:pt>
    <dgm:pt modelId="{598E850C-2D55-49BF-8DC5-9BF99DE15EF1}" type="pres">
      <dgm:prSet presAssocID="{5F1CBAD0-D0C6-4088-934E-B5FC3EEAE111}" presName="hierChild5" presStyleCnt="0"/>
      <dgm:spPr/>
    </dgm:pt>
    <dgm:pt modelId="{F7FCAE9D-627B-4BCA-A503-FDE8A033B37F}" type="pres">
      <dgm:prSet presAssocID="{E9F4CB1F-0BF6-4CDB-8BB6-20DCCDA80BF2}" presName="hierChild5" presStyleCnt="0"/>
      <dgm:spPr/>
    </dgm:pt>
    <dgm:pt modelId="{A9B211EE-612F-4A32-85D9-B296C3FFE438}" type="pres">
      <dgm:prSet presAssocID="{E8E36BD2-5B44-49FE-BB86-B2E807C1B740}" presName="hierChild5" presStyleCnt="0"/>
      <dgm:spPr/>
    </dgm:pt>
    <dgm:pt modelId="{AEAA8141-5904-47D5-8619-985D6AF3F520}" type="pres">
      <dgm:prSet presAssocID="{7B580FBB-799B-42FA-9A74-A8ECA4BF6354}" presName="hierChild3" presStyleCnt="0"/>
      <dgm:spPr/>
    </dgm:pt>
  </dgm:ptLst>
  <dgm:cxnLst>
    <dgm:cxn modelId="{C2426B0E-5A4D-4913-B630-7D78AC2A1E52}" type="presOf" srcId="{5F1CBAD0-D0C6-4088-934E-B5FC3EEAE111}" destId="{19469B06-60D9-4626-835E-CFF449B1DCA5}" srcOrd="0" destOrd="0" presId="urn:microsoft.com/office/officeart/2005/8/layout/orgChart1"/>
    <dgm:cxn modelId="{3EFAEA12-1656-477D-B3FE-6435F12E0521}" type="presOf" srcId="{7B6EBE42-A382-4EE5-A585-377D8E261911}" destId="{4CB9F206-36CB-407B-8EA6-B715943D3191}" srcOrd="0" destOrd="0" presId="urn:microsoft.com/office/officeart/2005/8/layout/orgChart1"/>
    <dgm:cxn modelId="{10C32717-6770-439C-AC17-1C902E2F12B9}" srcId="{7B580FBB-799B-42FA-9A74-A8ECA4BF6354}" destId="{07EA0AC4-FCAE-429F-93C7-2DD55A7EBB45}" srcOrd="5" destOrd="0" parTransId="{0DCEDC25-9924-40BF-8D19-ED36316F2C59}" sibTransId="{EB36A1E4-1F8A-4706-B0BE-DAA72DAEF702}"/>
    <dgm:cxn modelId="{D5BB201C-D752-4A61-888B-6413E07BDBA4}" type="presOf" srcId="{87A3EA01-C2C9-4900-A5EA-8912E5DBE3AF}" destId="{CB8750FC-4FE8-4699-943B-F4D62ECC284A}" srcOrd="0" destOrd="0" presId="urn:microsoft.com/office/officeart/2005/8/layout/orgChart1"/>
    <dgm:cxn modelId="{F3763C29-A4AC-435A-B730-9D08C0E142FD}" type="presOf" srcId="{7B580FBB-799B-42FA-9A74-A8ECA4BF6354}" destId="{43CA8DEE-3904-4B10-A496-30A393DCA09D}" srcOrd="1" destOrd="0" presId="urn:microsoft.com/office/officeart/2005/8/layout/orgChart1"/>
    <dgm:cxn modelId="{DE370D2B-6C7C-4356-9FA8-F707445AB18A}" type="presOf" srcId="{0DCEDC25-9924-40BF-8D19-ED36316F2C59}" destId="{6AF7C8B5-EE78-4C86-AD97-8F473C3E5FBC}" srcOrd="0" destOrd="0" presId="urn:microsoft.com/office/officeart/2005/8/layout/orgChart1"/>
    <dgm:cxn modelId="{2AA79031-F14A-4302-9308-79F32A2A0E0B}" type="presOf" srcId="{07EA0AC4-FCAE-429F-93C7-2DD55A7EBB45}" destId="{28DADB73-B63E-4EAB-ADFC-A8EB5CFF6755}" srcOrd="1" destOrd="0" presId="urn:microsoft.com/office/officeart/2005/8/layout/orgChart1"/>
    <dgm:cxn modelId="{D9DF2032-9519-481D-BAAE-865C27E7E2F5}" srcId="{7B580FBB-799B-42FA-9A74-A8ECA4BF6354}" destId="{E8E36BD2-5B44-49FE-BB86-B2E807C1B740}" srcOrd="6" destOrd="0" parTransId="{CBB6BBAA-F6E1-4FCE-9DEB-C0B625C0A4D8}" sibTransId="{E2D38643-A62C-4F2B-933E-3464A6AA6B73}"/>
    <dgm:cxn modelId="{96EC8F5F-D6C3-4AF7-B50E-9C942853BF7F}" type="presOf" srcId="{F9EFA4B9-7334-4E33-A59E-8DA2C257839A}" destId="{532C8A1A-8760-44AC-9853-AED820E1CA9E}" srcOrd="0" destOrd="0" presId="urn:microsoft.com/office/officeart/2005/8/layout/orgChart1"/>
    <dgm:cxn modelId="{042B7142-7B5A-444F-BBF2-E4AA8DF7366D}" type="presOf" srcId="{D6D337C4-3EAA-4648-A906-DC2EDC71998D}" destId="{228937EF-E47F-40D3-8C84-EEC363D6EDE5}" srcOrd="1" destOrd="0" presId="urn:microsoft.com/office/officeart/2005/8/layout/orgChart1"/>
    <dgm:cxn modelId="{3286D262-D101-4371-AF87-8B8786FC3128}" type="presOf" srcId="{E8E36BD2-5B44-49FE-BB86-B2E807C1B740}" destId="{ACDC3F14-E21B-497B-8C02-BF29C5BFA730}" srcOrd="1" destOrd="0" presId="urn:microsoft.com/office/officeart/2005/8/layout/orgChart1"/>
    <dgm:cxn modelId="{34EEFE42-2375-461F-A314-C0D0495427C3}" type="presOf" srcId="{E9F4CB1F-0BF6-4CDB-8BB6-20DCCDA80BF2}" destId="{45DA9D23-27F0-47A0-A061-744D574A00A4}" srcOrd="0" destOrd="0" presId="urn:microsoft.com/office/officeart/2005/8/layout/orgChart1"/>
    <dgm:cxn modelId="{07EED665-096A-44B8-BCE6-224D5BFAE659}" type="presOf" srcId="{7B580FBB-799B-42FA-9A74-A8ECA4BF6354}" destId="{8F42AA56-949C-4E5E-9981-6B2DE476579A}" srcOrd="0" destOrd="0" presId="urn:microsoft.com/office/officeart/2005/8/layout/orgChart1"/>
    <dgm:cxn modelId="{5A699168-7ECB-41D8-9485-8F8B3EE953C8}" srcId="{E8E36BD2-5B44-49FE-BB86-B2E807C1B740}" destId="{E9F4CB1F-0BF6-4CDB-8BB6-20DCCDA80BF2}" srcOrd="0" destOrd="0" parTransId="{5DE9FC81-2125-457A-BFF7-04F506A06B4D}" sibTransId="{D0AA630B-DD5D-475B-81E8-ADECB5E0BD83}"/>
    <dgm:cxn modelId="{BA33486A-4646-4671-A54D-E60745DBE619}" type="presOf" srcId="{F51730FB-8530-4039-9D37-BCF9EEEB8925}" destId="{C8F39539-A06D-4CF2-AC18-8429F79DB986}" srcOrd="0" destOrd="0" presId="urn:microsoft.com/office/officeart/2005/8/layout/orgChart1"/>
    <dgm:cxn modelId="{A575944F-1B5C-4191-A848-674A5AC7D60A}" type="presOf" srcId="{D6D337C4-3EAA-4648-A906-DC2EDC71998D}" destId="{96DAABD8-A20E-41BA-8ACD-3293F14CD869}" srcOrd="0" destOrd="0" presId="urn:microsoft.com/office/officeart/2005/8/layout/orgChart1"/>
    <dgm:cxn modelId="{421EBA4F-EDE1-4574-80EB-0B16BF6EE857}" type="presOf" srcId="{3C636EF4-7590-4022-93B4-C6FA75908CB8}" destId="{313550C6-B8BA-4715-97CB-2633E5A660D4}" srcOrd="1" destOrd="0" presId="urn:microsoft.com/office/officeart/2005/8/layout/orgChart1"/>
    <dgm:cxn modelId="{C58E4470-CD23-40F4-A2C6-579E79A48994}" srcId="{07EA0AC4-FCAE-429F-93C7-2DD55A7EBB45}" destId="{F71545EB-EDD4-4F94-9C73-BFCF555AD216}" srcOrd="0" destOrd="0" parTransId="{F51730FB-8530-4039-9D37-BCF9EEEB8925}" sibTransId="{DB785174-A69C-4C60-AD54-21E6F16FDAE2}"/>
    <dgm:cxn modelId="{F44E4572-E157-48B3-96FA-5E8B629C4B46}" type="presOf" srcId="{3F6F11E9-B261-46D1-A8E5-AE11707F219B}" destId="{D12385B7-476D-45B9-B7B0-EFB8142F32A9}" srcOrd="0" destOrd="0" presId="urn:microsoft.com/office/officeart/2005/8/layout/orgChart1"/>
    <dgm:cxn modelId="{F1BEC852-4C6D-40FF-9A47-722888D507CD}" type="presOf" srcId="{07EA0AC4-FCAE-429F-93C7-2DD55A7EBB45}" destId="{88048DEA-A8F8-4B5F-B733-94E93CFBFDCF}" srcOrd="0" destOrd="0" presId="urn:microsoft.com/office/officeart/2005/8/layout/orgChart1"/>
    <dgm:cxn modelId="{5422B477-7CCE-4F6C-B18E-7B863DB12930}" type="presOf" srcId="{F4EF2065-A99C-4156-944E-EAFA155FF846}" destId="{B39F65F0-5C0F-4D47-920A-02AD1F3B3556}" srcOrd="0" destOrd="0" presId="urn:microsoft.com/office/officeart/2005/8/layout/orgChart1"/>
    <dgm:cxn modelId="{79798758-2157-4C1D-9324-CAF61B0F7464}" type="presOf" srcId="{F9EFA4B9-7334-4E33-A59E-8DA2C257839A}" destId="{7A87CDA0-B425-449A-9A96-000EAC88C638}" srcOrd="1" destOrd="0" presId="urn:microsoft.com/office/officeart/2005/8/layout/orgChart1"/>
    <dgm:cxn modelId="{0B358F78-6371-4EC1-B47D-F7DBF6C97C05}" type="presOf" srcId="{5DE9FC81-2125-457A-BFF7-04F506A06B4D}" destId="{589C103A-790C-498C-8183-39E735FB10D2}" srcOrd="0" destOrd="0" presId="urn:microsoft.com/office/officeart/2005/8/layout/orgChart1"/>
    <dgm:cxn modelId="{F9A7E858-E150-44E0-894B-F6F2819D229F}" type="presOf" srcId="{E46D3D42-100A-4E90-B5C9-B103D6F66D40}" destId="{5C84FE31-584E-4463-8673-9F670E3BF22F}" srcOrd="0" destOrd="0" presId="urn:microsoft.com/office/officeart/2005/8/layout/orgChart1"/>
    <dgm:cxn modelId="{B32ED383-E5C3-4A3C-A49F-876E9429FCFB}" type="presOf" srcId="{F71545EB-EDD4-4F94-9C73-BFCF555AD216}" destId="{22872B51-C155-490D-91AA-97F43B4C1AD2}" srcOrd="0" destOrd="0" presId="urn:microsoft.com/office/officeart/2005/8/layout/orgChart1"/>
    <dgm:cxn modelId="{BC8BAC88-A5B9-488E-A274-058C0F6A7995}" srcId="{7B580FBB-799B-42FA-9A74-A8ECA4BF6354}" destId="{3C636EF4-7590-4022-93B4-C6FA75908CB8}" srcOrd="4" destOrd="0" parTransId="{8C1B486A-DC2C-4E49-95EA-80E377613A34}" sibTransId="{754DC835-D155-46A7-A66A-AEE761E66274}"/>
    <dgm:cxn modelId="{1082488B-A429-42B4-B24C-89BADEE02FF6}" srcId="{31F5EA25-968E-4658-9F27-50439CF28CB1}" destId="{7B580FBB-799B-42FA-9A74-A8ECA4BF6354}" srcOrd="0" destOrd="0" parTransId="{335A7711-A88E-4A08-8ADC-139310C94076}" sibTransId="{758CF0E9-8F4C-459C-9E34-FA425C08F00C}"/>
    <dgm:cxn modelId="{FFACF396-C301-45FF-8AAB-071DBBAF891B}" type="presOf" srcId="{227A80F1-79D1-42F0-89E3-5E9798959FD2}" destId="{2D74E856-9EA7-44F5-A738-AA05A7DE452C}" srcOrd="1" destOrd="0" presId="urn:microsoft.com/office/officeart/2005/8/layout/orgChart1"/>
    <dgm:cxn modelId="{DD21879E-7E77-4DE6-9ED4-183B752AE063}" type="presOf" srcId="{227A80F1-79D1-42F0-89E3-5E9798959FD2}" destId="{BF82491B-B526-40F7-B8CA-DEA99AF30726}" srcOrd="0" destOrd="0" presId="urn:microsoft.com/office/officeart/2005/8/layout/orgChart1"/>
    <dgm:cxn modelId="{F7B10CA1-3D99-452D-A15E-FB7C2D3AC922}" type="presOf" srcId="{CF69E00E-C235-442C-9753-DAAEFA3B3703}" destId="{F6DE86B5-DD53-49BC-AE2E-010A0EACF618}" srcOrd="1" destOrd="0" presId="urn:microsoft.com/office/officeart/2005/8/layout/orgChart1"/>
    <dgm:cxn modelId="{246881A2-42D0-4739-A8D8-0BDDA25800FA}" type="presOf" srcId="{E46D3D42-100A-4E90-B5C9-B103D6F66D40}" destId="{1740355B-0D68-4A47-9911-C6E41F1E0A75}" srcOrd="1" destOrd="0" presId="urn:microsoft.com/office/officeart/2005/8/layout/orgChart1"/>
    <dgm:cxn modelId="{A0992AAA-8987-4816-A9CF-896DEE037CF4}" type="presOf" srcId="{CF69E00E-C235-442C-9753-DAAEFA3B3703}" destId="{9EBBA175-F5C8-4B15-B50B-387F3647BD62}" srcOrd="0" destOrd="0" presId="urn:microsoft.com/office/officeart/2005/8/layout/orgChart1"/>
    <dgm:cxn modelId="{E288BDAA-1C59-4FAA-BCD3-68C90295022B}" type="presOf" srcId="{3C636EF4-7590-4022-93B4-C6FA75908CB8}" destId="{1F3A169A-0478-42C0-8C46-DB814A58CB1B}" srcOrd="0" destOrd="0" presId="urn:microsoft.com/office/officeart/2005/8/layout/orgChart1"/>
    <dgm:cxn modelId="{12EBC6AC-DC8C-4C4D-A30D-08AF02A117C5}" srcId="{7B580FBB-799B-42FA-9A74-A8ECA4BF6354}" destId="{D6D337C4-3EAA-4648-A906-DC2EDC71998D}" srcOrd="3" destOrd="0" parTransId="{957CCEE3-5E51-4D1E-A498-C302D7DD09A8}" sibTransId="{6263DFCB-10D4-4106-9F0B-74B872642678}"/>
    <dgm:cxn modelId="{8A75C3BC-0736-412B-8512-98D462D6C343}" type="presOf" srcId="{8C1B486A-DC2C-4E49-95EA-80E377613A34}" destId="{C33604A5-3E5B-45A8-959E-A6C7378D6F1E}" srcOrd="0" destOrd="0" presId="urn:microsoft.com/office/officeart/2005/8/layout/orgChart1"/>
    <dgm:cxn modelId="{00FA70C0-498B-4B40-B23E-6ADA7FF0F0B6}" type="presOf" srcId="{363A9939-B335-46CE-8562-2F1D84983350}" destId="{274A9BB1-C7CE-4621-8679-C387324B4C28}" srcOrd="0" destOrd="0" presId="urn:microsoft.com/office/officeart/2005/8/layout/orgChart1"/>
    <dgm:cxn modelId="{D7F605C1-2295-4628-8A39-7AD9C86FC263}" srcId="{7B580FBB-799B-42FA-9A74-A8ECA4BF6354}" destId="{F9EFA4B9-7334-4E33-A59E-8DA2C257839A}" srcOrd="0" destOrd="0" parTransId="{F4EF2065-A99C-4156-944E-EAFA155FF846}" sibTransId="{A80814D1-8A89-44CF-AB61-F2B6C3FC71A8}"/>
    <dgm:cxn modelId="{EC6F57C1-F381-4AD5-98E5-C5AFFC2DB2EC}" type="presOf" srcId="{5F1CBAD0-D0C6-4088-934E-B5FC3EEAE111}" destId="{985E3360-12ED-48A8-843B-66CAB740CC06}" srcOrd="1" destOrd="0" presId="urn:microsoft.com/office/officeart/2005/8/layout/orgChart1"/>
    <dgm:cxn modelId="{B911DCCD-61EE-4F67-A5FC-55427BEE5889}" srcId="{E9F4CB1F-0BF6-4CDB-8BB6-20DCCDA80BF2}" destId="{E46D3D42-100A-4E90-B5C9-B103D6F66D40}" srcOrd="1" destOrd="0" parTransId="{87A3EA01-C2C9-4900-A5EA-8912E5DBE3AF}" sibTransId="{1B5D26A4-1530-40C4-82CB-1E177C51FCD3}"/>
    <dgm:cxn modelId="{661ED3D1-3D49-4CEE-B54E-56F4EA746996}" type="presOf" srcId="{3F6F11E9-B261-46D1-A8E5-AE11707F219B}" destId="{13CAD813-E020-4EA3-925F-D1008F1B443A}" srcOrd="1" destOrd="0" presId="urn:microsoft.com/office/officeart/2005/8/layout/orgChart1"/>
    <dgm:cxn modelId="{2342A6D4-3262-42F0-9BD7-9AA40FB7BB89}" type="presOf" srcId="{47D9776D-B029-4FC0-A655-BE2AB7E7770F}" destId="{A9DEE787-CA53-4347-ACC6-C2271B7FD906}" srcOrd="0" destOrd="0" presId="urn:microsoft.com/office/officeart/2005/8/layout/orgChart1"/>
    <dgm:cxn modelId="{6093AAD5-BE43-4741-8294-C4E23E7C1C63}" srcId="{E9F4CB1F-0BF6-4CDB-8BB6-20DCCDA80BF2}" destId="{227A80F1-79D1-42F0-89E3-5E9798959FD2}" srcOrd="0" destOrd="0" parTransId="{7B6EBE42-A382-4EE5-A585-377D8E261911}" sibTransId="{9500EF0A-D218-4F40-80B0-8C964F66A164}"/>
    <dgm:cxn modelId="{9F8CCDDB-9FC5-4A55-B911-B7488633FEED}" type="presOf" srcId="{E8E36BD2-5B44-49FE-BB86-B2E807C1B740}" destId="{712F00CC-7A86-4354-AE4D-0028A250930E}" srcOrd="0" destOrd="0" presId="urn:microsoft.com/office/officeart/2005/8/layout/orgChart1"/>
    <dgm:cxn modelId="{9968E6DD-C656-4602-83F9-029801A16876}" srcId="{E9F4CB1F-0BF6-4CDB-8BB6-20DCCDA80BF2}" destId="{5F1CBAD0-D0C6-4088-934E-B5FC3EEAE111}" srcOrd="2" destOrd="0" parTransId="{47D9776D-B029-4FC0-A655-BE2AB7E7770F}" sibTransId="{48A37857-C609-4785-A933-86C317628850}"/>
    <dgm:cxn modelId="{951506DE-620D-4B8D-A45D-6E9793FE0335}" type="presOf" srcId="{0A3C6569-3FEB-4A0D-85E5-2615BC9634D9}" destId="{67982B2E-6292-423D-A399-1A0CAA47C03D}" srcOrd="0" destOrd="0" presId="urn:microsoft.com/office/officeart/2005/8/layout/orgChart1"/>
    <dgm:cxn modelId="{3F704EE1-39A5-4F02-A12E-458280F3A2FB}" srcId="{7B580FBB-799B-42FA-9A74-A8ECA4BF6354}" destId="{3F6F11E9-B261-46D1-A8E5-AE11707F219B}" srcOrd="1" destOrd="0" parTransId="{0A3C6569-3FEB-4A0D-85E5-2615BC9634D9}" sibTransId="{4442E570-7D0F-47D2-886F-FD168BE2E7F8}"/>
    <dgm:cxn modelId="{75A0B4E2-C1EE-4D72-A08F-BD081FD35C58}" type="presOf" srcId="{E9F4CB1F-0BF6-4CDB-8BB6-20DCCDA80BF2}" destId="{543D8363-7CCA-4F97-B7B4-DAF5EAFD5D9C}" srcOrd="1" destOrd="0" presId="urn:microsoft.com/office/officeart/2005/8/layout/orgChart1"/>
    <dgm:cxn modelId="{8B642AE5-5A6C-4054-99D5-E8447EA2E462}" srcId="{7B580FBB-799B-42FA-9A74-A8ECA4BF6354}" destId="{CF69E00E-C235-442C-9753-DAAEFA3B3703}" srcOrd="2" destOrd="0" parTransId="{363A9939-B335-46CE-8562-2F1D84983350}" sibTransId="{40A0649A-D7B4-4019-867B-2A53AD681B0B}"/>
    <dgm:cxn modelId="{E12876EC-ED37-47F9-A2DC-623CC01A2F8D}" type="presOf" srcId="{957CCEE3-5E51-4D1E-A498-C302D7DD09A8}" destId="{7C78EA84-56E9-43A3-BF50-050C93D56E02}" srcOrd="0" destOrd="0" presId="urn:microsoft.com/office/officeart/2005/8/layout/orgChart1"/>
    <dgm:cxn modelId="{65FD1FED-D5D0-4075-A831-C8B2B2E8F017}" type="presOf" srcId="{F71545EB-EDD4-4F94-9C73-BFCF555AD216}" destId="{DAFB40F8-3CB3-4468-8959-872FE17A9CAC}" srcOrd="1" destOrd="0" presId="urn:microsoft.com/office/officeart/2005/8/layout/orgChart1"/>
    <dgm:cxn modelId="{C901B4F2-9E6D-4A35-BD97-28F898705FFB}" type="presOf" srcId="{31F5EA25-968E-4658-9F27-50439CF28CB1}" destId="{2688CE98-DE1D-4E8A-9058-EA3C1DAA31C2}" srcOrd="0" destOrd="0" presId="urn:microsoft.com/office/officeart/2005/8/layout/orgChart1"/>
    <dgm:cxn modelId="{5BA18FFA-83EA-41FB-97AD-DB576BB63D97}" type="presOf" srcId="{CBB6BBAA-F6E1-4FCE-9DEB-C0B625C0A4D8}" destId="{F68E8460-A96E-4451-9174-8AC9B2E95376}" srcOrd="0" destOrd="0" presId="urn:microsoft.com/office/officeart/2005/8/layout/orgChart1"/>
    <dgm:cxn modelId="{26031DA5-DC48-44F1-A96E-7E735913486A}" type="presParOf" srcId="{2688CE98-DE1D-4E8A-9058-EA3C1DAA31C2}" destId="{5E482242-7D4D-4491-BA31-9340695DA8B3}" srcOrd="0" destOrd="0" presId="urn:microsoft.com/office/officeart/2005/8/layout/orgChart1"/>
    <dgm:cxn modelId="{53466EC7-3ED7-4187-A114-2189E2428AFE}" type="presParOf" srcId="{5E482242-7D4D-4491-BA31-9340695DA8B3}" destId="{D9FB95BB-C1DC-4028-B476-F3524605548B}" srcOrd="0" destOrd="0" presId="urn:microsoft.com/office/officeart/2005/8/layout/orgChart1"/>
    <dgm:cxn modelId="{C9344A47-BAB5-4FA8-9352-DCA0240EE577}" type="presParOf" srcId="{D9FB95BB-C1DC-4028-B476-F3524605548B}" destId="{8F42AA56-949C-4E5E-9981-6B2DE476579A}" srcOrd="0" destOrd="0" presId="urn:microsoft.com/office/officeart/2005/8/layout/orgChart1"/>
    <dgm:cxn modelId="{98B3785C-732B-47E9-8322-26BF98F05B2D}" type="presParOf" srcId="{D9FB95BB-C1DC-4028-B476-F3524605548B}" destId="{43CA8DEE-3904-4B10-A496-30A393DCA09D}" srcOrd="1" destOrd="0" presId="urn:microsoft.com/office/officeart/2005/8/layout/orgChart1"/>
    <dgm:cxn modelId="{95A13FAE-8F0B-4590-B2B0-AE6080DFF97C}" type="presParOf" srcId="{5E482242-7D4D-4491-BA31-9340695DA8B3}" destId="{842262D9-87F4-486B-B927-E1558C093F6C}" srcOrd="1" destOrd="0" presId="urn:microsoft.com/office/officeart/2005/8/layout/orgChart1"/>
    <dgm:cxn modelId="{E4D3284C-2EBD-4EC4-998D-9B4557C85284}" type="presParOf" srcId="{842262D9-87F4-486B-B927-E1558C093F6C}" destId="{B39F65F0-5C0F-4D47-920A-02AD1F3B3556}" srcOrd="0" destOrd="0" presId="urn:microsoft.com/office/officeart/2005/8/layout/orgChart1"/>
    <dgm:cxn modelId="{C3F090EE-C07F-4FD5-8C28-ECE2CC9C6F83}" type="presParOf" srcId="{842262D9-87F4-486B-B927-E1558C093F6C}" destId="{234E6A1D-E330-4601-824D-64F4A12F58A4}" srcOrd="1" destOrd="0" presId="urn:microsoft.com/office/officeart/2005/8/layout/orgChart1"/>
    <dgm:cxn modelId="{AF98551F-FED7-49C9-8340-38876A639185}" type="presParOf" srcId="{234E6A1D-E330-4601-824D-64F4A12F58A4}" destId="{E1EE043F-2646-4276-A694-9F0C83307256}" srcOrd="0" destOrd="0" presId="urn:microsoft.com/office/officeart/2005/8/layout/orgChart1"/>
    <dgm:cxn modelId="{860413CD-6CA0-4008-A458-4D28583CFEC5}" type="presParOf" srcId="{E1EE043F-2646-4276-A694-9F0C83307256}" destId="{532C8A1A-8760-44AC-9853-AED820E1CA9E}" srcOrd="0" destOrd="0" presId="urn:microsoft.com/office/officeart/2005/8/layout/orgChart1"/>
    <dgm:cxn modelId="{F66041D8-58B2-4B82-99B9-5B654D6DFE68}" type="presParOf" srcId="{E1EE043F-2646-4276-A694-9F0C83307256}" destId="{7A87CDA0-B425-449A-9A96-000EAC88C638}" srcOrd="1" destOrd="0" presId="urn:microsoft.com/office/officeart/2005/8/layout/orgChart1"/>
    <dgm:cxn modelId="{363FE7AC-6DF0-4274-8D3E-F23E601AD3F3}" type="presParOf" srcId="{234E6A1D-E330-4601-824D-64F4A12F58A4}" destId="{34C0465A-2366-4DB0-AE8F-35963584039B}" srcOrd="1" destOrd="0" presId="urn:microsoft.com/office/officeart/2005/8/layout/orgChart1"/>
    <dgm:cxn modelId="{34C19848-C59E-462F-8641-73EF90A35240}" type="presParOf" srcId="{234E6A1D-E330-4601-824D-64F4A12F58A4}" destId="{2850E5E7-03F6-432F-8287-288182A84A39}" srcOrd="2" destOrd="0" presId="urn:microsoft.com/office/officeart/2005/8/layout/orgChart1"/>
    <dgm:cxn modelId="{A48685DB-05C8-42F0-A53E-8B8C3520E8C1}" type="presParOf" srcId="{842262D9-87F4-486B-B927-E1558C093F6C}" destId="{67982B2E-6292-423D-A399-1A0CAA47C03D}" srcOrd="2" destOrd="0" presId="urn:microsoft.com/office/officeart/2005/8/layout/orgChart1"/>
    <dgm:cxn modelId="{53378303-7F3C-4107-9ABE-44800C9730FD}" type="presParOf" srcId="{842262D9-87F4-486B-B927-E1558C093F6C}" destId="{A8F8AEB6-AB8C-4E12-8A80-7E6C7B723585}" srcOrd="3" destOrd="0" presId="urn:microsoft.com/office/officeart/2005/8/layout/orgChart1"/>
    <dgm:cxn modelId="{8FB14879-5449-4127-A2BA-3ECAA67F3847}" type="presParOf" srcId="{A8F8AEB6-AB8C-4E12-8A80-7E6C7B723585}" destId="{1585AA41-503A-4FE3-A8C7-6930647C0DB5}" srcOrd="0" destOrd="0" presId="urn:microsoft.com/office/officeart/2005/8/layout/orgChart1"/>
    <dgm:cxn modelId="{9D87979B-A39E-45EE-8FC1-D877CA54FFCB}" type="presParOf" srcId="{1585AA41-503A-4FE3-A8C7-6930647C0DB5}" destId="{D12385B7-476D-45B9-B7B0-EFB8142F32A9}" srcOrd="0" destOrd="0" presId="urn:microsoft.com/office/officeart/2005/8/layout/orgChart1"/>
    <dgm:cxn modelId="{247B4FD0-65E4-48AB-BBDD-11F5527FD8FB}" type="presParOf" srcId="{1585AA41-503A-4FE3-A8C7-6930647C0DB5}" destId="{13CAD813-E020-4EA3-925F-D1008F1B443A}" srcOrd="1" destOrd="0" presId="urn:microsoft.com/office/officeart/2005/8/layout/orgChart1"/>
    <dgm:cxn modelId="{A3241C93-845A-48BE-B2C2-C2F6CEADDB49}" type="presParOf" srcId="{A8F8AEB6-AB8C-4E12-8A80-7E6C7B723585}" destId="{EE14C670-132E-45DA-B3D1-5509E092F61D}" srcOrd="1" destOrd="0" presId="urn:microsoft.com/office/officeart/2005/8/layout/orgChart1"/>
    <dgm:cxn modelId="{2D869751-87FA-4D83-8DB9-2129132D6045}" type="presParOf" srcId="{A8F8AEB6-AB8C-4E12-8A80-7E6C7B723585}" destId="{1A8607E7-7DE1-41A4-8F4C-D0E9EBB9C0B8}" srcOrd="2" destOrd="0" presId="urn:microsoft.com/office/officeart/2005/8/layout/orgChart1"/>
    <dgm:cxn modelId="{614FE298-7158-44EA-9598-E13BB1D9464A}" type="presParOf" srcId="{842262D9-87F4-486B-B927-E1558C093F6C}" destId="{274A9BB1-C7CE-4621-8679-C387324B4C28}" srcOrd="4" destOrd="0" presId="urn:microsoft.com/office/officeart/2005/8/layout/orgChart1"/>
    <dgm:cxn modelId="{CBC50717-E9CA-48ED-A628-5A3DE84388AF}" type="presParOf" srcId="{842262D9-87F4-486B-B927-E1558C093F6C}" destId="{8CB79DEE-89E9-4189-9A55-796D798BE5C8}" srcOrd="5" destOrd="0" presId="urn:microsoft.com/office/officeart/2005/8/layout/orgChart1"/>
    <dgm:cxn modelId="{91A15314-CD67-4965-B60C-EA2D9F1377DE}" type="presParOf" srcId="{8CB79DEE-89E9-4189-9A55-796D798BE5C8}" destId="{0C864B55-FFBE-4280-BD73-EBB4FC8719F8}" srcOrd="0" destOrd="0" presId="urn:microsoft.com/office/officeart/2005/8/layout/orgChart1"/>
    <dgm:cxn modelId="{68A12B29-360F-4D2C-BAC2-C3A2148C3959}" type="presParOf" srcId="{0C864B55-FFBE-4280-BD73-EBB4FC8719F8}" destId="{9EBBA175-F5C8-4B15-B50B-387F3647BD62}" srcOrd="0" destOrd="0" presId="urn:microsoft.com/office/officeart/2005/8/layout/orgChart1"/>
    <dgm:cxn modelId="{D282DCA3-11C4-4F2D-9B1A-9FEC18687598}" type="presParOf" srcId="{0C864B55-FFBE-4280-BD73-EBB4FC8719F8}" destId="{F6DE86B5-DD53-49BC-AE2E-010A0EACF618}" srcOrd="1" destOrd="0" presId="urn:microsoft.com/office/officeart/2005/8/layout/orgChart1"/>
    <dgm:cxn modelId="{07AC4F1B-E139-48CA-8D86-E9F5CA04E3F0}" type="presParOf" srcId="{8CB79DEE-89E9-4189-9A55-796D798BE5C8}" destId="{1D6E6FE5-FF47-4635-A332-F532EFD1E6C5}" srcOrd="1" destOrd="0" presId="urn:microsoft.com/office/officeart/2005/8/layout/orgChart1"/>
    <dgm:cxn modelId="{7ED7C193-CFC8-44C7-8BF2-69A2499DEEEF}" type="presParOf" srcId="{8CB79DEE-89E9-4189-9A55-796D798BE5C8}" destId="{0A158C8F-450E-4885-988B-48D07E403DB0}" srcOrd="2" destOrd="0" presId="urn:microsoft.com/office/officeart/2005/8/layout/orgChart1"/>
    <dgm:cxn modelId="{63DB1CC5-5F9B-4500-8F36-D28D338E28CB}" type="presParOf" srcId="{842262D9-87F4-486B-B927-E1558C093F6C}" destId="{7C78EA84-56E9-43A3-BF50-050C93D56E02}" srcOrd="6" destOrd="0" presId="urn:microsoft.com/office/officeart/2005/8/layout/orgChart1"/>
    <dgm:cxn modelId="{089FC336-842A-4590-9FA4-19A250EBBBD6}" type="presParOf" srcId="{842262D9-87F4-486B-B927-E1558C093F6C}" destId="{0B2E68C3-AC6B-4566-B714-5D76945B7818}" srcOrd="7" destOrd="0" presId="urn:microsoft.com/office/officeart/2005/8/layout/orgChart1"/>
    <dgm:cxn modelId="{7AE3311D-7692-497E-A59E-7E08339C9187}" type="presParOf" srcId="{0B2E68C3-AC6B-4566-B714-5D76945B7818}" destId="{AFDC81EE-FE59-4350-9552-8FACC43C7FAF}" srcOrd="0" destOrd="0" presId="urn:microsoft.com/office/officeart/2005/8/layout/orgChart1"/>
    <dgm:cxn modelId="{8030CC20-4F38-46D3-B3FC-858EDBCE8EA7}" type="presParOf" srcId="{AFDC81EE-FE59-4350-9552-8FACC43C7FAF}" destId="{96DAABD8-A20E-41BA-8ACD-3293F14CD869}" srcOrd="0" destOrd="0" presId="urn:microsoft.com/office/officeart/2005/8/layout/orgChart1"/>
    <dgm:cxn modelId="{FEA72EDC-73F9-40DE-847B-C9538D934BD1}" type="presParOf" srcId="{AFDC81EE-FE59-4350-9552-8FACC43C7FAF}" destId="{228937EF-E47F-40D3-8C84-EEC363D6EDE5}" srcOrd="1" destOrd="0" presId="urn:microsoft.com/office/officeart/2005/8/layout/orgChart1"/>
    <dgm:cxn modelId="{3A3685BF-1D3B-4057-94BF-A50507C77141}" type="presParOf" srcId="{0B2E68C3-AC6B-4566-B714-5D76945B7818}" destId="{D1839AA6-321E-442D-871E-C51955E8276B}" srcOrd="1" destOrd="0" presId="urn:microsoft.com/office/officeart/2005/8/layout/orgChart1"/>
    <dgm:cxn modelId="{93239507-C489-49D6-AD20-A8F0367E8A2E}" type="presParOf" srcId="{0B2E68C3-AC6B-4566-B714-5D76945B7818}" destId="{0DA2316C-B602-471B-A440-A26B078F51BB}" srcOrd="2" destOrd="0" presId="urn:microsoft.com/office/officeart/2005/8/layout/orgChart1"/>
    <dgm:cxn modelId="{DFCB4E08-9399-4D83-AFCA-3CD4BAD0E62B}" type="presParOf" srcId="{842262D9-87F4-486B-B927-E1558C093F6C}" destId="{C33604A5-3E5B-45A8-959E-A6C7378D6F1E}" srcOrd="8" destOrd="0" presId="urn:microsoft.com/office/officeart/2005/8/layout/orgChart1"/>
    <dgm:cxn modelId="{C097F331-3D64-431D-AD59-0263BE0A36F2}" type="presParOf" srcId="{842262D9-87F4-486B-B927-E1558C093F6C}" destId="{B5BAAB84-D8CF-4B20-B87F-49CF9CC8949B}" srcOrd="9" destOrd="0" presId="urn:microsoft.com/office/officeart/2005/8/layout/orgChart1"/>
    <dgm:cxn modelId="{B0FA211B-5D7F-4C7F-8A9F-B3D97C4D45F5}" type="presParOf" srcId="{B5BAAB84-D8CF-4B20-B87F-49CF9CC8949B}" destId="{24DF9F2A-8A6A-4513-BD26-037140F56D7C}" srcOrd="0" destOrd="0" presId="urn:microsoft.com/office/officeart/2005/8/layout/orgChart1"/>
    <dgm:cxn modelId="{D289B0C8-2E84-4A5A-8D53-7C6927225357}" type="presParOf" srcId="{24DF9F2A-8A6A-4513-BD26-037140F56D7C}" destId="{1F3A169A-0478-42C0-8C46-DB814A58CB1B}" srcOrd="0" destOrd="0" presId="urn:microsoft.com/office/officeart/2005/8/layout/orgChart1"/>
    <dgm:cxn modelId="{A8192DC1-298E-4F23-908F-6294CEEA7900}" type="presParOf" srcId="{24DF9F2A-8A6A-4513-BD26-037140F56D7C}" destId="{313550C6-B8BA-4715-97CB-2633E5A660D4}" srcOrd="1" destOrd="0" presId="urn:microsoft.com/office/officeart/2005/8/layout/orgChart1"/>
    <dgm:cxn modelId="{B066DD7C-3265-4131-B7F9-76FD2164F39C}" type="presParOf" srcId="{B5BAAB84-D8CF-4B20-B87F-49CF9CC8949B}" destId="{BAE76DC9-027C-42D0-888C-A70C86DAEAFE}" srcOrd="1" destOrd="0" presId="urn:microsoft.com/office/officeart/2005/8/layout/orgChart1"/>
    <dgm:cxn modelId="{5BD483B7-81BE-4CDC-8714-14D59649FC60}" type="presParOf" srcId="{B5BAAB84-D8CF-4B20-B87F-49CF9CC8949B}" destId="{49B55339-5E3F-469C-853A-120BC2AB2B83}" srcOrd="2" destOrd="0" presId="urn:microsoft.com/office/officeart/2005/8/layout/orgChart1"/>
    <dgm:cxn modelId="{7FD5748A-EF48-440D-8161-8CE54FEC189E}" type="presParOf" srcId="{842262D9-87F4-486B-B927-E1558C093F6C}" destId="{6AF7C8B5-EE78-4C86-AD97-8F473C3E5FBC}" srcOrd="10" destOrd="0" presId="urn:microsoft.com/office/officeart/2005/8/layout/orgChart1"/>
    <dgm:cxn modelId="{83BAD07E-1AB4-4D7C-BC31-2F05E0A79B19}" type="presParOf" srcId="{842262D9-87F4-486B-B927-E1558C093F6C}" destId="{CD78AD53-2975-40DD-901B-93B64E77ACD7}" srcOrd="11" destOrd="0" presId="urn:microsoft.com/office/officeart/2005/8/layout/orgChart1"/>
    <dgm:cxn modelId="{5DA5ADDA-94B9-469A-A281-D66A69ED70FA}" type="presParOf" srcId="{CD78AD53-2975-40DD-901B-93B64E77ACD7}" destId="{731423C6-5FAE-4377-84F1-E9DBB394F4E5}" srcOrd="0" destOrd="0" presId="urn:microsoft.com/office/officeart/2005/8/layout/orgChart1"/>
    <dgm:cxn modelId="{E86AB2DB-FB26-4BB4-9417-448BECB9C560}" type="presParOf" srcId="{731423C6-5FAE-4377-84F1-E9DBB394F4E5}" destId="{88048DEA-A8F8-4B5F-B733-94E93CFBFDCF}" srcOrd="0" destOrd="0" presId="urn:microsoft.com/office/officeart/2005/8/layout/orgChart1"/>
    <dgm:cxn modelId="{BA8E2746-2F1D-4181-8AAE-C33B32BC68DF}" type="presParOf" srcId="{731423C6-5FAE-4377-84F1-E9DBB394F4E5}" destId="{28DADB73-B63E-4EAB-ADFC-A8EB5CFF6755}" srcOrd="1" destOrd="0" presId="urn:microsoft.com/office/officeart/2005/8/layout/orgChart1"/>
    <dgm:cxn modelId="{9B5A9FD2-048D-4708-B022-804B7C8C0ABC}" type="presParOf" srcId="{CD78AD53-2975-40DD-901B-93B64E77ACD7}" destId="{21DEF42A-3F49-4E74-84A5-D69705F7E2B1}" srcOrd="1" destOrd="0" presId="urn:microsoft.com/office/officeart/2005/8/layout/orgChart1"/>
    <dgm:cxn modelId="{7C1CBF2C-1A9E-4D7F-8B62-D72979037A3A}" type="presParOf" srcId="{21DEF42A-3F49-4E74-84A5-D69705F7E2B1}" destId="{C8F39539-A06D-4CF2-AC18-8429F79DB986}" srcOrd="0" destOrd="0" presId="urn:microsoft.com/office/officeart/2005/8/layout/orgChart1"/>
    <dgm:cxn modelId="{BAFD4417-20F3-4664-8C20-55D616216075}" type="presParOf" srcId="{21DEF42A-3F49-4E74-84A5-D69705F7E2B1}" destId="{D8040907-F3C3-47CC-BA52-F2499D8CAAE8}" srcOrd="1" destOrd="0" presId="urn:microsoft.com/office/officeart/2005/8/layout/orgChart1"/>
    <dgm:cxn modelId="{F78E4BE4-8F27-4548-8856-25B8965EA08A}" type="presParOf" srcId="{D8040907-F3C3-47CC-BA52-F2499D8CAAE8}" destId="{56C321DD-8A6E-4BEE-BD1C-07EC45BF5314}" srcOrd="0" destOrd="0" presId="urn:microsoft.com/office/officeart/2005/8/layout/orgChart1"/>
    <dgm:cxn modelId="{0122E1CF-17B1-418E-822E-4D44A339AC94}" type="presParOf" srcId="{56C321DD-8A6E-4BEE-BD1C-07EC45BF5314}" destId="{22872B51-C155-490D-91AA-97F43B4C1AD2}" srcOrd="0" destOrd="0" presId="urn:microsoft.com/office/officeart/2005/8/layout/orgChart1"/>
    <dgm:cxn modelId="{83E07AFC-2E06-4C85-B445-953B8508F9F8}" type="presParOf" srcId="{56C321DD-8A6E-4BEE-BD1C-07EC45BF5314}" destId="{DAFB40F8-3CB3-4468-8959-872FE17A9CAC}" srcOrd="1" destOrd="0" presId="urn:microsoft.com/office/officeart/2005/8/layout/orgChart1"/>
    <dgm:cxn modelId="{8BE90EBA-F576-4A21-92BC-1E9E1D78B66C}" type="presParOf" srcId="{D8040907-F3C3-47CC-BA52-F2499D8CAAE8}" destId="{BC8A768D-D420-410A-87D1-E2FAC5D33A82}" srcOrd="1" destOrd="0" presId="urn:microsoft.com/office/officeart/2005/8/layout/orgChart1"/>
    <dgm:cxn modelId="{8785D2F8-2A33-4EF9-8787-A09DF9DB49BA}" type="presParOf" srcId="{D8040907-F3C3-47CC-BA52-F2499D8CAAE8}" destId="{27A887F5-55C3-4CCE-8BDF-7C173D65F8AF}" srcOrd="2" destOrd="0" presId="urn:microsoft.com/office/officeart/2005/8/layout/orgChart1"/>
    <dgm:cxn modelId="{04B1CE67-8BE0-4AD3-AEAE-10709E7D1154}" type="presParOf" srcId="{CD78AD53-2975-40DD-901B-93B64E77ACD7}" destId="{A85C99BA-5919-4BC5-935B-576AD8ECB3F3}" srcOrd="2" destOrd="0" presId="urn:microsoft.com/office/officeart/2005/8/layout/orgChart1"/>
    <dgm:cxn modelId="{10A58D1F-2FEF-4D27-93FE-BFF6695157B4}" type="presParOf" srcId="{842262D9-87F4-486B-B927-E1558C093F6C}" destId="{F68E8460-A96E-4451-9174-8AC9B2E95376}" srcOrd="12" destOrd="0" presId="urn:microsoft.com/office/officeart/2005/8/layout/orgChart1"/>
    <dgm:cxn modelId="{53D7133D-55F2-40FC-B685-80188C8D6FEC}" type="presParOf" srcId="{842262D9-87F4-486B-B927-E1558C093F6C}" destId="{D1B85A41-00D4-4B83-B49F-77BDAF7905BE}" srcOrd="13" destOrd="0" presId="urn:microsoft.com/office/officeart/2005/8/layout/orgChart1"/>
    <dgm:cxn modelId="{4B3242DF-8456-4ACE-97C5-0E58756C15DE}" type="presParOf" srcId="{D1B85A41-00D4-4B83-B49F-77BDAF7905BE}" destId="{92D1B3C7-4873-4534-B4EC-D0460AC24F52}" srcOrd="0" destOrd="0" presId="urn:microsoft.com/office/officeart/2005/8/layout/orgChart1"/>
    <dgm:cxn modelId="{D432A6C4-411F-4BC8-88A6-D92549843491}" type="presParOf" srcId="{92D1B3C7-4873-4534-B4EC-D0460AC24F52}" destId="{712F00CC-7A86-4354-AE4D-0028A250930E}" srcOrd="0" destOrd="0" presId="urn:microsoft.com/office/officeart/2005/8/layout/orgChart1"/>
    <dgm:cxn modelId="{A06422B6-03C9-47D7-B5E1-8B4F33535754}" type="presParOf" srcId="{92D1B3C7-4873-4534-B4EC-D0460AC24F52}" destId="{ACDC3F14-E21B-497B-8C02-BF29C5BFA730}" srcOrd="1" destOrd="0" presId="urn:microsoft.com/office/officeart/2005/8/layout/orgChart1"/>
    <dgm:cxn modelId="{627BAC93-8F3B-4CF4-8FFE-F6D99C952EF5}" type="presParOf" srcId="{D1B85A41-00D4-4B83-B49F-77BDAF7905BE}" destId="{E482D952-76FD-4053-950F-74F0FFD63464}" srcOrd="1" destOrd="0" presId="urn:microsoft.com/office/officeart/2005/8/layout/orgChart1"/>
    <dgm:cxn modelId="{101C5A5A-425A-4494-8C7A-077A1E3D076C}" type="presParOf" srcId="{E482D952-76FD-4053-950F-74F0FFD63464}" destId="{589C103A-790C-498C-8183-39E735FB10D2}" srcOrd="0" destOrd="0" presId="urn:microsoft.com/office/officeart/2005/8/layout/orgChart1"/>
    <dgm:cxn modelId="{BF77EFCF-0FBD-4807-ACAF-AFC9C17BE641}" type="presParOf" srcId="{E482D952-76FD-4053-950F-74F0FFD63464}" destId="{56AA54AC-D18E-4B3E-B4B9-C35C208A4DAF}" srcOrd="1" destOrd="0" presId="urn:microsoft.com/office/officeart/2005/8/layout/orgChart1"/>
    <dgm:cxn modelId="{C4EC178F-84CA-4D8B-96E5-19D31DCD61CE}" type="presParOf" srcId="{56AA54AC-D18E-4B3E-B4B9-C35C208A4DAF}" destId="{59A98F96-ECB9-4C5C-860F-9134F5AFD8A7}" srcOrd="0" destOrd="0" presId="urn:microsoft.com/office/officeart/2005/8/layout/orgChart1"/>
    <dgm:cxn modelId="{F555E200-F859-4E09-B52F-C24F795B5DDD}" type="presParOf" srcId="{59A98F96-ECB9-4C5C-860F-9134F5AFD8A7}" destId="{45DA9D23-27F0-47A0-A061-744D574A00A4}" srcOrd="0" destOrd="0" presId="urn:microsoft.com/office/officeart/2005/8/layout/orgChart1"/>
    <dgm:cxn modelId="{F9235D8E-B833-434C-A087-D360B59324D7}" type="presParOf" srcId="{59A98F96-ECB9-4C5C-860F-9134F5AFD8A7}" destId="{543D8363-7CCA-4F97-B7B4-DAF5EAFD5D9C}" srcOrd="1" destOrd="0" presId="urn:microsoft.com/office/officeart/2005/8/layout/orgChart1"/>
    <dgm:cxn modelId="{1602F6B9-9F71-46B3-84BC-638DC49FF89E}" type="presParOf" srcId="{56AA54AC-D18E-4B3E-B4B9-C35C208A4DAF}" destId="{4B818402-8115-4918-BB21-EF296CE2DA99}" srcOrd="1" destOrd="0" presId="urn:microsoft.com/office/officeart/2005/8/layout/orgChart1"/>
    <dgm:cxn modelId="{B8C368DE-193E-4A68-BA6D-BAE4138291D8}" type="presParOf" srcId="{4B818402-8115-4918-BB21-EF296CE2DA99}" destId="{4CB9F206-36CB-407B-8EA6-B715943D3191}" srcOrd="0" destOrd="0" presId="urn:microsoft.com/office/officeart/2005/8/layout/orgChart1"/>
    <dgm:cxn modelId="{7E4142B9-8D92-4A09-837A-61FA0799DE33}" type="presParOf" srcId="{4B818402-8115-4918-BB21-EF296CE2DA99}" destId="{F6BA2AD1-757D-480E-8600-F2483F16A1E8}" srcOrd="1" destOrd="0" presId="urn:microsoft.com/office/officeart/2005/8/layout/orgChart1"/>
    <dgm:cxn modelId="{30E730DB-E118-4A38-8D80-B301DF2D5517}" type="presParOf" srcId="{F6BA2AD1-757D-480E-8600-F2483F16A1E8}" destId="{42AE641B-B0FE-4A5B-ADF1-6E6B77B24F75}" srcOrd="0" destOrd="0" presId="urn:microsoft.com/office/officeart/2005/8/layout/orgChart1"/>
    <dgm:cxn modelId="{F92C88A0-C4FB-4FCE-9D24-BC0B1D09A53E}" type="presParOf" srcId="{42AE641B-B0FE-4A5B-ADF1-6E6B77B24F75}" destId="{BF82491B-B526-40F7-B8CA-DEA99AF30726}" srcOrd="0" destOrd="0" presId="urn:microsoft.com/office/officeart/2005/8/layout/orgChart1"/>
    <dgm:cxn modelId="{ED41B167-3FBB-4580-8219-DEA9C876164F}" type="presParOf" srcId="{42AE641B-B0FE-4A5B-ADF1-6E6B77B24F75}" destId="{2D74E856-9EA7-44F5-A738-AA05A7DE452C}" srcOrd="1" destOrd="0" presId="urn:microsoft.com/office/officeart/2005/8/layout/orgChart1"/>
    <dgm:cxn modelId="{FDD7EBC2-5A91-46EB-9A9A-FFA74BB7CD84}" type="presParOf" srcId="{F6BA2AD1-757D-480E-8600-F2483F16A1E8}" destId="{95C0A057-0A61-42E1-B353-ECE5BD2968A7}" srcOrd="1" destOrd="0" presId="urn:microsoft.com/office/officeart/2005/8/layout/orgChart1"/>
    <dgm:cxn modelId="{6119BF04-8612-405E-B957-DAE4FC8C6797}" type="presParOf" srcId="{F6BA2AD1-757D-480E-8600-F2483F16A1E8}" destId="{A013F658-63B7-4895-8AC4-17E4F864F9EC}" srcOrd="2" destOrd="0" presId="urn:microsoft.com/office/officeart/2005/8/layout/orgChart1"/>
    <dgm:cxn modelId="{60E66F9A-95A2-46DC-9BA7-B725930C729B}" type="presParOf" srcId="{4B818402-8115-4918-BB21-EF296CE2DA99}" destId="{CB8750FC-4FE8-4699-943B-F4D62ECC284A}" srcOrd="2" destOrd="0" presId="urn:microsoft.com/office/officeart/2005/8/layout/orgChart1"/>
    <dgm:cxn modelId="{9FDDBA2B-635D-4288-9AD3-1C9A925BF6B2}" type="presParOf" srcId="{4B818402-8115-4918-BB21-EF296CE2DA99}" destId="{118B7D3A-84E6-4E7E-8F84-D3875EA59511}" srcOrd="3" destOrd="0" presId="urn:microsoft.com/office/officeart/2005/8/layout/orgChart1"/>
    <dgm:cxn modelId="{C6BBC132-07A7-4179-A001-6F241E249615}" type="presParOf" srcId="{118B7D3A-84E6-4E7E-8F84-D3875EA59511}" destId="{A480AB0B-FF02-49C8-BA03-4C85AFA52A90}" srcOrd="0" destOrd="0" presId="urn:microsoft.com/office/officeart/2005/8/layout/orgChart1"/>
    <dgm:cxn modelId="{8A797446-0202-4B91-9BEC-6A0C6B8CB25C}" type="presParOf" srcId="{A480AB0B-FF02-49C8-BA03-4C85AFA52A90}" destId="{5C84FE31-584E-4463-8673-9F670E3BF22F}" srcOrd="0" destOrd="0" presId="urn:microsoft.com/office/officeart/2005/8/layout/orgChart1"/>
    <dgm:cxn modelId="{B7E68379-F17B-4C94-8CBB-6F07217BF28F}" type="presParOf" srcId="{A480AB0B-FF02-49C8-BA03-4C85AFA52A90}" destId="{1740355B-0D68-4A47-9911-C6E41F1E0A75}" srcOrd="1" destOrd="0" presId="urn:microsoft.com/office/officeart/2005/8/layout/orgChart1"/>
    <dgm:cxn modelId="{0B6ED6C8-8140-4C8D-87D7-35A7477F692A}" type="presParOf" srcId="{118B7D3A-84E6-4E7E-8F84-D3875EA59511}" destId="{B2342942-0BA7-4173-AE94-40A5D554D158}" srcOrd="1" destOrd="0" presId="urn:microsoft.com/office/officeart/2005/8/layout/orgChart1"/>
    <dgm:cxn modelId="{187F4F13-4D35-4E6F-AF3C-52D1FFA68D01}" type="presParOf" srcId="{118B7D3A-84E6-4E7E-8F84-D3875EA59511}" destId="{1647EAC8-0E25-4720-85E3-9743D8D64E42}" srcOrd="2" destOrd="0" presId="urn:microsoft.com/office/officeart/2005/8/layout/orgChart1"/>
    <dgm:cxn modelId="{E153DA60-E2B3-42B4-B54C-64CB8A3DDC29}" type="presParOf" srcId="{4B818402-8115-4918-BB21-EF296CE2DA99}" destId="{A9DEE787-CA53-4347-ACC6-C2271B7FD906}" srcOrd="4" destOrd="0" presId="urn:microsoft.com/office/officeart/2005/8/layout/orgChart1"/>
    <dgm:cxn modelId="{A302BAFB-F6AD-4764-9D90-EF6D123B83CB}" type="presParOf" srcId="{4B818402-8115-4918-BB21-EF296CE2DA99}" destId="{5F82CCD7-8392-456C-948D-CEEF907DB3C0}" srcOrd="5" destOrd="0" presId="urn:microsoft.com/office/officeart/2005/8/layout/orgChart1"/>
    <dgm:cxn modelId="{DCAC304D-8844-46BE-BB0F-6A1D0FC6777A}" type="presParOf" srcId="{5F82CCD7-8392-456C-948D-CEEF907DB3C0}" destId="{9FC8B89B-ED99-4297-B310-929A68C0FB54}" srcOrd="0" destOrd="0" presId="urn:microsoft.com/office/officeart/2005/8/layout/orgChart1"/>
    <dgm:cxn modelId="{9EA00A83-0BEC-495E-B262-E865C4E15BD7}" type="presParOf" srcId="{9FC8B89B-ED99-4297-B310-929A68C0FB54}" destId="{19469B06-60D9-4626-835E-CFF449B1DCA5}" srcOrd="0" destOrd="0" presId="urn:microsoft.com/office/officeart/2005/8/layout/orgChart1"/>
    <dgm:cxn modelId="{E3017511-84E7-4982-8325-206B623BE9CE}" type="presParOf" srcId="{9FC8B89B-ED99-4297-B310-929A68C0FB54}" destId="{985E3360-12ED-48A8-843B-66CAB740CC06}" srcOrd="1" destOrd="0" presId="urn:microsoft.com/office/officeart/2005/8/layout/orgChart1"/>
    <dgm:cxn modelId="{5EACDEE5-E360-4461-8B3C-2802D31A2A2D}" type="presParOf" srcId="{5F82CCD7-8392-456C-948D-CEEF907DB3C0}" destId="{8D213A40-A706-4F1F-ACDB-FC9A1C95A661}" srcOrd="1" destOrd="0" presId="urn:microsoft.com/office/officeart/2005/8/layout/orgChart1"/>
    <dgm:cxn modelId="{BCE5E01A-8AE2-4404-9ECC-F8DEB9C7AB8D}" type="presParOf" srcId="{5F82CCD7-8392-456C-948D-CEEF907DB3C0}" destId="{598E850C-2D55-49BF-8DC5-9BF99DE15EF1}" srcOrd="2" destOrd="0" presId="urn:microsoft.com/office/officeart/2005/8/layout/orgChart1"/>
    <dgm:cxn modelId="{F752CBBF-FBF5-47F6-9EF9-1735F70DECCD}" type="presParOf" srcId="{56AA54AC-D18E-4B3E-B4B9-C35C208A4DAF}" destId="{F7FCAE9D-627B-4BCA-A503-FDE8A033B37F}" srcOrd="2" destOrd="0" presId="urn:microsoft.com/office/officeart/2005/8/layout/orgChart1"/>
    <dgm:cxn modelId="{980F834E-E210-4FB3-9392-592046E0EB21}" type="presParOf" srcId="{D1B85A41-00D4-4B83-B49F-77BDAF7905BE}" destId="{A9B211EE-612F-4A32-85D9-B296C3FFE438}" srcOrd="2" destOrd="0" presId="urn:microsoft.com/office/officeart/2005/8/layout/orgChart1"/>
    <dgm:cxn modelId="{F0D740B2-E0A7-45B4-8E19-FA5BE1E4B9BF}" type="presParOf" srcId="{5E482242-7D4D-4491-BA31-9340695DA8B3}" destId="{AEAA8141-5904-47D5-8619-985D6AF3F52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F75BBF8-53C9-41F3-B482-BEE3AEF3D8A5}" type="doc">
      <dgm:prSet loTypeId="urn:microsoft.com/office/officeart/2005/8/layout/hierarchy2" loCatId="hierarchy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BDCFBCE2-C6AE-4ABF-B4A8-A3780D1B1069}">
      <dgm:prSet custT="1"/>
      <dgm:spPr/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 </a:t>
          </a:r>
          <a:r>
            <a:rPr lang="es-MX" sz="2000" b="0" u="none" dirty="0">
              <a:latin typeface="Trebuchet MS" panose="020B0603020202020204" pitchFamily="34" charset="0"/>
            </a:rPr>
            <a:t>Asumirá el carácter de responsable</a:t>
          </a:r>
        </a:p>
      </dgm:t>
    </dgm:pt>
    <dgm:pt modelId="{0D7AD32D-0A61-4E36-B039-5185A219D999}" type="parTrans" cxnId="{F2A047AB-4309-447D-AF4F-09CF22D7689D}">
      <dgm:prSet custT="1"/>
      <dgm:spPr/>
      <dgm:t>
        <a:bodyPr/>
        <a:lstStyle/>
        <a:p>
          <a:endParaRPr lang="es-MX" sz="2000" dirty="0">
            <a:latin typeface="Trebuchet MS" panose="020B0603020202020204" pitchFamily="34" charset="0"/>
          </a:endParaRPr>
        </a:p>
      </dgm:t>
    </dgm:pt>
    <dgm:pt modelId="{4DB137F2-5139-4CAC-B9C9-A9CB0EE5D4C2}" type="sibTrans" cxnId="{F2A047AB-4309-447D-AF4F-09CF22D7689D}">
      <dgm:prSet/>
      <dgm:spPr/>
      <dgm:t>
        <a:bodyPr/>
        <a:lstStyle/>
        <a:p>
          <a:endParaRPr lang="es-MX" sz="2000">
            <a:latin typeface="Trebuchet MS" panose="020B0603020202020204" pitchFamily="34" charset="0"/>
          </a:endParaRPr>
        </a:p>
      </dgm:t>
    </dgm:pt>
    <dgm:pt modelId="{EB7E215C-B479-4C0F-AB2C-773230394503}">
      <dgm:prSet custT="1"/>
      <dgm:spPr/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Si es persona física o moral de carácter privado </a:t>
          </a:r>
        </a:p>
      </dgm:t>
    </dgm:pt>
    <dgm:pt modelId="{A727F7E3-A1FA-4533-910D-E232363B4E16}" type="parTrans" cxnId="{25CE39C1-481E-4AF8-9FDD-69F7CA8D7C33}">
      <dgm:prSet custT="1"/>
      <dgm:spPr/>
      <dgm:t>
        <a:bodyPr/>
        <a:lstStyle/>
        <a:p>
          <a:endParaRPr lang="es-MX" sz="2000" dirty="0">
            <a:latin typeface="Trebuchet MS" panose="020B0603020202020204" pitchFamily="34" charset="0"/>
          </a:endParaRPr>
        </a:p>
      </dgm:t>
    </dgm:pt>
    <dgm:pt modelId="{04705191-84F1-40B5-9AAB-5518277B3480}" type="sibTrans" cxnId="{25CE39C1-481E-4AF8-9FDD-69F7CA8D7C33}">
      <dgm:prSet/>
      <dgm:spPr/>
      <dgm:t>
        <a:bodyPr/>
        <a:lstStyle/>
        <a:p>
          <a:endParaRPr lang="es-MX" sz="2000">
            <a:latin typeface="Trebuchet MS" panose="020B0603020202020204" pitchFamily="34" charset="0"/>
          </a:endParaRPr>
        </a:p>
      </dgm:t>
    </dgm:pt>
    <dgm:pt modelId="{7D9F1187-13F1-4A41-BC13-700CA1901926}">
      <dgm:prSet custT="1"/>
      <dgm:spPr/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Autoridad, dependencia u organismo</a:t>
          </a:r>
        </a:p>
      </dgm:t>
    </dgm:pt>
    <dgm:pt modelId="{D2919E11-0467-419E-BF58-8AB3729B7BAB}" type="parTrans" cxnId="{04BAEAA6-5C2A-4740-9F6C-59BE3A9E6755}">
      <dgm:prSet custT="1"/>
      <dgm:spPr/>
      <dgm:t>
        <a:bodyPr/>
        <a:lstStyle/>
        <a:p>
          <a:endParaRPr lang="es-MX" sz="2000" dirty="0">
            <a:latin typeface="Trebuchet MS" panose="020B0603020202020204" pitchFamily="34" charset="0"/>
          </a:endParaRPr>
        </a:p>
      </dgm:t>
    </dgm:pt>
    <dgm:pt modelId="{8061BAD2-A537-45CB-9BC0-544699E65F8F}" type="sibTrans" cxnId="{04BAEAA6-5C2A-4740-9F6C-59BE3A9E6755}">
      <dgm:prSet/>
      <dgm:spPr/>
      <dgm:t>
        <a:bodyPr/>
        <a:lstStyle/>
        <a:p>
          <a:endParaRPr lang="es-MX" sz="2000">
            <a:latin typeface="Trebuchet MS" panose="020B0603020202020204" pitchFamily="34" charset="0"/>
          </a:endParaRPr>
        </a:p>
      </dgm:t>
    </dgm:pt>
    <dgm:pt modelId="{E18BF739-0FA4-4851-A01F-D847D5944262}">
      <dgm:prSet custT="1"/>
      <dgm:spPr/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LFPDPPP</a:t>
          </a:r>
        </a:p>
      </dgm:t>
    </dgm:pt>
    <dgm:pt modelId="{72F7A7C1-E274-472C-A873-6646F6C4B6E0}" type="parTrans" cxnId="{0529BFE8-C2C1-45BD-92F8-00D815ABEB25}">
      <dgm:prSet custT="1"/>
      <dgm:spPr/>
      <dgm:t>
        <a:bodyPr/>
        <a:lstStyle/>
        <a:p>
          <a:endParaRPr lang="es-MX" sz="2000" dirty="0">
            <a:latin typeface="Trebuchet MS" panose="020B0603020202020204" pitchFamily="34" charset="0"/>
          </a:endParaRPr>
        </a:p>
      </dgm:t>
    </dgm:pt>
    <dgm:pt modelId="{A974A52E-CC91-4153-89D6-B8DE91A31641}" type="sibTrans" cxnId="{0529BFE8-C2C1-45BD-92F8-00D815ABEB25}">
      <dgm:prSet/>
      <dgm:spPr/>
      <dgm:t>
        <a:bodyPr/>
        <a:lstStyle/>
        <a:p>
          <a:endParaRPr lang="es-MX" sz="2000">
            <a:latin typeface="Trebuchet MS" panose="020B0603020202020204" pitchFamily="34" charset="0"/>
          </a:endParaRPr>
        </a:p>
      </dgm:t>
    </dgm:pt>
    <dgm:pt modelId="{66DEEDC3-6030-476C-8A25-2D8A719D2B02}">
      <dgm:prSet custT="1"/>
      <dgm:spPr/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Ley de Protección de Datos del sector público que corresponda</a:t>
          </a:r>
        </a:p>
      </dgm:t>
    </dgm:pt>
    <dgm:pt modelId="{60F3886A-1ED2-4590-BF64-2AF533236777}" type="parTrans" cxnId="{004DD09F-8A31-4B7C-93DF-0D5D75629BA2}">
      <dgm:prSet custT="1"/>
      <dgm:spPr/>
      <dgm:t>
        <a:bodyPr/>
        <a:lstStyle/>
        <a:p>
          <a:endParaRPr lang="es-MX" sz="2000" dirty="0">
            <a:latin typeface="Trebuchet MS" panose="020B0603020202020204" pitchFamily="34" charset="0"/>
          </a:endParaRPr>
        </a:p>
      </dgm:t>
    </dgm:pt>
    <dgm:pt modelId="{9ABAC633-5FF8-4332-A084-932172DAFD33}" type="sibTrans" cxnId="{004DD09F-8A31-4B7C-93DF-0D5D75629BA2}">
      <dgm:prSet/>
      <dgm:spPr/>
      <dgm:t>
        <a:bodyPr/>
        <a:lstStyle/>
        <a:p>
          <a:endParaRPr lang="es-MX" sz="2000">
            <a:latin typeface="Trebuchet MS" panose="020B0603020202020204" pitchFamily="34" charset="0"/>
          </a:endParaRPr>
        </a:p>
      </dgm:t>
    </dgm:pt>
    <dgm:pt modelId="{5C488313-DD86-4FEF-B641-99245191E51A}" type="pres">
      <dgm:prSet presAssocID="{7F75BBF8-53C9-41F3-B482-BEE3AEF3D8A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F9FA78C-E72D-4A36-9ACA-7E75C4BA5438}" type="pres">
      <dgm:prSet presAssocID="{BDCFBCE2-C6AE-4ABF-B4A8-A3780D1B1069}" presName="root1" presStyleCnt="0"/>
      <dgm:spPr/>
    </dgm:pt>
    <dgm:pt modelId="{814849D3-786D-47C5-910E-461F8D663B47}" type="pres">
      <dgm:prSet presAssocID="{BDCFBCE2-C6AE-4ABF-B4A8-A3780D1B1069}" presName="LevelOneTextNode" presStyleLbl="node0" presStyleIdx="0" presStyleCnt="1">
        <dgm:presLayoutVars>
          <dgm:chPref val="3"/>
        </dgm:presLayoutVars>
      </dgm:prSet>
      <dgm:spPr/>
    </dgm:pt>
    <dgm:pt modelId="{EC797367-8C2B-406D-93AC-53FC97016669}" type="pres">
      <dgm:prSet presAssocID="{BDCFBCE2-C6AE-4ABF-B4A8-A3780D1B1069}" presName="level2hierChild" presStyleCnt="0"/>
      <dgm:spPr/>
    </dgm:pt>
    <dgm:pt modelId="{07A5EB16-6072-4A03-8FAB-686FE6D45FC1}" type="pres">
      <dgm:prSet presAssocID="{A727F7E3-A1FA-4533-910D-E232363B4E16}" presName="conn2-1" presStyleLbl="parChTrans1D2" presStyleIdx="0" presStyleCnt="2"/>
      <dgm:spPr/>
    </dgm:pt>
    <dgm:pt modelId="{E02BE7E3-596A-4153-99F9-2ADCFDBFB6EE}" type="pres">
      <dgm:prSet presAssocID="{A727F7E3-A1FA-4533-910D-E232363B4E16}" presName="connTx" presStyleLbl="parChTrans1D2" presStyleIdx="0" presStyleCnt="2"/>
      <dgm:spPr/>
    </dgm:pt>
    <dgm:pt modelId="{B35384AC-F9A9-4E2B-A71D-2B713A3DC97B}" type="pres">
      <dgm:prSet presAssocID="{EB7E215C-B479-4C0F-AB2C-773230394503}" presName="root2" presStyleCnt="0"/>
      <dgm:spPr/>
    </dgm:pt>
    <dgm:pt modelId="{476FCFF4-814B-4416-9C89-92A4DCF37D07}" type="pres">
      <dgm:prSet presAssocID="{EB7E215C-B479-4C0F-AB2C-773230394503}" presName="LevelTwoTextNode" presStyleLbl="node2" presStyleIdx="0" presStyleCnt="2" custScaleX="117506" custScaleY="126714">
        <dgm:presLayoutVars>
          <dgm:chPref val="3"/>
        </dgm:presLayoutVars>
      </dgm:prSet>
      <dgm:spPr/>
    </dgm:pt>
    <dgm:pt modelId="{6406021A-C164-4758-8543-54A5F3E9AD9F}" type="pres">
      <dgm:prSet presAssocID="{EB7E215C-B479-4C0F-AB2C-773230394503}" presName="level3hierChild" presStyleCnt="0"/>
      <dgm:spPr/>
    </dgm:pt>
    <dgm:pt modelId="{853079F3-8C01-4BB1-9B62-ABAA61E9B41A}" type="pres">
      <dgm:prSet presAssocID="{72F7A7C1-E274-472C-A873-6646F6C4B6E0}" presName="conn2-1" presStyleLbl="parChTrans1D3" presStyleIdx="0" presStyleCnt="2"/>
      <dgm:spPr/>
    </dgm:pt>
    <dgm:pt modelId="{6E797F8A-B7E0-45AE-B740-4FB58FF9AD12}" type="pres">
      <dgm:prSet presAssocID="{72F7A7C1-E274-472C-A873-6646F6C4B6E0}" presName="connTx" presStyleLbl="parChTrans1D3" presStyleIdx="0" presStyleCnt="2"/>
      <dgm:spPr/>
    </dgm:pt>
    <dgm:pt modelId="{08F259B8-CBD6-4ADB-AE1C-3EB88CD9C85E}" type="pres">
      <dgm:prSet presAssocID="{E18BF739-0FA4-4851-A01F-D847D5944262}" presName="root2" presStyleCnt="0"/>
      <dgm:spPr/>
    </dgm:pt>
    <dgm:pt modelId="{DC3DB153-3FF0-43DE-AD12-FF35EA1F5035}" type="pres">
      <dgm:prSet presAssocID="{E18BF739-0FA4-4851-A01F-D847D5944262}" presName="LevelTwoTextNode" presStyleLbl="node3" presStyleIdx="0" presStyleCnt="2" custScaleX="117506" custScaleY="126714">
        <dgm:presLayoutVars>
          <dgm:chPref val="3"/>
        </dgm:presLayoutVars>
      </dgm:prSet>
      <dgm:spPr/>
    </dgm:pt>
    <dgm:pt modelId="{F0A1FAB1-CC0F-4213-A881-ED06D89C212C}" type="pres">
      <dgm:prSet presAssocID="{E18BF739-0FA4-4851-A01F-D847D5944262}" presName="level3hierChild" presStyleCnt="0"/>
      <dgm:spPr/>
    </dgm:pt>
    <dgm:pt modelId="{85C8E64B-26B2-4F2D-8EF1-4364E0A37FDD}" type="pres">
      <dgm:prSet presAssocID="{D2919E11-0467-419E-BF58-8AB3729B7BAB}" presName="conn2-1" presStyleLbl="parChTrans1D2" presStyleIdx="1" presStyleCnt="2"/>
      <dgm:spPr/>
    </dgm:pt>
    <dgm:pt modelId="{B962EA20-7990-4A6B-969E-244A386E7F30}" type="pres">
      <dgm:prSet presAssocID="{D2919E11-0467-419E-BF58-8AB3729B7BAB}" presName="connTx" presStyleLbl="parChTrans1D2" presStyleIdx="1" presStyleCnt="2"/>
      <dgm:spPr/>
    </dgm:pt>
    <dgm:pt modelId="{AA03FC5E-9D30-4B62-9B5E-8101F99BAFF4}" type="pres">
      <dgm:prSet presAssocID="{7D9F1187-13F1-4A41-BC13-700CA1901926}" presName="root2" presStyleCnt="0"/>
      <dgm:spPr/>
    </dgm:pt>
    <dgm:pt modelId="{B4C20733-62B4-4463-8C2B-67C1CE662251}" type="pres">
      <dgm:prSet presAssocID="{7D9F1187-13F1-4A41-BC13-700CA1901926}" presName="LevelTwoTextNode" presStyleLbl="node2" presStyleIdx="1" presStyleCnt="2" custScaleX="117506" custScaleY="126714">
        <dgm:presLayoutVars>
          <dgm:chPref val="3"/>
        </dgm:presLayoutVars>
      </dgm:prSet>
      <dgm:spPr/>
    </dgm:pt>
    <dgm:pt modelId="{1FAEF8A3-FBF8-4ADD-A9BB-CA48C80D4CB6}" type="pres">
      <dgm:prSet presAssocID="{7D9F1187-13F1-4A41-BC13-700CA1901926}" presName="level3hierChild" presStyleCnt="0"/>
      <dgm:spPr/>
    </dgm:pt>
    <dgm:pt modelId="{FC1A953A-B393-4FD7-81EE-4CEF37D0571C}" type="pres">
      <dgm:prSet presAssocID="{60F3886A-1ED2-4590-BF64-2AF533236777}" presName="conn2-1" presStyleLbl="parChTrans1D3" presStyleIdx="1" presStyleCnt="2"/>
      <dgm:spPr/>
    </dgm:pt>
    <dgm:pt modelId="{C1A85B58-53B8-4516-B43B-CA918C53D386}" type="pres">
      <dgm:prSet presAssocID="{60F3886A-1ED2-4590-BF64-2AF533236777}" presName="connTx" presStyleLbl="parChTrans1D3" presStyleIdx="1" presStyleCnt="2"/>
      <dgm:spPr/>
    </dgm:pt>
    <dgm:pt modelId="{D86490D4-21C8-4FDC-AF48-974845D35E06}" type="pres">
      <dgm:prSet presAssocID="{66DEEDC3-6030-476C-8A25-2D8A719D2B02}" presName="root2" presStyleCnt="0"/>
      <dgm:spPr/>
    </dgm:pt>
    <dgm:pt modelId="{CCCAA978-4359-4A8A-9BC0-65FAB3FD7890}" type="pres">
      <dgm:prSet presAssocID="{66DEEDC3-6030-476C-8A25-2D8A719D2B02}" presName="LevelTwoTextNode" presStyleLbl="node3" presStyleIdx="1" presStyleCnt="2" custScaleX="149359" custScaleY="261773">
        <dgm:presLayoutVars>
          <dgm:chPref val="3"/>
        </dgm:presLayoutVars>
      </dgm:prSet>
      <dgm:spPr/>
    </dgm:pt>
    <dgm:pt modelId="{39653902-39CB-48A7-9409-7BD47A4088B4}" type="pres">
      <dgm:prSet presAssocID="{66DEEDC3-6030-476C-8A25-2D8A719D2B02}" presName="level3hierChild" presStyleCnt="0"/>
      <dgm:spPr/>
    </dgm:pt>
  </dgm:ptLst>
  <dgm:cxnLst>
    <dgm:cxn modelId="{E6C1DB1F-E7FF-432A-82CD-92E9F78D22EE}" type="presOf" srcId="{7D9F1187-13F1-4A41-BC13-700CA1901926}" destId="{B4C20733-62B4-4463-8C2B-67C1CE662251}" srcOrd="0" destOrd="0" presId="urn:microsoft.com/office/officeart/2005/8/layout/hierarchy2"/>
    <dgm:cxn modelId="{BA7E6949-3781-4917-BB5C-F7BC496C258E}" type="presOf" srcId="{60F3886A-1ED2-4590-BF64-2AF533236777}" destId="{FC1A953A-B393-4FD7-81EE-4CEF37D0571C}" srcOrd="0" destOrd="0" presId="urn:microsoft.com/office/officeart/2005/8/layout/hierarchy2"/>
    <dgm:cxn modelId="{49B5BD4F-599D-4CE2-BA57-C54C2CF951AD}" type="presOf" srcId="{E18BF739-0FA4-4851-A01F-D847D5944262}" destId="{DC3DB153-3FF0-43DE-AD12-FF35EA1F5035}" srcOrd="0" destOrd="0" presId="urn:microsoft.com/office/officeart/2005/8/layout/hierarchy2"/>
    <dgm:cxn modelId="{95C1F473-0BC7-44EE-9298-E4CECC105C1F}" type="presOf" srcId="{A727F7E3-A1FA-4533-910D-E232363B4E16}" destId="{E02BE7E3-596A-4153-99F9-2ADCFDBFB6EE}" srcOrd="1" destOrd="0" presId="urn:microsoft.com/office/officeart/2005/8/layout/hierarchy2"/>
    <dgm:cxn modelId="{A388B876-66C1-4434-A63E-5ACBB1FB71D0}" type="presOf" srcId="{66DEEDC3-6030-476C-8A25-2D8A719D2B02}" destId="{CCCAA978-4359-4A8A-9BC0-65FAB3FD7890}" srcOrd="0" destOrd="0" presId="urn:microsoft.com/office/officeart/2005/8/layout/hierarchy2"/>
    <dgm:cxn modelId="{F5E32D78-F539-4644-85BF-0FEFAD4C26A4}" type="presOf" srcId="{72F7A7C1-E274-472C-A873-6646F6C4B6E0}" destId="{853079F3-8C01-4BB1-9B62-ABAA61E9B41A}" srcOrd="0" destOrd="0" presId="urn:microsoft.com/office/officeart/2005/8/layout/hierarchy2"/>
    <dgm:cxn modelId="{A992BE79-4A3E-46FB-A7A3-711E8F3704A1}" type="presOf" srcId="{D2919E11-0467-419E-BF58-8AB3729B7BAB}" destId="{B962EA20-7990-4A6B-969E-244A386E7F30}" srcOrd="1" destOrd="0" presId="urn:microsoft.com/office/officeart/2005/8/layout/hierarchy2"/>
    <dgm:cxn modelId="{84F54E7E-03E1-414D-8E95-94794B9FF3E9}" type="presOf" srcId="{7F75BBF8-53C9-41F3-B482-BEE3AEF3D8A5}" destId="{5C488313-DD86-4FEF-B641-99245191E51A}" srcOrd="0" destOrd="0" presId="urn:microsoft.com/office/officeart/2005/8/layout/hierarchy2"/>
    <dgm:cxn modelId="{BCBCA281-1ECD-4589-AC9F-F3471B3EC58A}" type="presOf" srcId="{D2919E11-0467-419E-BF58-8AB3729B7BAB}" destId="{85C8E64B-26B2-4F2D-8EF1-4364E0A37FDD}" srcOrd="0" destOrd="0" presId="urn:microsoft.com/office/officeart/2005/8/layout/hierarchy2"/>
    <dgm:cxn modelId="{EB85B38F-2504-4452-A880-81EEC36EC801}" type="presOf" srcId="{BDCFBCE2-C6AE-4ABF-B4A8-A3780D1B1069}" destId="{814849D3-786D-47C5-910E-461F8D663B47}" srcOrd="0" destOrd="0" presId="urn:microsoft.com/office/officeart/2005/8/layout/hierarchy2"/>
    <dgm:cxn modelId="{5ED35290-DA7D-4B75-B53E-6829C3DFD573}" type="presOf" srcId="{60F3886A-1ED2-4590-BF64-2AF533236777}" destId="{C1A85B58-53B8-4516-B43B-CA918C53D386}" srcOrd="1" destOrd="0" presId="urn:microsoft.com/office/officeart/2005/8/layout/hierarchy2"/>
    <dgm:cxn modelId="{004DD09F-8A31-4B7C-93DF-0D5D75629BA2}" srcId="{7D9F1187-13F1-4A41-BC13-700CA1901926}" destId="{66DEEDC3-6030-476C-8A25-2D8A719D2B02}" srcOrd="0" destOrd="0" parTransId="{60F3886A-1ED2-4590-BF64-2AF533236777}" sibTransId="{9ABAC633-5FF8-4332-A084-932172DAFD33}"/>
    <dgm:cxn modelId="{04BAEAA6-5C2A-4740-9F6C-59BE3A9E6755}" srcId="{BDCFBCE2-C6AE-4ABF-B4A8-A3780D1B1069}" destId="{7D9F1187-13F1-4A41-BC13-700CA1901926}" srcOrd="1" destOrd="0" parTransId="{D2919E11-0467-419E-BF58-8AB3729B7BAB}" sibTransId="{8061BAD2-A537-45CB-9BC0-544699E65F8F}"/>
    <dgm:cxn modelId="{F2A047AB-4309-447D-AF4F-09CF22D7689D}" srcId="{7F75BBF8-53C9-41F3-B482-BEE3AEF3D8A5}" destId="{BDCFBCE2-C6AE-4ABF-B4A8-A3780D1B1069}" srcOrd="0" destOrd="0" parTransId="{0D7AD32D-0A61-4E36-B039-5185A219D999}" sibTransId="{4DB137F2-5139-4CAC-B9C9-A9CB0EE5D4C2}"/>
    <dgm:cxn modelId="{D2467BB8-F2BA-491E-8D1D-548AF1752F3E}" type="presOf" srcId="{A727F7E3-A1FA-4533-910D-E232363B4E16}" destId="{07A5EB16-6072-4A03-8FAB-686FE6D45FC1}" srcOrd="0" destOrd="0" presId="urn:microsoft.com/office/officeart/2005/8/layout/hierarchy2"/>
    <dgm:cxn modelId="{25CE39C1-481E-4AF8-9FDD-69F7CA8D7C33}" srcId="{BDCFBCE2-C6AE-4ABF-B4A8-A3780D1B1069}" destId="{EB7E215C-B479-4C0F-AB2C-773230394503}" srcOrd="0" destOrd="0" parTransId="{A727F7E3-A1FA-4533-910D-E232363B4E16}" sibTransId="{04705191-84F1-40B5-9AAB-5518277B3480}"/>
    <dgm:cxn modelId="{CE9FD4D8-6391-4E35-9E6C-0A813F78EF9F}" type="presOf" srcId="{EB7E215C-B479-4C0F-AB2C-773230394503}" destId="{476FCFF4-814B-4416-9C89-92A4DCF37D07}" srcOrd="0" destOrd="0" presId="urn:microsoft.com/office/officeart/2005/8/layout/hierarchy2"/>
    <dgm:cxn modelId="{C8BFB4E2-89DD-4D2C-AD32-D2401867895D}" type="presOf" srcId="{72F7A7C1-E274-472C-A873-6646F6C4B6E0}" destId="{6E797F8A-B7E0-45AE-B740-4FB58FF9AD12}" srcOrd="1" destOrd="0" presId="urn:microsoft.com/office/officeart/2005/8/layout/hierarchy2"/>
    <dgm:cxn modelId="{0529BFE8-C2C1-45BD-92F8-00D815ABEB25}" srcId="{EB7E215C-B479-4C0F-AB2C-773230394503}" destId="{E18BF739-0FA4-4851-A01F-D847D5944262}" srcOrd="0" destOrd="0" parTransId="{72F7A7C1-E274-472C-A873-6646F6C4B6E0}" sibTransId="{A974A52E-CC91-4153-89D6-B8DE91A31641}"/>
    <dgm:cxn modelId="{1618F6B5-6E0F-40D3-B4C6-012205DCF569}" type="presParOf" srcId="{5C488313-DD86-4FEF-B641-99245191E51A}" destId="{BF9FA78C-E72D-4A36-9ACA-7E75C4BA5438}" srcOrd="0" destOrd="0" presId="urn:microsoft.com/office/officeart/2005/8/layout/hierarchy2"/>
    <dgm:cxn modelId="{25070E0A-1424-4F09-BB87-9EF37A917E35}" type="presParOf" srcId="{BF9FA78C-E72D-4A36-9ACA-7E75C4BA5438}" destId="{814849D3-786D-47C5-910E-461F8D663B47}" srcOrd="0" destOrd="0" presId="urn:microsoft.com/office/officeart/2005/8/layout/hierarchy2"/>
    <dgm:cxn modelId="{6C868AE6-B887-4217-8DA3-9D9A00DDB89E}" type="presParOf" srcId="{BF9FA78C-E72D-4A36-9ACA-7E75C4BA5438}" destId="{EC797367-8C2B-406D-93AC-53FC97016669}" srcOrd="1" destOrd="0" presId="urn:microsoft.com/office/officeart/2005/8/layout/hierarchy2"/>
    <dgm:cxn modelId="{395DD1D7-DBF8-4D2B-8173-957E571163B7}" type="presParOf" srcId="{EC797367-8C2B-406D-93AC-53FC97016669}" destId="{07A5EB16-6072-4A03-8FAB-686FE6D45FC1}" srcOrd="0" destOrd="0" presId="urn:microsoft.com/office/officeart/2005/8/layout/hierarchy2"/>
    <dgm:cxn modelId="{D9600F5F-FD4D-4913-80FE-DF1A19079476}" type="presParOf" srcId="{07A5EB16-6072-4A03-8FAB-686FE6D45FC1}" destId="{E02BE7E3-596A-4153-99F9-2ADCFDBFB6EE}" srcOrd="0" destOrd="0" presId="urn:microsoft.com/office/officeart/2005/8/layout/hierarchy2"/>
    <dgm:cxn modelId="{FAC520B9-84AB-48F0-AA19-A0FF890B189A}" type="presParOf" srcId="{EC797367-8C2B-406D-93AC-53FC97016669}" destId="{B35384AC-F9A9-4E2B-A71D-2B713A3DC97B}" srcOrd="1" destOrd="0" presId="urn:microsoft.com/office/officeart/2005/8/layout/hierarchy2"/>
    <dgm:cxn modelId="{91181A69-2724-44D8-A2E7-0D8C0C590242}" type="presParOf" srcId="{B35384AC-F9A9-4E2B-A71D-2B713A3DC97B}" destId="{476FCFF4-814B-4416-9C89-92A4DCF37D07}" srcOrd="0" destOrd="0" presId="urn:microsoft.com/office/officeart/2005/8/layout/hierarchy2"/>
    <dgm:cxn modelId="{FEDF1953-469E-4B51-8261-4017E4F46A63}" type="presParOf" srcId="{B35384AC-F9A9-4E2B-A71D-2B713A3DC97B}" destId="{6406021A-C164-4758-8543-54A5F3E9AD9F}" srcOrd="1" destOrd="0" presId="urn:microsoft.com/office/officeart/2005/8/layout/hierarchy2"/>
    <dgm:cxn modelId="{0FDA04BD-5884-4790-A1E0-73BB516D238E}" type="presParOf" srcId="{6406021A-C164-4758-8543-54A5F3E9AD9F}" destId="{853079F3-8C01-4BB1-9B62-ABAA61E9B41A}" srcOrd="0" destOrd="0" presId="urn:microsoft.com/office/officeart/2005/8/layout/hierarchy2"/>
    <dgm:cxn modelId="{DC27E5A1-8D1D-45B7-8C25-825BF13CFA9C}" type="presParOf" srcId="{853079F3-8C01-4BB1-9B62-ABAA61E9B41A}" destId="{6E797F8A-B7E0-45AE-B740-4FB58FF9AD12}" srcOrd="0" destOrd="0" presId="urn:microsoft.com/office/officeart/2005/8/layout/hierarchy2"/>
    <dgm:cxn modelId="{D4482DC5-F8AB-4A86-884E-C04C54643909}" type="presParOf" srcId="{6406021A-C164-4758-8543-54A5F3E9AD9F}" destId="{08F259B8-CBD6-4ADB-AE1C-3EB88CD9C85E}" srcOrd="1" destOrd="0" presId="urn:microsoft.com/office/officeart/2005/8/layout/hierarchy2"/>
    <dgm:cxn modelId="{17D0EB9D-2F64-4168-81D5-79CB5FCCA101}" type="presParOf" srcId="{08F259B8-CBD6-4ADB-AE1C-3EB88CD9C85E}" destId="{DC3DB153-3FF0-43DE-AD12-FF35EA1F5035}" srcOrd="0" destOrd="0" presId="urn:microsoft.com/office/officeart/2005/8/layout/hierarchy2"/>
    <dgm:cxn modelId="{3FA0B1DB-D2BC-42B0-B0B5-EB58DA43C428}" type="presParOf" srcId="{08F259B8-CBD6-4ADB-AE1C-3EB88CD9C85E}" destId="{F0A1FAB1-CC0F-4213-A881-ED06D89C212C}" srcOrd="1" destOrd="0" presId="urn:microsoft.com/office/officeart/2005/8/layout/hierarchy2"/>
    <dgm:cxn modelId="{3ED93162-8226-4E7F-B9C0-E81EEC3075B9}" type="presParOf" srcId="{EC797367-8C2B-406D-93AC-53FC97016669}" destId="{85C8E64B-26B2-4F2D-8EF1-4364E0A37FDD}" srcOrd="2" destOrd="0" presId="urn:microsoft.com/office/officeart/2005/8/layout/hierarchy2"/>
    <dgm:cxn modelId="{8F7C9901-785D-4AAB-8468-1CC3014200DE}" type="presParOf" srcId="{85C8E64B-26B2-4F2D-8EF1-4364E0A37FDD}" destId="{B962EA20-7990-4A6B-969E-244A386E7F30}" srcOrd="0" destOrd="0" presId="urn:microsoft.com/office/officeart/2005/8/layout/hierarchy2"/>
    <dgm:cxn modelId="{653D6FCD-39DF-4803-9A44-CD31B40B9AA9}" type="presParOf" srcId="{EC797367-8C2B-406D-93AC-53FC97016669}" destId="{AA03FC5E-9D30-4B62-9B5E-8101F99BAFF4}" srcOrd="3" destOrd="0" presId="urn:microsoft.com/office/officeart/2005/8/layout/hierarchy2"/>
    <dgm:cxn modelId="{DC865C91-E8A2-4C25-985B-2331AF3D29FA}" type="presParOf" srcId="{AA03FC5E-9D30-4B62-9B5E-8101F99BAFF4}" destId="{B4C20733-62B4-4463-8C2B-67C1CE662251}" srcOrd="0" destOrd="0" presId="urn:microsoft.com/office/officeart/2005/8/layout/hierarchy2"/>
    <dgm:cxn modelId="{618DC493-26D8-4758-9F48-44C5BA64B2CD}" type="presParOf" srcId="{AA03FC5E-9D30-4B62-9B5E-8101F99BAFF4}" destId="{1FAEF8A3-FBF8-4ADD-A9BB-CA48C80D4CB6}" srcOrd="1" destOrd="0" presId="urn:microsoft.com/office/officeart/2005/8/layout/hierarchy2"/>
    <dgm:cxn modelId="{5AC9B5FF-AF51-45BC-929E-00E2B159324C}" type="presParOf" srcId="{1FAEF8A3-FBF8-4ADD-A9BB-CA48C80D4CB6}" destId="{FC1A953A-B393-4FD7-81EE-4CEF37D0571C}" srcOrd="0" destOrd="0" presId="urn:microsoft.com/office/officeart/2005/8/layout/hierarchy2"/>
    <dgm:cxn modelId="{58434BE0-9DCE-4453-856D-5E848422D4E1}" type="presParOf" srcId="{FC1A953A-B393-4FD7-81EE-4CEF37D0571C}" destId="{C1A85B58-53B8-4516-B43B-CA918C53D386}" srcOrd="0" destOrd="0" presId="urn:microsoft.com/office/officeart/2005/8/layout/hierarchy2"/>
    <dgm:cxn modelId="{99FBFA27-C1F3-433E-B21A-C8F6D0737996}" type="presParOf" srcId="{1FAEF8A3-FBF8-4ADD-A9BB-CA48C80D4CB6}" destId="{D86490D4-21C8-4FDC-AF48-974845D35E06}" srcOrd="1" destOrd="0" presId="urn:microsoft.com/office/officeart/2005/8/layout/hierarchy2"/>
    <dgm:cxn modelId="{FB3A0C09-35BA-49CC-8859-01A39487F8D2}" type="presParOf" srcId="{D86490D4-21C8-4FDC-AF48-974845D35E06}" destId="{CCCAA978-4359-4A8A-9BC0-65FAB3FD7890}" srcOrd="0" destOrd="0" presId="urn:microsoft.com/office/officeart/2005/8/layout/hierarchy2"/>
    <dgm:cxn modelId="{97BE5C81-9C61-4474-AB01-3BCAC24651BB}" type="presParOf" srcId="{D86490D4-21C8-4FDC-AF48-974845D35E06}" destId="{39653902-39CB-48A7-9409-7BD47A4088B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B54D47E-1DA7-40F9-8608-ACE7072B7A7A}" type="doc">
      <dgm:prSet loTypeId="urn:microsoft.com/office/officeart/2005/8/layout/process1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64ED17E8-D659-49E6-AFA9-DFD9C5C22AC0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El encargado podrá:</a:t>
          </a:r>
        </a:p>
      </dgm:t>
    </dgm:pt>
    <dgm:pt modelId="{FFB518BE-D611-498E-A5B7-4386A7372416}" type="parTrans" cxnId="{3CBC033C-77D5-41FD-B6CA-0A5AFFDAFF09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6AF5D96B-074D-4D2E-B562-13D16E8DCD0B}" type="sibTrans" cxnId="{3CBC033C-77D5-41FD-B6CA-0A5AFFDAFF09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9F180267-8439-46A5-A8E4-D6D3ADE5550C}">
      <dgm:prSet custT="1"/>
      <dgm:spPr/>
      <dgm:t>
        <a:bodyPr/>
        <a:lstStyle/>
        <a:p>
          <a:pPr rtl="0"/>
          <a:r>
            <a:rPr lang="es-MX" sz="2400" b="1" u="sng" dirty="0">
              <a:latin typeface="Arial Narrow" panose="020B0606020202030204" pitchFamily="34" charset="0"/>
            </a:rPr>
            <a:t>Subcontratar servicios</a:t>
          </a:r>
          <a:r>
            <a:rPr lang="es-MX" sz="2400" dirty="0">
              <a:latin typeface="Arial Narrow" panose="020B0606020202030204" pitchFamily="34" charset="0"/>
            </a:rPr>
            <a:t> que impliquen el tratamiento de DP por cuenta del responsable</a:t>
          </a:r>
        </a:p>
      </dgm:t>
    </dgm:pt>
    <dgm:pt modelId="{323ABBD7-4EB7-4E11-A496-2AEC149B7158}" type="parTrans" cxnId="{5E4D0F68-CAA6-415F-9B5B-BC562E9F895F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A8F719B6-0B66-4C82-A9EC-32B9912AE7F9}" type="sibTrans" cxnId="{5E4D0F68-CAA6-415F-9B5B-BC562E9F895F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F124E645-7783-4D3A-BBD4-FC46F9F90346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Siempre y cuando medie la </a:t>
          </a:r>
          <a:r>
            <a:rPr lang="es-MX" sz="2400" b="1" dirty="0">
              <a:latin typeface="Arial Narrow" panose="020B0606020202030204" pitchFamily="34" charset="0"/>
            </a:rPr>
            <a:t>autorización expresa </a:t>
          </a:r>
          <a:r>
            <a:rPr lang="es-MX" sz="2400" dirty="0">
              <a:latin typeface="Arial Narrow" panose="020B0606020202030204" pitchFamily="34" charset="0"/>
            </a:rPr>
            <a:t>del responsable</a:t>
          </a:r>
        </a:p>
      </dgm:t>
    </dgm:pt>
    <dgm:pt modelId="{4C0D49C0-1936-476E-8B24-93040668D2AB}" type="parTrans" cxnId="{715BAD3F-D6EA-4742-86A6-E74B0DE2DA25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137F65D3-3AC4-41C1-958D-D81820A102B9}" type="sibTrans" cxnId="{715BAD3F-D6EA-4742-86A6-E74B0DE2DA25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2650F295-8CD0-4144-99BE-A4C0033CBA29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El subcontratado </a:t>
          </a:r>
          <a:r>
            <a:rPr lang="es-MX" sz="2400" b="1" u="sng" dirty="0">
              <a:latin typeface="Arial Narrow" panose="020B0606020202030204" pitchFamily="34" charset="0"/>
            </a:rPr>
            <a:t>asumirá el carácter de encargado </a:t>
          </a:r>
          <a:r>
            <a:rPr lang="es-MX" sz="2400" dirty="0">
              <a:latin typeface="Arial Narrow" panose="020B0606020202030204" pitchFamily="34" charset="0"/>
            </a:rPr>
            <a:t>en los términos de la Ley </a:t>
          </a:r>
        </a:p>
      </dgm:t>
    </dgm:pt>
    <dgm:pt modelId="{E2BBF0BF-A685-46E5-97E2-B159A770CC6A}" type="parTrans" cxnId="{1099D3EA-645B-40A0-B9EE-284EB35484B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E161AAD3-3E50-4D8F-B678-E060865EF147}" type="sibTrans" cxnId="{1099D3EA-645B-40A0-B9EE-284EB35484B6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C05115BE-D419-48CD-9277-4881745EB0C3}" type="pres">
      <dgm:prSet presAssocID="{7B54D47E-1DA7-40F9-8608-ACE7072B7A7A}" presName="Name0" presStyleCnt="0">
        <dgm:presLayoutVars>
          <dgm:dir/>
          <dgm:resizeHandles val="exact"/>
        </dgm:presLayoutVars>
      </dgm:prSet>
      <dgm:spPr/>
    </dgm:pt>
    <dgm:pt modelId="{330BCFEC-AAEF-4E35-B5D9-D0CB1B70970C}" type="pres">
      <dgm:prSet presAssocID="{64ED17E8-D659-49E6-AFA9-DFD9C5C22AC0}" presName="node" presStyleLbl="node1" presStyleIdx="0" presStyleCnt="4">
        <dgm:presLayoutVars>
          <dgm:bulletEnabled val="1"/>
        </dgm:presLayoutVars>
      </dgm:prSet>
      <dgm:spPr/>
    </dgm:pt>
    <dgm:pt modelId="{F48FB6B1-617C-46DC-99EE-F56CEE04CD92}" type="pres">
      <dgm:prSet presAssocID="{6AF5D96B-074D-4D2E-B562-13D16E8DCD0B}" presName="sibTrans" presStyleLbl="sibTrans2D1" presStyleIdx="0" presStyleCnt="3"/>
      <dgm:spPr/>
    </dgm:pt>
    <dgm:pt modelId="{17E2FC7C-4D04-46DF-B464-DC32B4E9DF28}" type="pres">
      <dgm:prSet presAssocID="{6AF5D96B-074D-4D2E-B562-13D16E8DCD0B}" presName="connectorText" presStyleLbl="sibTrans2D1" presStyleIdx="0" presStyleCnt="3"/>
      <dgm:spPr/>
    </dgm:pt>
    <dgm:pt modelId="{6D505818-200E-4DB1-984D-9E3674D7ED7D}" type="pres">
      <dgm:prSet presAssocID="{9F180267-8439-46A5-A8E4-D6D3ADE5550C}" presName="node" presStyleLbl="node1" presStyleIdx="1" presStyleCnt="4">
        <dgm:presLayoutVars>
          <dgm:bulletEnabled val="1"/>
        </dgm:presLayoutVars>
      </dgm:prSet>
      <dgm:spPr/>
    </dgm:pt>
    <dgm:pt modelId="{351456B9-79FC-41B7-9B2B-63F99AEFD386}" type="pres">
      <dgm:prSet presAssocID="{A8F719B6-0B66-4C82-A9EC-32B9912AE7F9}" presName="sibTrans" presStyleLbl="sibTrans2D1" presStyleIdx="1" presStyleCnt="3"/>
      <dgm:spPr/>
    </dgm:pt>
    <dgm:pt modelId="{ED3D8CBA-039D-45AE-AF80-712F0DF8864F}" type="pres">
      <dgm:prSet presAssocID="{A8F719B6-0B66-4C82-A9EC-32B9912AE7F9}" presName="connectorText" presStyleLbl="sibTrans2D1" presStyleIdx="1" presStyleCnt="3"/>
      <dgm:spPr/>
    </dgm:pt>
    <dgm:pt modelId="{CEE6B196-B642-417A-8314-5337FAC04382}" type="pres">
      <dgm:prSet presAssocID="{2650F295-8CD0-4144-99BE-A4C0033CBA29}" presName="node" presStyleLbl="node1" presStyleIdx="2" presStyleCnt="4">
        <dgm:presLayoutVars>
          <dgm:bulletEnabled val="1"/>
        </dgm:presLayoutVars>
      </dgm:prSet>
      <dgm:spPr/>
    </dgm:pt>
    <dgm:pt modelId="{224557B7-F6CD-41FC-9F9F-8E6078E21FCE}" type="pres">
      <dgm:prSet presAssocID="{E161AAD3-3E50-4D8F-B678-E060865EF147}" presName="sibTrans" presStyleLbl="sibTrans2D1" presStyleIdx="2" presStyleCnt="3"/>
      <dgm:spPr/>
    </dgm:pt>
    <dgm:pt modelId="{5891E449-0D0D-4771-950A-3924F16688A4}" type="pres">
      <dgm:prSet presAssocID="{E161AAD3-3E50-4D8F-B678-E060865EF147}" presName="connectorText" presStyleLbl="sibTrans2D1" presStyleIdx="2" presStyleCnt="3"/>
      <dgm:spPr/>
    </dgm:pt>
    <dgm:pt modelId="{7A7F0E15-BB57-4B22-ADAC-1C8D52CDB0DB}" type="pres">
      <dgm:prSet presAssocID="{F124E645-7783-4D3A-BBD4-FC46F9F90346}" presName="node" presStyleLbl="node1" presStyleIdx="3" presStyleCnt="4">
        <dgm:presLayoutVars>
          <dgm:bulletEnabled val="1"/>
        </dgm:presLayoutVars>
      </dgm:prSet>
      <dgm:spPr/>
    </dgm:pt>
  </dgm:ptLst>
  <dgm:cxnLst>
    <dgm:cxn modelId="{0B91E803-08C1-451D-9C9B-C2669AB7BA97}" type="presOf" srcId="{6AF5D96B-074D-4D2E-B562-13D16E8DCD0B}" destId="{17E2FC7C-4D04-46DF-B464-DC32B4E9DF28}" srcOrd="1" destOrd="0" presId="urn:microsoft.com/office/officeart/2005/8/layout/process1"/>
    <dgm:cxn modelId="{A2763E0B-2C33-4E4B-8E7D-7C218D562491}" type="presOf" srcId="{A8F719B6-0B66-4C82-A9EC-32B9912AE7F9}" destId="{ED3D8CBA-039D-45AE-AF80-712F0DF8864F}" srcOrd="1" destOrd="0" presId="urn:microsoft.com/office/officeart/2005/8/layout/process1"/>
    <dgm:cxn modelId="{5B84E80B-A944-4074-816E-B047D9C81462}" type="presOf" srcId="{64ED17E8-D659-49E6-AFA9-DFD9C5C22AC0}" destId="{330BCFEC-AAEF-4E35-B5D9-D0CB1B70970C}" srcOrd="0" destOrd="0" presId="urn:microsoft.com/office/officeart/2005/8/layout/process1"/>
    <dgm:cxn modelId="{3CBC033C-77D5-41FD-B6CA-0A5AFFDAFF09}" srcId="{7B54D47E-1DA7-40F9-8608-ACE7072B7A7A}" destId="{64ED17E8-D659-49E6-AFA9-DFD9C5C22AC0}" srcOrd="0" destOrd="0" parTransId="{FFB518BE-D611-498E-A5B7-4386A7372416}" sibTransId="{6AF5D96B-074D-4D2E-B562-13D16E8DCD0B}"/>
    <dgm:cxn modelId="{715BAD3F-D6EA-4742-86A6-E74B0DE2DA25}" srcId="{7B54D47E-1DA7-40F9-8608-ACE7072B7A7A}" destId="{F124E645-7783-4D3A-BBD4-FC46F9F90346}" srcOrd="3" destOrd="0" parTransId="{4C0D49C0-1936-476E-8B24-93040668D2AB}" sibTransId="{137F65D3-3AC4-41C1-958D-D81820A102B9}"/>
    <dgm:cxn modelId="{D70DF342-C447-43C5-8E64-F28F60788102}" type="presOf" srcId="{A8F719B6-0B66-4C82-A9EC-32B9912AE7F9}" destId="{351456B9-79FC-41B7-9B2B-63F99AEFD386}" srcOrd="0" destOrd="0" presId="urn:microsoft.com/office/officeart/2005/8/layout/process1"/>
    <dgm:cxn modelId="{5D490545-4571-4163-A92E-ABF4A962C754}" type="presOf" srcId="{E161AAD3-3E50-4D8F-B678-E060865EF147}" destId="{5891E449-0D0D-4771-950A-3924F16688A4}" srcOrd="1" destOrd="0" presId="urn:microsoft.com/office/officeart/2005/8/layout/process1"/>
    <dgm:cxn modelId="{5E4D0F68-CAA6-415F-9B5B-BC562E9F895F}" srcId="{7B54D47E-1DA7-40F9-8608-ACE7072B7A7A}" destId="{9F180267-8439-46A5-A8E4-D6D3ADE5550C}" srcOrd="1" destOrd="0" parTransId="{323ABBD7-4EB7-4E11-A496-2AEC149B7158}" sibTransId="{A8F719B6-0B66-4C82-A9EC-32B9912AE7F9}"/>
    <dgm:cxn modelId="{5793C84B-C969-44A8-8495-2773C091769E}" type="presOf" srcId="{7B54D47E-1DA7-40F9-8608-ACE7072B7A7A}" destId="{C05115BE-D419-48CD-9277-4881745EB0C3}" srcOrd="0" destOrd="0" presId="urn:microsoft.com/office/officeart/2005/8/layout/process1"/>
    <dgm:cxn modelId="{F3733790-153A-4D42-9B4F-63380180FC1A}" type="presOf" srcId="{F124E645-7783-4D3A-BBD4-FC46F9F90346}" destId="{7A7F0E15-BB57-4B22-ADAC-1C8D52CDB0DB}" srcOrd="0" destOrd="0" presId="urn:microsoft.com/office/officeart/2005/8/layout/process1"/>
    <dgm:cxn modelId="{A67E8DA3-48EB-4528-BD5D-8DBE3A509312}" type="presOf" srcId="{9F180267-8439-46A5-A8E4-D6D3ADE5550C}" destId="{6D505818-200E-4DB1-984D-9E3674D7ED7D}" srcOrd="0" destOrd="0" presId="urn:microsoft.com/office/officeart/2005/8/layout/process1"/>
    <dgm:cxn modelId="{C35542B3-2A26-416C-A5EA-8E4DF6FF5C34}" type="presOf" srcId="{6AF5D96B-074D-4D2E-B562-13D16E8DCD0B}" destId="{F48FB6B1-617C-46DC-99EE-F56CEE04CD92}" srcOrd="0" destOrd="0" presId="urn:microsoft.com/office/officeart/2005/8/layout/process1"/>
    <dgm:cxn modelId="{D409C8BA-0944-4B39-8DF5-E77BA110370F}" type="presOf" srcId="{E161AAD3-3E50-4D8F-B678-E060865EF147}" destId="{224557B7-F6CD-41FC-9F9F-8E6078E21FCE}" srcOrd="0" destOrd="0" presId="urn:microsoft.com/office/officeart/2005/8/layout/process1"/>
    <dgm:cxn modelId="{E69958CF-421D-42AF-B6FF-587D761EA9D4}" type="presOf" srcId="{2650F295-8CD0-4144-99BE-A4C0033CBA29}" destId="{CEE6B196-B642-417A-8314-5337FAC04382}" srcOrd="0" destOrd="0" presId="urn:microsoft.com/office/officeart/2005/8/layout/process1"/>
    <dgm:cxn modelId="{1099D3EA-645B-40A0-B9EE-284EB35484B6}" srcId="{7B54D47E-1DA7-40F9-8608-ACE7072B7A7A}" destId="{2650F295-8CD0-4144-99BE-A4C0033CBA29}" srcOrd="2" destOrd="0" parTransId="{E2BBF0BF-A685-46E5-97E2-B159A770CC6A}" sibTransId="{E161AAD3-3E50-4D8F-B678-E060865EF147}"/>
    <dgm:cxn modelId="{E10A169D-7883-47D8-8990-2BF8488CFDB8}" type="presParOf" srcId="{C05115BE-D419-48CD-9277-4881745EB0C3}" destId="{330BCFEC-AAEF-4E35-B5D9-D0CB1B70970C}" srcOrd="0" destOrd="0" presId="urn:microsoft.com/office/officeart/2005/8/layout/process1"/>
    <dgm:cxn modelId="{7FAE1D94-E70D-4DED-9EEA-7FE955F1A097}" type="presParOf" srcId="{C05115BE-D419-48CD-9277-4881745EB0C3}" destId="{F48FB6B1-617C-46DC-99EE-F56CEE04CD92}" srcOrd="1" destOrd="0" presId="urn:microsoft.com/office/officeart/2005/8/layout/process1"/>
    <dgm:cxn modelId="{3C51FBCB-DD62-473A-811C-AF400BFFC354}" type="presParOf" srcId="{F48FB6B1-617C-46DC-99EE-F56CEE04CD92}" destId="{17E2FC7C-4D04-46DF-B464-DC32B4E9DF28}" srcOrd="0" destOrd="0" presId="urn:microsoft.com/office/officeart/2005/8/layout/process1"/>
    <dgm:cxn modelId="{2055E6D0-C00A-4D7F-9E47-74CB898CAB18}" type="presParOf" srcId="{C05115BE-D419-48CD-9277-4881745EB0C3}" destId="{6D505818-200E-4DB1-984D-9E3674D7ED7D}" srcOrd="2" destOrd="0" presId="urn:microsoft.com/office/officeart/2005/8/layout/process1"/>
    <dgm:cxn modelId="{316AF0A6-B573-425B-A4E7-922D67A6257C}" type="presParOf" srcId="{C05115BE-D419-48CD-9277-4881745EB0C3}" destId="{351456B9-79FC-41B7-9B2B-63F99AEFD386}" srcOrd="3" destOrd="0" presId="urn:microsoft.com/office/officeart/2005/8/layout/process1"/>
    <dgm:cxn modelId="{ABD30688-1264-49BA-A043-93F010C67BE8}" type="presParOf" srcId="{351456B9-79FC-41B7-9B2B-63F99AEFD386}" destId="{ED3D8CBA-039D-45AE-AF80-712F0DF8864F}" srcOrd="0" destOrd="0" presId="urn:microsoft.com/office/officeart/2005/8/layout/process1"/>
    <dgm:cxn modelId="{BBCC3A85-6E96-417E-AA40-B6BEF5BE8E02}" type="presParOf" srcId="{C05115BE-D419-48CD-9277-4881745EB0C3}" destId="{CEE6B196-B642-417A-8314-5337FAC04382}" srcOrd="4" destOrd="0" presId="urn:microsoft.com/office/officeart/2005/8/layout/process1"/>
    <dgm:cxn modelId="{1262B81A-D1DE-4498-B282-49EAB990C0EB}" type="presParOf" srcId="{C05115BE-D419-48CD-9277-4881745EB0C3}" destId="{224557B7-F6CD-41FC-9F9F-8E6078E21FCE}" srcOrd="5" destOrd="0" presId="urn:microsoft.com/office/officeart/2005/8/layout/process1"/>
    <dgm:cxn modelId="{F5262EAE-D049-4722-AFB1-629B93BE0A08}" type="presParOf" srcId="{224557B7-F6CD-41FC-9F9F-8E6078E21FCE}" destId="{5891E449-0D0D-4771-950A-3924F16688A4}" srcOrd="0" destOrd="0" presId="urn:microsoft.com/office/officeart/2005/8/layout/process1"/>
    <dgm:cxn modelId="{4EB53DC3-98DD-44B9-B780-823780CEAED0}" type="presParOf" srcId="{C05115BE-D419-48CD-9277-4881745EB0C3}" destId="{7A7F0E15-BB57-4B22-ADAC-1C8D52CDB0D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DC517A25-B009-48D4-919C-E80ECA53D0F4}" type="doc">
      <dgm:prSet loTypeId="urn:microsoft.com/office/officeart/2005/8/layout/hierarchy2" loCatId="hierarchy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6466885-3D9B-4D4B-A5D8-371D79BDBAA8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3600">
              <a:solidFill>
                <a:schemeClr val="bg1"/>
              </a:solidFill>
              <a:latin typeface="Arial Narrow" panose="020B0606020202030204" pitchFamily="34" charset="0"/>
            </a:rPr>
            <a:t>Comunicaciones</a:t>
          </a:r>
          <a:endParaRPr lang="es-ES" sz="36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3B998A3B-32E4-48E9-A948-8D539666C038}" type="parTrans" cxnId="{B91A039C-E2BA-4297-BBD0-455E5B0D7BFA}">
      <dgm:prSet/>
      <dgm:spPr/>
      <dgm:t>
        <a:bodyPr/>
        <a:lstStyle/>
        <a:p>
          <a:endParaRPr lang="es-ES" sz="36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101668E6-1D8E-4B05-A36D-26E696447DF7}" type="sibTrans" cxnId="{B91A039C-E2BA-4297-BBD0-455E5B0D7BFA}">
      <dgm:prSet/>
      <dgm:spPr/>
      <dgm:t>
        <a:bodyPr/>
        <a:lstStyle/>
        <a:p>
          <a:endParaRPr lang="es-ES" sz="36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A025C89A-9181-4974-89A6-575C53F18282}">
      <dgm:prSet phldrT="[Texto]" custT="1"/>
      <dgm:spPr>
        <a:solidFill>
          <a:srgbClr val="28155F"/>
        </a:solidFill>
      </dgm:spPr>
      <dgm:t>
        <a:bodyPr/>
        <a:lstStyle/>
        <a:p>
          <a:r>
            <a:rPr lang="es-ES" sz="3600" b="1">
              <a:solidFill>
                <a:schemeClr val="bg1"/>
              </a:solidFill>
              <a:latin typeface="Arial Narrow" panose="020B0606020202030204" pitchFamily="34" charset="0"/>
            </a:rPr>
            <a:t>Transferencias</a:t>
          </a:r>
          <a:endParaRPr lang="es-ES" sz="3600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23074EA3-C7F5-424F-84B8-1083057A5673}" type="parTrans" cxnId="{60FDC8BE-252C-45A1-AC29-7B11B6833003}">
      <dgm:prSet custT="1"/>
      <dgm:spPr/>
      <dgm:t>
        <a:bodyPr/>
        <a:lstStyle/>
        <a:p>
          <a:endParaRPr lang="es-ES" sz="36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30AB1E29-A99A-43CD-8136-7BE8B3C3D3DF}" type="sibTrans" cxnId="{60FDC8BE-252C-45A1-AC29-7B11B6833003}">
      <dgm:prSet/>
      <dgm:spPr/>
      <dgm:t>
        <a:bodyPr/>
        <a:lstStyle/>
        <a:p>
          <a:endParaRPr lang="es-ES" sz="36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B3323147-6B1F-4554-ADBF-98FD4D69C36C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3600" b="1">
              <a:solidFill>
                <a:schemeClr val="bg1"/>
              </a:solidFill>
              <a:latin typeface="Arial Narrow" panose="020B0606020202030204" pitchFamily="34" charset="0"/>
            </a:rPr>
            <a:t>Remisiones</a:t>
          </a:r>
          <a:endParaRPr lang="es-ES" sz="3600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A43A718D-C7DC-4472-97EB-6CA82EE5F7E1}" type="parTrans" cxnId="{F7BCBD30-5D5F-47D5-AEDD-BAC0EC40C374}">
      <dgm:prSet custT="1"/>
      <dgm:spPr/>
      <dgm:t>
        <a:bodyPr/>
        <a:lstStyle/>
        <a:p>
          <a:endParaRPr lang="es-ES" sz="36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C0E851D5-6BFD-4BD9-A3DB-1A1EA771C1FD}" type="sibTrans" cxnId="{F7BCBD30-5D5F-47D5-AEDD-BAC0EC40C374}">
      <dgm:prSet/>
      <dgm:spPr/>
      <dgm:t>
        <a:bodyPr/>
        <a:lstStyle/>
        <a:p>
          <a:endParaRPr lang="es-ES" sz="36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BABEE7ED-E2C0-4802-B39E-FA4BF0B9C3A0}" type="pres">
      <dgm:prSet presAssocID="{DC517A25-B009-48D4-919C-E80ECA53D0F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9F6A783-C57D-4AB4-B133-9D987619129B}" type="pres">
      <dgm:prSet presAssocID="{C6466885-3D9B-4D4B-A5D8-371D79BDBAA8}" presName="root1" presStyleCnt="0"/>
      <dgm:spPr/>
    </dgm:pt>
    <dgm:pt modelId="{6157B97A-D9FB-4E61-A104-EA0863CC7A50}" type="pres">
      <dgm:prSet presAssocID="{C6466885-3D9B-4D4B-A5D8-371D79BDBAA8}" presName="LevelOneTextNode" presStyleLbl="node0" presStyleIdx="0" presStyleCnt="1">
        <dgm:presLayoutVars>
          <dgm:chPref val="3"/>
        </dgm:presLayoutVars>
      </dgm:prSet>
      <dgm:spPr/>
    </dgm:pt>
    <dgm:pt modelId="{BDE7E441-67FE-4625-BC68-FF4D7E02E2BD}" type="pres">
      <dgm:prSet presAssocID="{C6466885-3D9B-4D4B-A5D8-371D79BDBAA8}" presName="level2hierChild" presStyleCnt="0"/>
      <dgm:spPr/>
    </dgm:pt>
    <dgm:pt modelId="{97F6C45F-029F-49C5-8514-086BAC19BEE3}" type="pres">
      <dgm:prSet presAssocID="{23074EA3-C7F5-424F-84B8-1083057A5673}" presName="conn2-1" presStyleLbl="parChTrans1D2" presStyleIdx="0" presStyleCnt="2"/>
      <dgm:spPr/>
    </dgm:pt>
    <dgm:pt modelId="{4F4FC93D-2492-4642-8542-CF00D80EE4AF}" type="pres">
      <dgm:prSet presAssocID="{23074EA3-C7F5-424F-84B8-1083057A5673}" presName="connTx" presStyleLbl="parChTrans1D2" presStyleIdx="0" presStyleCnt="2"/>
      <dgm:spPr/>
    </dgm:pt>
    <dgm:pt modelId="{EB80D9F9-4765-4F8D-A02F-30199695472B}" type="pres">
      <dgm:prSet presAssocID="{A025C89A-9181-4974-89A6-575C53F18282}" presName="root2" presStyleCnt="0"/>
      <dgm:spPr/>
    </dgm:pt>
    <dgm:pt modelId="{76FCEC54-DD2E-4636-AC18-CC6226690F4C}" type="pres">
      <dgm:prSet presAssocID="{A025C89A-9181-4974-89A6-575C53F18282}" presName="LevelTwoTextNode" presStyleLbl="node2" presStyleIdx="0" presStyleCnt="2">
        <dgm:presLayoutVars>
          <dgm:chPref val="3"/>
        </dgm:presLayoutVars>
      </dgm:prSet>
      <dgm:spPr/>
    </dgm:pt>
    <dgm:pt modelId="{1F6831E5-C24E-4420-9841-24BC1D980D77}" type="pres">
      <dgm:prSet presAssocID="{A025C89A-9181-4974-89A6-575C53F18282}" presName="level3hierChild" presStyleCnt="0"/>
      <dgm:spPr/>
    </dgm:pt>
    <dgm:pt modelId="{B92FE84D-5C4F-498E-81B2-1E0E185AAF1E}" type="pres">
      <dgm:prSet presAssocID="{A43A718D-C7DC-4472-97EB-6CA82EE5F7E1}" presName="conn2-1" presStyleLbl="parChTrans1D2" presStyleIdx="1" presStyleCnt="2"/>
      <dgm:spPr/>
    </dgm:pt>
    <dgm:pt modelId="{87F9837A-17C7-43B8-A1FE-34F57B93E5DC}" type="pres">
      <dgm:prSet presAssocID="{A43A718D-C7DC-4472-97EB-6CA82EE5F7E1}" presName="connTx" presStyleLbl="parChTrans1D2" presStyleIdx="1" presStyleCnt="2"/>
      <dgm:spPr/>
    </dgm:pt>
    <dgm:pt modelId="{758D8DB1-9A1B-4595-B024-185C09684448}" type="pres">
      <dgm:prSet presAssocID="{B3323147-6B1F-4554-ADBF-98FD4D69C36C}" presName="root2" presStyleCnt="0"/>
      <dgm:spPr/>
    </dgm:pt>
    <dgm:pt modelId="{3695B80D-DB1D-4629-884F-6AE3FCF0BC58}" type="pres">
      <dgm:prSet presAssocID="{B3323147-6B1F-4554-ADBF-98FD4D69C36C}" presName="LevelTwoTextNode" presStyleLbl="node2" presStyleIdx="1" presStyleCnt="2">
        <dgm:presLayoutVars>
          <dgm:chPref val="3"/>
        </dgm:presLayoutVars>
      </dgm:prSet>
      <dgm:spPr/>
    </dgm:pt>
    <dgm:pt modelId="{F2C24C8D-71E3-448A-93F7-21021C23C3CE}" type="pres">
      <dgm:prSet presAssocID="{B3323147-6B1F-4554-ADBF-98FD4D69C36C}" presName="level3hierChild" presStyleCnt="0"/>
      <dgm:spPr/>
    </dgm:pt>
  </dgm:ptLst>
  <dgm:cxnLst>
    <dgm:cxn modelId="{D358B400-78E6-4EFA-B02B-F8E173E93D6A}" type="presOf" srcId="{B3323147-6B1F-4554-ADBF-98FD4D69C36C}" destId="{3695B80D-DB1D-4629-884F-6AE3FCF0BC58}" srcOrd="0" destOrd="0" presId="urn:microsoft.com/office/officeart/2005/8/layout/hierarchy2"/>
    <dgm:cxn modelId="{F7BCBD30-5D5F-47D5-AEDD-BAC0EC40C374}" srcId="{C6466885-3D9B-4D4B-A5D8-371D79BDBAA8}" destId="{B3323147-6B1F-4554-ADBF-98FD4D69C36C}" srcOrd="1" destOrd="0" parTransId="{A43A718D-C7DC-4472-97EB-6CA82EE5F7E1}" sibTransId="{C0E851D5-6BFD-4BD9-A3DB-1A1EA771C1FD}"/>
    <dgm:cxn modelId="{0006E674-D846-47FA-92EB-1D96203FAE29}" type="presOf" srcId="{A43A718D-C7DC-4472-97EB-6CA82EE5F7E1}" destId="{B92FE84D-5C4F-498E-81B2-1E0E185AAF1E}" srcOrd="0" destOrd="0" presId="urn:microsoft.com/office/officeart/2005/8/layout/hierarchy2"/>
    <dgm:cxn modelId="{8D6E377E-1D79-42CB-9491-E7ECEA118212}" type="presOf" srcId="{23074EA3-C7F5-424F-84B8-1083057A5673}" destId="{4F4FC93D-2492-4642-8542-CF00D80EE4AF}" srcOrd="1" destOrd="0" presId="urn:microsoft.com/office/officeart/2005/8/layout/hierarchy2"/>
    <dgm:cxn modelId="{361A6E83-187C-4398-8865-0B877653073F}" type="presOf" srcId="{23074EA3-C7F5-424F-84B8-1083057A5673}" destId="{97F6C45F-029F-49C5-8514-086BAC19BEE3}" srcOrd="0" destOrd="0" presId="urn:microsoft.com/office/officeart/2005/8/layout/hierarchy2"/>
    <dgm:cxn modelId="{B91A039C-E2BA-4297-BBD0-455E5B0D7BFA}" srcId="{DC517A25-B009-48D4-919C-E80ECA53D0F4}" destId="{C6466885-3D9B-4D4B-A5D8-371D79BDBAA8}" srcOrd="0" destOrd="0" parTransId="{3B998A3B-32E4-48E9-A948-8D539666C038}" sibTransId="{101668E6-1D8E-4B05-A36D-26E696447DF7}"/>
    <dgm:cxn modelId="{60FDC8BE-252C-45A1-AC29-7B11B6833003}" srcId="{C6466885-3D9B-4D4B-A5D8-371D79BDBAA8}" destId="{A025C89A-9181-4974-89A6-575C53F18282}" srcOrd="0" destOrd="0" parTransId="{23074EA3-C7F5-424F-84B8-1083057A5673}" sibTransId="{30AB1E29-A99A-43CD-8136-7BE8B3C3D3DF}"/>
    <dgm:cxn modelId="{C4A9BFC3-1DE6-4A64-89C1-63E9F4C28F76}" type="presOf" srcId="{A025C89A-9181-4974-89A6-575C53F18282}" destId="{76FCEC54-DD2E-4636-AC18-CC6226690F4C}" srcOrd="0" destOrd="0" presId="urn:microsoft.com/office/officeart/2005/8/layout/hierarchy2"/>
    <dgm:cxn modelId="{74E056C9-A18E-4721-A91E-42B8079614D1}" type="presOf" srcId="{A43A718D-C7DC-4472-97EB-6CA82EE5F7E1}" destId="{87F9837A-17C7-43B8-A1FE-34F57B93E5DC}" srcOrd="1" destOrd="0" presId="urn:microsoft.com/office/officeart/2005/8/layout/hierarchy2"/>
    <dgm:cxn modelId="{8D7EE0D6-FA68-48F8-90C8-300C86C35672}" type="presOf" srcId="{C6466885-3D9B-4D4B-A5D8-371D79BDBAA8}" destId="{6157B97A-D9FB-4E61-A104-EA0863CC7A50}" srcOrd="0" destOrd="0" presId="urn:microsoft.com/office/officeart/2005/8/layout/hierarchy2"/>
    <dgm:cxn modelId="{C56B57ED-5369-4BFC-B959-CC40E4B8E2AC}" type="presOf" srcId="{DC517A25-B009-48D4-919C-E80ECA53D0F4}" destId="{BABEE7ED-E2C0-4802-B39E-FA4BF0B9C3A0}" srcOrd="0" destOrd="0" presId="urn:microsoft.com/office/officeart/2005/8/layout/hierarchy2"/>
    <dgm:cxn modelId="{E952CABA-ABCC-4A45-B076-535D19A38F9E}" type="presParOf" srcId="{BABEE7ED-E2C0-4802-B39E-FA4BF0B9C3A0}" destId="{89F6A783-C57D-4AB4-B133-9D987619129B}" srcOrd="0" destOrd="0" presId="urn:microsoft.com/office/officeart/2005/8/layout/hierarchy2"/>
    <dgm:cxn modelId="{B96983BA-5194-49C6-B29D-9FAEC88D3658}" type="presParOf" srcId="{89F6A783-C57D-4AB4-B133-9D987619129B}" destId="{6157B97A-D9FB-4E61-A104-EA0863CC7A50}" srcOrd="0" destOrd="0" presId="urn:microsoft.com/office/officeart/2005/8/layout/hierarchy2"/>
    <dgm:cxn modelId="{AB9C6F85-BEDE-4D70-8A97-6213F78220DA}" type="presParOf" srcId="{89F6A783-C57D-4AB4-B133-9D987619129B}" destId="{BDE7E441-67FE-4625-BC68-FF4D7E02E2BD}" srcOrd="1" destOrd="0" presId="urn:microsoft.com/office/officeart/2005/8/layout/hierarchy2"/>
    <dgm:cxn modelId="{48F87D7B-08AD-4FD9-976A-CC15D657064C}" type="presParOf" srcId="{BDE7E441-67FE-4625-BC68-FF4D7E02E2BD}" destId="{97F6C45F-029F-49C5-8514-086BAC19BEE3}" srcOrd="0" destOrd="0" presId="urn:microsoft.com/office/officeart/2005/8/layout/hierarchy2"/>
    <dgm:cxn modelId="{2EE0C24D-B3CE-47A8-A54F-9C39AB7A86BD}" type="presParOf" srcId="{97F6C45F-029F-49C5-8514-086BAC19BEE3}" destId="{4F4FC93D-2492-4642-8542-CF00D80EE4AF}" srcOrd="0" destOrd="0" presId="urn:microsoft.com/office/officeart/2005/8/layout/hierarchy2"/>
    <dgm:cxn modelId="{ECCBCA84-1760-4C0B-BF08-DCF2F20807AA}" type="presParOf" srcId="{BDE7E441-67FE-4625-BC68-FF4D7E02E2BD}" destId="{EB80D9F9-4765-4F8D-A02F-30199695472B}" srcOrd="1" destOrd="0" presId="urn:microsoft.com/office/officeart/2005/8/layout/hierarchy2"/>
    <dgm:cxn modelId="{843B4B0B-4A72-4143-8959-8C47D973FA42}" type="presParOf" srcId="{EB80D9F9-4765-4F8D-A02F-30199695472B}" destId="{76FCEC54-DD2E-4636-AC18-CC6226690F4C}" srcOrd="0" destOrd="0" presId="urn:microsoft.com/office/officeart/2005/8/layout/hierarchy2"/>
    <dgm:cxn modelId="{93AB6666-128A-4B53-B599-C09A5532DEA2}" type="presParOf" srcId="{EB80D9F9-4765-4F8D-A02F-30199695472B}" destId="{1F6831E5-C24E-4420-9841-24BC1D980D77}" srcOrd="1" destOrd="0" presId="urn:microsoft.com/office/officeart/2005/8/layout/hierarchy2"/>
    <dgm:cxn modelId="{9908E8A7-A907-4C07-AD99-2B4B819BF22D}" type="presParOf" srcId="{BDE7E441-67FE-4625-BC68-FF4D7E02E2BD}" destId="{B92FE84D-5C4F-498E-81B2-1E0E185AAF1E}" srcOrd="2" destOrd="0" presId="urn:microsoft.com/office/officeart/2005/8/layout/hierarchy2"/>
    <dgm:cxn modelId="{8DB404F2-B4FC-4314-A714-7DBAF95C030E}" type="presParOf" srcId="{B92FE84D-5C4F-498E-81B2-1E0E185AAF1E}" destId="{87F9837A-17C7-43B8-A1FE-34F57B93E5DC}" srcOrd="0" destOrd="0" presId="urn:microsoft.com/office/officeart/2005/8/layout/hierarchy2"/>
    <dgm:cxn modelId="{0F5F1C5E-BB1C-4A1A-A581-38E2CDF28BFC}" type="presParOf" srcId="{BDE7E441-67FE-4625-BC68-FF4D7E02E2BD}" destId="{758D8DB1-9A1B-4595-B024-185C09684448}" srcOrd="3" destOrd="0" presId="urn:microsoft.com/office/officeart/2005/8/layout/hierarchy2"/>
    <dgm:cxn modelId="{5A34A53B-996D-4BE8-A7E5-BA2FF0D29D85}" type="presParOf" srcId="{758D8DB1-9A1B-4595-B024-185C09684448}" destId="{3695B80D-DB1D-4629-884F-6AE3FCF0BC58}" srcOrd="0" destOrd="0" presId="urn:microsoft.com/office/officeart/2005/8/layout/hierarchy2"/>
    <dgm:cxn modelId="{D825E6B5-A0DF-4A36-AEA3-36B2E008A616}" type="presParOf" srcId="{758D8DB1-9A1B-4595-B024-185C09684448}" destId="{F2C24C8D-71E3-448A-93F7-21021C23C3C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A9B698-4986-403B-95B6-38C6200CF585}" type="doc">
      <dgm:prSet loTypeId="urn:microsoft.com/office/officeart/2005/8/layout/hProcess6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16AC91F0-BE48-45F4-9632-1212EE4C81C6}">
      <dgm:prSet/>
      <dgm:spPr/>
      <dgm:t>
        <a:bodyPr lIns="0" tIns="0" rIns="0" bIns="0" anchor="ctr" anchorCtr="1"/>
        <a:lstStyle/>
        <a:p>
          <a:pPr algn="just" rtl="0"/>
          <a:r>
            <a:rPr lang="es-MX" dirty="0">
              <a:latin typeface="Trebuchet MS" panose="020B0603020202020204" pitchFamily="34" charset="0"/>
            </a:rPr>
            <a:t>Aplicable a cualquier tratamiento de datos personales que obren en </a:t>
          </a:r>
          <a:r>
            <a:rPr lang="es-MX" b="1" u="sng" dirty="0">
              <a:latin typeface="Trebuchet MS" panose="020B0603020202020204" pitchFamily="34" charset="0"/>
            </a:rPr>
            <a:t>soportes físicos o electrónicos, </a:t>
          </a:r>
          <a:r>
            <a:rPr lang="es-MX" dirty="0">
              <a:latin typeface="Trebuchet MS" panose="020B0603020202020204" pitchFamily="34" charset="0"/>
            </a:rPr>
            <a:t>con independencia de la forma o modalidad de su creación, tipo de soporte, procesamiento, almacenamiento y organización.</a:t>
          </a:r>
        </a:p>
      </dgm:t>
    </dgm:pt>
    <dgm:pt modelId="{67F417C4-1244-4E99-A4C6-FFA4BEAA1FED}" type="parTrans" cxnId="{E187C47F-936C-424E-BAD4-FC0F26F20D5A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61F615F0-6CD6-4ED0-A92F-D5D9E5AB2C7A}" type="sibTrans" cxnId="{E187C47F-936C-424E-BAD4-FC0F26F20D5A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8B5468C2-0B8F-4FFA-91AF-723E669D599A}">
      <dgm:prSet/>
      <dgm:spPr/>
      <dgm:t>
        <a:bodyPr/>
        <a:lstStyle/>
        <a:p>
          <a:pPr algn="ctr" rtl="0"/>
          <a:r>
            <a:rPr lang="es-MX" dirty="0">
              <a:latin typeface="Arial Narrow" panose="020B0606020202030204" pitchFamily="34" charset="0"/>
            </a:rPr>
            <a:t>OBJETO </a:t>
          </a:r>
        </a:p>
      </dgm:t>
    </dgm:pt>
    <dgm:pt modelId="{D7E8F910-50BD-4A2F-BFF3-75A9B046FA83}" type="sibTrans" cxnId="{5EF161F5-1C37-45B4-8CC5-28E92E746905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59043F80-ABD7-4BAC-BBE4-AB67BF780518}" type="parTrans" cxnId="{5EF161F5-1C37-45B4-8CC5-28E92E746905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23E8379E-5CF7-4FD1-BFF4-B366953BBE83}" type="pres">
      <dgm:prSet presAssocID="{E2A9B698-4986-403B-95B6-38C6200CF585}" presName="theList" presStyleCnt="0">
        <dgm:presLayoutVars>
          <dgm:dir/>
          <dgm:animLvl val="lvl"/>
          <dgm:resizeHandles val="exact"/>
        </dgm:presLayoutVars>
      </dgm:prSet>
      <dgm:spPr/>
    </dgm:pt>
    <dgm:pt modelId="{A4749B0E-BBF0-4290-AD23-25155DC4611E}" type="pres">
      <dgm:prSet presAssocID="{8B5468C2-0B8F-4FFA-91AF-723E669D599A}" presName="compNode" presStyleCnt="0"/>
      <dgm:spPr/>
    </dgm:pt>
    <dgm:pt modelId="{872C44EC-DE78-4637-91EA-821134361130}" type="pres">
      <dgm:prSet presAssocID="{8B5468C2-0B8F-4FFA-91AF-723E669D599A}" presName="noGeometry" presStyleCnt="0"/>
      <dgm:spPr/>
    </dgm:pt>
    <dgm:pt modelId="{3BE37D53-F9F0-4288-9ADD-27A54F3CB6F4}" type="pres">
      <dgm:prSet presAssocID="{8B5468C2-0B8F-4FFA-91AF-723E669D599A}" presName="childTextVisible" presStyleLbl="bgAccFollowNode1" presStyleIdx="0" presStyleCnt="1" custScaleX="189727" custLinFactNeighborX="20265">
        <dgm:presLayoutVars>
          <dgm:bulletEnabled val="1"/>
        </dgm:presLayoutVars>
      </dgm:prSet>
      <dgm:spPr/>
    </dgm:pt>
    <dgm:pt modelId="{77D15076-AC80-4898-9198-FA012DEF1BE0}" type="pres">
      <dgm:prSet presAssocID="{8B5468C2-0B8F-4FFA-91AF-723E669D599A}" presName="childTextHidden" presStyleLbl="bgAccFollowNode1" presStyleIdx="0" presStyleCnt="1"/>
      <dgm:spPr/>
    </dgm:pt>
    <dgm:pt modelId="{E25BCD23-92DD-4977-A112-D77E2FA3D4FD}" type="pres">
      <dgm:prSet presAssocID="{8B5468C2-0B8F-4FFA-91AF-723E669D599A}" presName="parentText" presStyleLbl="node1" presStyleIdx="0" presStyleCnt="1" custScaleX="80627" custScaleY="84087" custLinFactNeighborX="2573" custLinFactNeighborY="-3064">
        <dgm:presLayoutVars>
          <dgm:chMax val="1"/>
          <dgm:bulletEnabled val="1"/>
        </dgm:presLayoutVars>
      </dgm:prSet>
      <dgm:spPr/>
    </dgm:pt>
  </dgm:ptLst>
  <dgm:cxnLst>
    <dgm:cxn modelId="{7564A63F-0C1A-4D64-9464-244A5827D409}" type="presOf" srcId="{16AC91F0-BE48-45F4-9632-1212EE4C81C6}" destId="{3BE37D53-F9F0-4288-9ADD-27A54F3CB6F4}" srcOrd="0" destOrd="0" presId="urn:microsoft.com/office/officeart/2005/8/layout/hProcess6"/>
    <dgm:cxn modelId="{16DE9E42-CF60-4C18-988D-89DDFDEECE65}" type="presOf" srcId="{16AC91F0-BE48-45F4-9632-1212EE4C81C6}" destId="{77D15076-AC80-4898-9198-FA012DEF1BE0}" srcOrd="1" destOrd="0" presId="urn:microsoft.com/office/officeart/2005/8/layout/hProcess6"/>
    <dgm:cxn modelId="{FB41C575-80D3-436B-9A9A-84604BBA3260}" type="presOf" srcId="{E2A9B698-4986-403B-95B6-38C6200CF585}" destId="{23E8379E-5CF7-4FD1-BFF4-B366953BBE83}" srcOrd="0" destOrd="0" presId="urn:microsoft.com/office/officeart/2005/8/layout/hProcess6"/>
    <dgm:cxn modelId="{E187C47F-936C-424E-BAD4-FC0F26F20D5A}" srcId="{8B5468C2-0B8F-4FFA-91AF-723E669D599A}" destId="{16AC91F0-BE48-45F4-9632-1212EE4C81C6}" srcOrd="0" destOrd="0" parTransId="{67F417C4-1244-4E99-A4C6-FFA4BEAA1FED}" sibTransId="{61F615F0-6CD6-4ED0-A92F-D5D9E5AB2C7A}"/>
    <dgm:cxn modelId="{669DF3BF-DC24-42E3-BFF0-7136E4A10365}" type="presOf" srcId="{8B5468C2-0B8F-4FFA-91AF-723E669D599A}" destId="{E25BCD23-92DD-4977-A112-D77E2FA3D4FD}" srcOrd="0" destOrd="0" presId="urn:microsoft.com/office/officeart/2005/8/layout/hProcess6"/>
    <dgm:cxn modelId="{5EF161F5-1C37-45B4-8CC5-28E92E746905}" srcId="{E2A9B698-4986-403B-95B6-38C6200CF585}" destId="{8B5468C2-0B8F-4FFA-91AF-723E669D599A}" srcOrd="0" destOrd="0" parTransId="{59043F80-ABD7-4BAC-BBE4-AB67BF780518}" sibTransId="{D7E8F910-50BD-4A2F-BFF3-75A9B046FA83}"/>
    <dgm:cxn modelId="{0C5D15D4-D6A7-478B-9A10-51DC6FCE2329}" type="presParOf" srcId="{23E8379E-5CF7-4FD1-BFF4-B366953BBE83}" destId="{A4749B0E-BBF0-4290-AD23-25155DC4611E}" srcOrd="0" destOrd="0" presId="urn:microsoft.com/office/officeart/2005/8/layout/hProcess6"/>
    <dgm:cxn modelId="{EBF4E1A6-4CAC-46E5-8BE6-9071363F26C5}" type="presParOf" srcId="{A4749B0E-BBF0-4290-AD23-25155DC4611E}" destId="{872C44EC-DE78-4637-91EA-821134361130}" srcOrd="0" destOrd="0" presId="urn:microsoft.com/office/officeart/2005/8/layout/hProcess6"/>
    <dgm:cxn modelId="{288C8DCD-3042-489B-B777-96AA9A81ED71}" type="presParOf" srcId="{A4749B0E-BBF0-4290-AD23-25155DC4611E}" destId="{3BE37D53-F9F0-4288-9ADD-27A54F3CB6F4}" srcOrd="1" destOrd="0" presId="urn:microsoft.com/office/officeart/2005/8/layout/hProcess6"/>
    <dgm:cxn modelId="{C0B6D57C-DDB6-4D00-A651-D55140538E09}" type="presParOf" srcId="{A4749B0E-BBF0-4290-AD23-25155DC4611E}" destId="{77D15076-AC80-4898-9198-FA012DEF1BE0}" srcOrd="2" destOrd="0" presId="urn:microsoft.com/office/officeart/2005/8/layout/hProcess6"/>
    <dgm:cxn modelId="{FD28D747-CBC7-4E10-B821-2D62B80EAE18}" type="presParOf" srcId="{A4749B0E-BBF0-4290-AD23-25155DC4611E}" destId="{E25BCD23-92DD-4977-A112-D77E2FA3D4FD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05C2275-690A-47D1-B349-D1D29A178F90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610C9F5E-EAC3-423B-8662-2833E0ECD8A7}">
      <dgm:prSet custT="1"/>
      <dgm:spPr/>
      <dgm:t>
        <a:bodyPr/>
        <a:lstStyle/>
        <a:p>
          <a:pPr rtl="0"/>
          <a:r>
            <a:rPr lang="es-ES" sz="2400" b="1" dirty="0">
              <a:latin typeface="Trebuchet MS" panose="020B0603020202020204" pitchFamily="34" charset="0"/>
            </a:rPr>
            <a:t>Consentimiento, salvo excepciones.</a:t>
          </a:r>
          <a:endParaRPr lang="es-MX" sz="2400" dirty="0">
            <a:latin typeface="Trebuchet MS" panose="020B0603020202020204" pitchFamily="34" charset="0"/>
          </a:endParaRPr>
        </a:p>
      </dgm:t>
    </dgm:pt>
    <dgm:pt modelId="{A3034F17-2CFB-4CDB-8A94-9E14F92A6E5F}" type="parTrans" cxnId="{7A7162A1-1239-4757-B52E-141B44079BC9}">
      <dgm:prSet/>
      <dgm:spPr/>
      <dgm:t>
        <a:bodyPr/>
        <a:lstStyle/>
        <a:p>
          <a:endParaRPr lang="es-MX"/>
        </a:p>
      </dgm:t>
    </dgm:pt>
    <dgm:pt modelId="{2E08D688-E439-446E-AE5A-2D733FC280A7}" type="sibTrans" cxnId="{7A7162A1-1239-4757-B52E-141B44079BC9}">
      <dgm:prSet/>
      <dgm:spPr/>
      <dgm:t>
        <a:bodyPr/>
        <a:lstStyle/>
        <a:p>
          <a:endParaRPr lang="es-MX"/>
        </a:p>
      </dgm:t>
    </dgm:pt>
    <dgm:pt modelId="{ED8EA5B1-4A1B-4B6B-BD2F-FE90C8C3A78D}">
      <dgm:prSet custT="1"/>
      <dgm:spPr/>
      <dgm:t>
        <a:bodyPr/>
        <a:lstStyle/>
        <a:p>
          <a:pPr rtl="0"/>
          <a:r>
            <a:rPr lang="es-ES" sz="2400" b="1" dirty="0"/>
            <a:t>Formalizada, salvo excepciones.</a:t>
          </a:r>
          <a:endParaRPr lang="es-MX" sz="2400" dirty="0"/>
        </a:p>
      </dgm:t>
    </dgm:pt>
    <dgm:pt modelId="{E4192970-4CAD-4D0E-A50B-AA85383081CA}" type="parTrans" cxnId="{9FF2D725-158D-4CF2-9BA9-BA1E1DDD8526}">
      <dgm:prSet/>
      <dgm:spPr/>
      <dgm:t>
        <a:bodyPr/>
        <a:lstStyle/>
        <a:p>
          <a:endParaRPr lang="es-MX"/>
        </a:p>
      </dgm:t>
    </dgm:pt>
    <dgm:pt modelId="{7C27569A-7B97-4A57-8A23-57E688A59B85}" type="sibTrans" cxnId="{9FF2D725-158D-4CF2-9BA9-BA1E1DDD8526}">
      <dgm:prSet/>
      <dgm:spPr/>
      <dgm:t>
        <a:bodyPr/>
        <a:lstStyle/>
        <a:p>
          <a:endParaRPr lang="es-MX"/>
        </a:p>
      </dgm:t>
    </dgm:pt>
    <dgm:pt modelId="{C4FD5AD5-E709-43D4-971C-B8CB2A1427CB}">
      <dgm:prSet custT="1"/>
      <dgm:spPr/>
      <dgm:t>
        <a:bodyPr/>
        <a:lstStyle/>
        <a:p>
          <a:pPr rtl="0"/>
          <a:r>
            <a:rPr lang="es-ES" sz="2400" b="1" dirty="0"/>
            <a:t>Se deberá comunicar el aviso de privacidad</a:t>
          </a:r>
          <a:endParaRPr lang="es-MX" sz="2400" dirty="0"/>
        </a:p>
      </dgm:t>
    </dgm:pt>
    <dgm:pt modelId="{2F8130DD-6376-4F03-8EC5-93B5F077E430}" type="parTrans" cxnId="{1F938406-8FFC-4ABA-9572-B1F30CA720E5}">
      <dgm:prSet/>
      <dgm:spPr/>
      <dgm:t>
        <a:bodyPr/>
        <a:lstStyle/>
        <a:p>
          <a:endParaRPr lang="es-MX"/>
        </a:p>
      </dgm:t>
    </dgm:pt>
    <dgm:pt modelId="{ACF2BAAC-12AF-4B7B-9E6C-F96C76867BA9}" type="sibTrans" cxnId="{1F938406-8FFC-4ABA-9572-B1F30CA720E5}">
      <dgm:prSet/>
      <dgm:spPr/>
      <dgm:t>
        <a:bodyPr/>
        <a:lstStyle/>
        <a:p>
          <a:endParaRPr lang="es-MX"/>
        </a:p>
      </dgm:t>
    </dgm:pt>
    <dgm:pt modelId="{98142CD9-0A68-4E01-8319-ED7241DC4DE5}" type="pres">
      <dgm:prSet presAssocID="{B05C2275-690A-47D1-B349-D1D29A178F90}" presName="linear" presStyleCnt="0">
        <dgm:presLayoutVars>
          <dgm:animLvl val="lvl"/>
          <dgm:resizeHandles val="exact"/>
        </dgm:presLayoutVars>
      </dgm:prSet>
      <dgm:spPr/>
    </dgm:pt>
    <dgm:pt modelId="{465572F0-5B58-4E5E-A7A2-589A745E231D}" type="pres">
      <dgm:prSet presAssocID="{610C9F5E-EAC3-423B-8662-2833E0ECD8A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478FFC7-B58A-4441-BA81-1883BC284CA1}" type="pres">
      <dgm:prSet presAssocID="{2E08D688-E439-446E-AE5A-2D733FC280A7}" presName="spacer" presStyleCnt="0"/>
      <dgm:spPr/>
    </dgm:pt>
    <dgm:pt modelId="{0369FD81-7963-46E1-874E-BD03F279F04C}" type="pres">
      <dgm:prSet presAssocID="{ED8EA5B1-4A1B-4B6B-BD2F-FE90C8C3A78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DD01BCF-0E3D-4A91-96C4-901524EF9DA0}" type="pres">
      <dgm:prSet presAssocID="{7C27569A-7B97-4A57-8A23-57E688A59B85}" presName="spacer" presStyleCnt="0"/>
      <dgm:spPr/>
    </dgm:pt>
    <dgm:pt modelId="{BDEC4B37-3165-4A1A-B869-2C26BCF02A92}" type="pres">
      <dgm:prSet presAssocID="{C4FD5AD5-E709-43D4-971C-B8CB2A1427C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F938406-8FFC-4ABA-9572-B1F30CA720E5}" srcId="{B05C2275-690A-47D1-B349-D1D29A178F90}" destId="{C4FD5AD5-E709-43D4-971C-B8CB2A1427CB}" srcOrd="2" destOrd="0" parTransId="{2F8130DD-6376-4F03-8EC5-93B5F077E430}" sibTransId="{ACF2BAAC-12AF-4B7B-9E6C-F96C76867BA9}"/>
    <dgm:cxn modelId="{ED670E20-17D9-41BB-88DE-00E6E066B6E2}" type="presOf" srcId="{C4FD5AD5-E709-43D4-971C-B8CB2A1427CB}" destId="{BDEC4B37-3165-4A1A-B869-2C26BCF02A92}" srcOrd="0" destOrd="0" presId="urn:microsoft.com/office/officeart/2005/8/layout/vList2"/>
    <dgm:cxn modelId="{A7A82021-EB5D-4E5D-A4DE-D36845E7F3F4}" type="presOf" srcId="{B05C2275-690A-47D1-B349-D1D29A178F90}" destId="{98142CD9-0A68-4E01-8319-ED7241DC4DE5}" srcOrd="0" destOrd="0" presId="urn:microsoft.com/office/officeart/2005/8/layout/vList2"/>
    <dgm:cxn modelId="{9FF2D725-158D-4CF2-9BA9-BA1E1DDD8526}" srcId="{B05C2275-690A-47D1-B349-D1D29A178F90}" destId="{ED8EA5B1-4A1B-4B6B-BD2F-FE90C8C3A78D}" srcOrd="1" destOrd="0" parTransId="{E4192970-4CAD-4D0E-A50B-AA85383081CA}" sibTransId="{7C27569A-7B97-4A57-8A23-57E688A59B85}"/>
    <dgm:cxn modelId="{ED51097F-C4E7-4C01-BEA5-BA06D9350BBE}" type="presOf" srcId="{ED8EA5B1-4A1B-4B6B-BD2F-FE90C8C3A78D}" destId="{0369FD81-7963-46E1-874E-BD03F279F04C}" srcOrd="0" destOrd="0" presId="urn:microsoft.com/office/officeart/2005/8/layout/vList2"/>
    <dgm:cxn modelId="{7A7162A1-1239-4757-B52E-141B44079BC9}" srcId="{B05C2275-690A-47D1-B349-D1D29A178F90}" destId="{610C9F5E-EAC3-423B-8662-2833E0ECD8A7}" srcOrd="0" destOrd="0" parTransId="{A3034F17-2CFB-4CDB-8A94-9E14F92A6E5F}" sibTransId="{2E08D688-E439-446E-AE5A-2D733FC280A7}"/>
    <dgm:cxn modelId="{7D6332EF-F949-4343-B6AD-513466572D7D}" type="presOf" srcId="{610C9F5E-EAC3-423B-8662-2833E0ECD8A7}" destId="{465572F0-5B58-4E5E-A7A2-589A745E231D}" srcOrd="0" destOrd="0" presId="urn:microsoft.com/office/officeart/2005/8/layout/vList2"/>
    <dgm:cxn modelId="{EA6889AF-61A3-4306-9040-4DF37795F2BC}" type="presParOf" srcId="{98142CD9-0A68-4E01-8319-ED7241DC4DE5}" destId="{465572F0-5B58-4E5E-A7A2-589A745E231D}" srcOrd="0" destOrd="0" presId="urn:microsoft.com/office/officeart/2005/8/layout/vList2"/>
    <dgm:cxn modelId="{AB804BBA-961C-4A20-8029-B35F8A0D24CA}" type="presParOf" srcId="{98142CD9-0A68-4E01-8319-ED7241DC4DE5}" destId="{1478FFC7-B58A-4441-BA81-1883BC284CA1}" srcOrd="1" destOrd="0" presId="urn:microsoft.com/office/officeart/2005/8/layout/vList2"/>
    <dgm:cxn modelId="{B2128B7F-E9CB-4C99-93A9-E93DA14A337B}" type="presParOf" srcId="{98142CD9-0A68-4E01-8319-ED7241DC4DE5}" destId="{0369FD81-7963-46E1-874E-BD03F279F04C}" srcOrd="2" destOrd="0" presId="urn:microsoft.com/office/officeart/2005/8/layout/vList2"/>
    <dgm:cxn modelId="{AEB23714-3104-483F-8FFD-8F460ABD90B3}" type="presParOf" srcId="{98142CD9-0A68-4E01-8319-ED7241DC4DE5}" destId="{FDD01BCF-0E3D-4A91-96C4-901524EF9DA0}" srcOrd="3" destOrd="0" presId="urn:microsoft.com/office/officeart/2005/8/layout/vList2"/>
    <dgm:cxn modelId="{C6C9351B-CE7E-4EA2-B41F-B090D6F26A87}" type="presParOf" srcId="{98142CD9-0A68-4E01-8319-ED7241DC4DE5}" destId="{BDEC4B37-3165-4A1A-B869-2C26BCF02A9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82CF8D9-4B4E-4D71-9E6D-E4C31BD3C0A5}" type="doc">
      <dgm:prSet loTypeId="urn:microsoft.com/office/officeart/2005/8/layout/hierarchy2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8439070B-093A-407A-9D82-F5F480CAAA70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s-MX" sz="2200" dirty="0">
              <a:latin typeface="Trebuchet MS" panose="020B0603020202020204" pitchFamily="34" charset="0"/>
            </a:rPr>
            <a:t>Transferencias nacionales </a:t>
          </a:r>
        </a:p>
      </dgm:t>
    </dgm:pt>
    <dgm:pt modelId="{D1496993-BA9D-4B2B-954B-EDF88CDE3C71}" type="parTrans" cxnId="{BEC56C7A-3135-4F32-BC99-DD8E08247608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25AAD8CF-F43D-4C78-9BE1-27694094E0CB}" type="sibTrans" cxnId="{BEC56C7A-3135-4F32-BC99-DD8E08247608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ABE70EA2-991E-437D-BB30-1F4D2CBE20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Se realicen entre responsables en cumplimiento de una disposición legal o en el ejercicio de sus atribuciones</a:t>
          </a:r>
        </a:p>
      </dgm:t>
    </dgm:pt>
    <dgm:pt modelId="{BAC4AD4B-BECA-4EF9-B2D4-96AAFC18D52C}" type="parTrans" cxnId="{806A4F50-3C4C-4230-B7B5-7D845178DD0D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8B63F7E6-2312-4AC2-B4AB-5A01B9171455}" type="sibTrans" cxnId="{806A4F50-3C4C-4230-B7B5-7D845178DD0D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8E45CAE5-D5AD-4F36-ADD7-9282DFB3BA90}">
      <dgm:prSet custT="1"/>
      <dgm:spPr>
        <a:solidFill>
          <a:srgbClr val="002060"/>
        </a:solidFill>
      </dgm:spPr>
      <dgm:t>
        <a:bodyPr/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Transferencias internacionales </a:t>
          </a:r>
        </a:p>
      </dgm:t>
    </dgm:pt>
    <dgm:pt modelId="{8970192B-8871-4AE2-8C8D-D5A54391D397}" type="parTrans" cxnId="{1E0F029B-975E-4A3B-AFBE-C8123A9F64EE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3E87C90B-2171-4F3E-B642-E6537E3264F3}" type="sibTrans" cxnId="{1E0F029B-975E-4A3B-AFBE-C8123A9F64EE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1394519D-F32C-43B8-BE85-6374B39891CB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s-MX" sz="20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Se encuentre prevista en una ley o tratado</a:t>
          </a:r>
        </a:p>
      </dgm:t>
    </dgm:pt>
    <dgm:pt modelId="{478B9650-8805-43ED-BA64-2F17E835D8A7}" type="parTrans" cxnId="{3306FB74-8BC4-4326-9657-4BF8682090A4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F8470C82-422A-4584-A537-DA15CC407073}" type="sibTrans" cxnId="{3306FB74-8BC4-4326-9657-4BF8682090A4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141E581D-8E8A-4143-83D8-431DA4950B83}">
      <dgm:prSet custT="1"/>
      <dgm:spPr>
        <a:solidFill>
          <a:srgbClr val="002060"/>
        </a:solidFill>
      </dgm:spPr>
      <dgm:t>
        <a:bodyPr/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Se realice a petición de una autoridad extranjera u organismo internacional</a:t>
          </a:r>
        </a:p>
      </dgm:t>
    </dgm:pt>
    <dgm:pt modelId="{0CEA7F41-34F3-455F-9993-0F916503DA0C}" type="parTrans" cxnId="{4A4E830C-F469-4582-8B7B-F9058EEF7DF2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FDBAEB00-4A5A-42FD-AE7A-D7D594F831A5}" type="sibTrans" cxnId="{4A4E830C-F469-4582-8B7B-F9058EEF7DF2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73F67046-D748-45EB-BA41-D101A4D27AA7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Las finalidades sean análogas a aquéllas que dieron origen al tratamiento</a:t>
          </a:r>
        </a:p>
      </dgm:t>
    </dgm:pt>
    <dgm:pt modelId="{5407F5B5-FFE1-4B0D-ADFE-5988590E98BB}" type="parTrans" cxnId="{8DE8076D-8ECA-4F53-9F98-5BBE63DB59CB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516B7697-CB20-460D-93B6-63C70197CFAD}" type="sibTrans" cxnId="{8DE8076D-8ECA-4F53-9F98-5BBE63DB59CB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8FC293CF-459B-42CE-8FF3-3263A08986A0}">
      <dgm:prSet custT="1"/>
      <dgm:spPr/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Siempre y cuando las facultades entre los R sean homólogas</a:t>
          </a:r>
        </a:p>
      </dgm:t>
    </dgm:pt>
    <dgm:pt modelId="{D426D6B9-06F2-4993-9DCE-88227D5498EB}" type="parTrans" cxnId="{CF50E3CC-890A-4368-90F0-88373518F921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D5521B97-C6A7-44F0-B19D-7492CCF48A09}" type="sibTrans" cxnId="{CF50E3CC-890A-4368-90F0-88373518F921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DD410AC7-2902-4467-9F0C-D561EF17230F}">
      <dgm:prSet custT="1"/>
      <dgm:spPr/>
      <dgm:t>
        <a:bodyPr/>
        <a:lstStyle/>
        <a:p>
          <a:pPr rtl="0"/>
          <a:r>
            <a:rPr lang="es-MX" sz="2200" dirty="0">
              <a:latin typeface="Trebuchet MS" panose="020B0603020202020204" pitchFamily="34" charset="0"/>
            </a:rPr>
            <a:t>Excepciones</a:t>
          </a:r>
        </a:p>
      </dgm:t>
    </dgm:pt>
    <dgm:pt modelId="{628E5400-691C-48AD-867B-2752C7514A9B}" type="parTrans" cxnId="{C6E658A2-A30B-47FD-A2C5-32777C1E61D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4133452F-E0D1-4D7B-A770-A7AEFE1BFB18}" type="sibTrans" cxnId="{C6E658A2-A30B-47FD-A2C5-32777C1E61D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B6B92A9E-E5FA-46EC-B429-1AEE4192751D}" type="pres">
      <dgm:prSet presAssocID="{682CF8D9-4B4E-4D71-9E6D-E4C31BD3C0A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EC82ADF-AC68-429A-8804-BBABCDF31C8A}" type="pres">
      <dgm:prSet presAssocID="{DD410AC7-2902-4467-9F0C-D561EF17230F}" presName="root1" presStyleCnt="0"/>
      <dgm:spPr/>
    </dgm:pt>
    <dgm:pt modelId="{C54281EF-3D88-4A43-9E53-4D669875310B}" type="pres">
      <dgm:prSet presAssocID="{DD410AC7-2902-4467-9F0C-D561EF17230F}" presName="LevelOneTextNode" presStyleLbl="node0" presStyleIdx="0" presStyleCnt="1" custScaleX="157961" custScaleY="237078" custLinFactNeighborX="9006" custLinFactNeighborY="73340">
        <dgm:presLayoutVars>
          <dgm:chPref val="3"/>
        </dgm:presLayoutVars>
      </dgm:prSet>
      <dgm:spPr>
        <a:prstGeom prst="ellipse">
          <a:avLst/>
        </a:prstGeom>
      </dgm:spPr>
    </dgm:pt>
    <dgm:pt modelId="{69EBDB84-3C36-425E-8D15-EBFD431FB353}" type="pres">
      <dgm:prSet presAssocID="{DD410AC7-2902-4467-9F0C-D561EF17230F}" presName="level2hierChild" presStyleCnt="0"/>
      <dgm:spPr/>
    </dgm:pt>
    <dgm:pt modelId="{0454C275-882B-4EA3-8958-3EB7537791EC}" type="pres">
      <dgm:prSet presAssocID="{D1496993-BA9D-4B2B-954B-EDF88CDE3C71}" presName="conn2-1" presStyleLbl="parChTrans1D2" presStyleIdx="0" presStyleCnt="2"/>
      <dgm:spPr/>
    </dgm:pt>
    <dgm:pt modelId="{76D24E87-9563-457C-894B-88D68A093AC0}" type="pres">
      <dgm:prSet presAssocID="{D1496993-BA9D-4B2B-954B-EDF88CDE3C71}" presName="connTx" presStyleLbl="parChTrans1D2" presStyleIdx="0" presStyleCnt="2"/>
      <dgm:spPr/>
    </dgm:pt>
    <dgm:pt modelId="{80AC9D05-4966-4EEF-8B53-5543C7424009}" type="pres">
      <dgm:prSet presAssocID="{8439070B-093A-407A-9D82-F5F480CAAA70}" presName="root2" presStyleCnt="0"/>
      <dgm:spPr/>
    </dgm:pt>
    <dgm:pt modelId="{571755F7-C724-4E37-AD9C-E62344FA6FBC}" type="pres">
      <dgm:prSet presAssocID="{8439070B-093A-407A-9D82-F5F480CAAA70}" presName="LevelTwoTextNode" presStyleLbl="node2" presStyleIdx="0" presStyleCnt="2" custScaleX="135720" custLinFactNeighborX="-5231" custLinFactNeighborY="50815">
        <dgm:presLayoutVars>
          <dgm:chPref val="3"/>
        </dgm:presLayoutVars>
      </dgm:prSet>
      <dgm:spPr/>
    </dgm:pt>
    <dgm:pt modelId="{6D1F2A94-57FB-4DEF-B4AB-F3AF4203894C}" type="pres">
      <dgm:prSet presAssocID="{8439070B-093A-407A-9D82-F5F480CAAA70}" presName="level3hierChild" presStyleCnt="0"/>
      <dgm:spPr/>
    </dgm:pt>
    <dgm:pt modelId="{DCD638CB-50A5-4427-9027-B8F238B35D0A}" type="pres">
      <dgm:prSet presAssocID="{BAC4AD4B-BECA-4EF9-B2D4-96AAFC18D52C}" presName="conn2-1" presStyleLbl="parChTrans1D3" presStyleIdx="0" presStyleCnt="4"/>
      <dgm:spPr/>
    </dgm:pt>
    <dgm:pt modelId="{CAE576A0-2DF5-4EB7-A1FF-AA5C7F6594AE}" type="pres">
      <dgm:prSet presAssocID="{BAC4AD4B-BECA-4EF9-B2D4-96AAFC18D52C}" presName="connTx" presStyleLbl="parChTrans1D3" presStyleIdx="0" presStyleCnt="4"/>
      <dgm:spPr/>
    </dgm:pt>
    <dgm:pt modelId="{D0E06E6F-0A47-4AD7-B89B-497615512F3D}" type="pres">
      <dgm:prSet presAssocID="{ABE70EA2-991E-437D-BB30-1F4D2CBE20B6}" presName="root2" presStyleCnt="0"/>
      <dgm:spPr/>
    </dgm:pt>
    <dgm:pt modelId="{05211DBB-404B-438C-8E39-2000E3BA533A}" type="pres">
      <dgm:prSet presAssocID="{ABE70EA2-991E-437D-BB30-1F4D2CBE20B6}" presName="LevelTwoTextNode" presStyleLbl="node3" presStyleIdx="0" presStyleCnt="4" custScaleX="268441" custScaleY="124635" custLinFactNeighborX="748" custLinFactNeighborY="49318">
        <dgm:presLayoutVars>
          <dgm:chPref val="3"/>
        </dgm:presLayoutVars>
      </dgm:prSet>
      <dgm:spPr/>
    </dgm:pt>
    <dgm:pt modelId="{7E6AE51E-885B-4274-A308-7980A3CAE804}" type="pres">
      <dgm:prSet presAssocID="{ABE70EA2-991E-437D-BB30-1F4D2CBE20B6}" presName="level3hierChild" presStyleCnt="0"/>
      <dgm:spPr/>
    </dgm:pt>
    <dgm:pt modelId="{04B257AA-AB6B-4528-92DB-391C28E472EC}" type="pres">
      <dgm:prSet presAssocID="{8970192B-8871-4AE2-8C8D-D5A54391D397}" presName="conn2-1" presStyleLbl="parChTrans1D2" presStyleIdx="1" presStyleCnt="2"/>
      <dgm:spPr/>
    </dgm:pt>
    <dgm:pt modelId="{977F73B4-DDA2-4D03-A932-C0C966CE7E8E}" type="pres">
      <dgm:prSet presAssocID="{8970192B-8871-4AE2-8C8D-D5A54391D397}" presName="connTx" presStyleLbl="parChTrans1D2" presStyleIdx="1" presStyleCnt="2"/>
      <dgm:spPr/>
    </dgm:pt>
    <dgm:pt modelId="{235F6882-5B38-43AE-97DA-4CA52480FB61}" type="pres">
      <dgm:prSet presAssocID="{8E45CAE5-D5AD-4F36-ADD7-9282DFB3BA90}" presName="root2" presStyleCnt="0"/>
      <dgm:spPr/>
    </dgm:pt>
    <dgm:pt modelId="{CD654EE0-D83E-4064-821E-6D2A0BC7B297}" type="pres">
      <dgm:prSet presAssocID="{8E45CAE5-D5AD-4F36-ADD7-9282DFB3BA90}" presName="LevelTwoTextNode" presStyleLbl="node2" presStyleIdx="1" presStyleCnt="2" custScaleX="143219" custLinFactNeighborX="-4444" custLinFactNeighborY="63923">
        <dgm:presLayoutVars>
          <dgm:chPref val="3"/>
        </dgm:presLayoutVars>
      </dgm:prSet>
      <dgm:spPr/>
    </dgm:pt>
    <dgm:pt modelId="{E61393B3-EF55-47E6-A538-AF151E4EDEE2}" type="pres">
      <dgm:prSet presAssocID="{8E45CAE5-D5AD-4F36-ADD7-9282DFB3BA90}" presName="level3hierChild" presStyleCnt="0"/>
      <dgm:spPr/>
    </dgm:pt>
    <dgm:pt modelId="{95F5984A-4F6B-4A63-8572-D5DC3434B334}" type="pres">
      <dgm:prSet presAssocID="{478B9650-8805-43ED-BA64-2F17E835D8A7}" presName="conn2-1" presStyleLbl="parChTrans1D3" presStyleIdx="1" presStyleCnt="4"/>
      <dgm:spPr/>
    </dgm:pt>
    <dgm:pt modelId="{3F950632-92CE-4861-870C-13B98D5A7E69}" type="pres">
      <dgm:prSet presAssocID="{478B9650-8805-43ED-BA64-2F17E835D8A7}" presName="connTx" presStyleLbl="parChTrans1D3" presStyleIdx="1" presStyleCnt="4"/>
      <dgm:spPr/>
    </dgm:pt>
    <dgm:pt modelId="{093B776A-DA54-43C3-9B7D-524544E01E0E}" type="pres">
      <dgm:prSet presAssocID="{1394519D-F32C-43B8-BE85-6374B39891CB}" presName="root2" presStyleCnt="0"/>
      <dgm:spPr/>
    </dgm:pt>
    <dgm:pt modelId="{F0DFB3F0-1AD7-4369-A908-756B98602E92}" type="pres">
      <dgm:prSet presAssocID="{1394519D-F32C-43B8-BE85-6374B39891CB}" presName="LevelTwoTextNode" presStyleLbl="node3" presStyleIdx="1" presStyleCnt="4" custScaleX="165394" custLinFactNeighborX="-708" custLinFactNeighborY="72405">
        <dgm:presLayoutVars>
          <dgm:chPref val="3"/>
        </dgm:presLayoutVars>
      </dgm:prSet>
      <dgm:spPr/>
    </dgm:pt>
    <dgm:pt modelId="{8A141603-8E98-43AC-AA02-6770737F9ABD}" type="pres">
      <dgm:prSet presAssocID="{1394519D-F32C-43B8-BE85-6374B39891CB}" presName="level3hierChild" presStyleCnt="0"/>
      <dgm:spPr/>
    </dgm:pt>
    <dgm:pt modelId="{CFE3C652-A925-4C10-850A-F24585E0BEA7}" type="pres">
      <dgm:prSet presAssocID="{0CEA7F41-34F3-455F-9993-0F916503DA0C}" presName="conn2-1" presStyleLbl="parChTrans1D3" presStyleIdx="2" presStyleCnt="4"/>
      <dgm:spPr/>
    </dgm:pt>
    <dgm:pt modelId="{17C85A0C-8F1D-4ED5-8004-A9BA2305119C}" type="pres">
      <dgm:prSet presAssocID="{0CEA7F41-34F3-455F-9993-0F916503DA0C}" presName="connTx" presStyleLbl="parChTrans1D3" presStyleIdx="2" presStyleCnt="4"/>
      <dgm:spPr/>
    </dgm:pt>
    <dgm:pt modelId="{7A114BCB-584E-4517-A352-491A90DF1C8F}" type="pres">
      <dgm:prSet presAssocID="{141E581D-8E8A-4143-83D8-431DA4950B83}" presName="root2" presStyleCnt="0"/>
      <dgm:spPr/>
    </dgm:pt>
    <dgm:pt modelId="{999EF011-124B-4D7D-AA5A-83770D324A55}" type="pres">
      <dgm:prSet presAssocID="{141E581D-8E8A-4143-83D8-431DA4950B83}" presName="LevelTwoTextNode" presStyleLbl="node3" presStyleIdx="2" presStyleCnt="4" custScaleX="186847" custLinFactNeighborX="-1455" custLinFactNeighborY="65488">
        <dgm:presLayoutVars>
          <dgm:chPref val="3"/>
        </dgm:presLayoutVars>
      </dgm:prSet>
      <dgm:spPr/>
    </dgm:pt>
    <dgm:pt modelId="{9B90DE0A-2087-4F31-90D2-3EDE1E70843A}" type="pres">
      <dgm:prSet presAssocID="{141E581D-8E8A-4143-83D8-431DA4950B83}" presName="level3hierChild" presStyleCnt="0"/>
      <dgm:spPr/>
    </dgm:pt>
    <dgm:pt modelId="{719A53FB-13B6-4594-AF01-83C65BA8413A}" type="pres">
      <dgm:prSet presAssocID="{D426D6B9-06F2-4993-9DCE-88227D5498EB}" presName="conn2-1" presStyleLbl="parChTrans1D4" presStyleIdx="0" presStyleCnt="1"/>
      <dgm:spPr/>
    </dgm:pt>
    <dgm:pt modelId="{3E8DFC7E-5A94-4BE1-8F06-3A3B8D0D668D}" type="pres">
      <dgm:prSet presAssocID="{D426D6B9-06F2-4993-9DCE-88227D5498EB}" presName="connTx" presStyleLbl="parChTrans1D4" presStyleIdx="0" presStyleCnt="1"/>
      <dgm:spPr/>
    </dgm:pt>
    <dgm:pt modelId="{07387A23-0D0A-41D5-BA8B-44EAFAA0AB79}" type="pres">
      <dgm:prSet presAssocID="{8FC293CF-459B-42CE-8FF3-3263A08986A0}" presName="root2" presStyleCnt="0"/>
      <dgm:spPr/>
    </dgm:pt>
    <dgm:pt modelId="{3C0446F5-494C-48F2-A89C-9FAC5CFA6661}" type="pres">
      <dgm:prSet presAssocID="{8FC293CF-459B-42CE-8FF3-3263A08986A0}" presName="LevelTwoTextNode" presStyleLbl="node4" presStyleIdx="0" presStyleCnt="1" custScaleX="104259" custScaleY="231798" custLinFactNeighborX="-14107" custLinFactNeighborY="65488">
        <dgm:presLayoutVars>
          <dgm:chPref val="3"/>
        </dgm:presLayoutVars>
      </dgm:prSet>
      <dgm:spPr/>
    </dgm:pt>
    <dgm:pt modelId="{641AAAFB-5882-4CFD-A415-1449574448F7}" type="pres">
      <dgm:prSet presAssocID="{8FC293CF-459B-42CE-8FF3-3263A08986A0}" presName="level3hierChild" presStyleCnt="0"/>
      <dgm:spPr/>
    </dgm:pt>
    <dgm:pt modelId="{AC7BDE20-3047-4019-B7EB-FEDECF2C046A}" type="pres">
      <dgm:prSet presAssocID="{5407F5B5-FFE1-4B0D-ADFE-5988590E98BB}" presName="conn2-1" presStyleLbl="parChTrans1D3" presStyleIdx="3" presStyleCnt="4"/>
      <dgm:spPr/>
    </dgm:pt>
    <dgm:pt modelId="{EE2A286F-51C9-47DA-A3BC-2AA6A7650A08}" type="pres">
      <dgm:prSet presAssocID="{5407F5B5-FFE1-4B0D-ADFE-5988590E98BB}" presName="connTx" presStyleLbl="parChTrans1D3" presStyleIdx="3" presStyleCnt="4"/>
      <dgm:spPr/>
    </dgm:pt>
    <dgm:pt modelId="{0D8E2BD3-0160-4FFF-B28C-AF677160B41D}" type="pres">
      <dgm:prSet presAssocID="{73F67046-D748-45EB-BA41-D101A4D27AA7}" presName="root2" presStyleCnt="0"/>
      <dgm:spPr/>
    </dgm:pt>
    <dgm:pt modelId="{2E6EF87A-1480-47DD-9861-1F8F224D031E}" type="pres">
      <dgm:prSet presAssocID="{73F67046-D748-45EB-BA41-D101A4D27AA7}" presName="LevelTwoTextNode" presStyleLbl="node3" presStyleIdx="3" presStyleCnt="4" custScaleX="201929" custScaleY="135796" custLinFactNeighborX="-2870" custLinFactNeighborY="61323">
        <dgm:presLayoutVars>
          <dgm:chPref val="3"/>
        </dgm:presLayoutVars>
      </dgm:prSet>
      <dgm:spPr/>
    </dgm:pt>
    <dgm:pt modelId="{8A2B43E0-FD98-41B8-B5D7-41294B691809}" type="pres">
      <dgm:prSet presAssocID="{73F67046-D748-45EB-BA41-D101A4D27AA7}" presName="level3hierChild" presStyleCnt="0"/>
      <dgm:spPr/>
    </dgm:pt>
  </dgm:ptLst>
  <dgm:cxnLst>
    <dgm:cxn modelId="{4A4E830C-F469-4582-8B7B-F9058EEF7DF2}" srcId="{8E45CAE5-D5AD-4F36-ADD7-9282DFB3BA90}" destId="{141E581D-8E8A-4143-83D8-431DA4950B83}" srcOrd="1" destOrd="0" parTransId="{0CEA7F41-34F3-455F-9993-0F916503DA0C}" sibTransId="{FDBAEB00-4A5A-42FD-AE7A-D7D594F831A5}"/>
    <dgm:cxn modelId="{5F0A9B10-5361-43C1-8F27-A2031084AA07}" type="presOf" srcId="{1394519D-F32C-43B8-BE85-6374B39891CB}" destId="{F0DFB3F0-1AD7-4369-A908-756B98602E92}" srcOrd="0" destOrd="0" presId="urn:microsoft.com/office/officeart/2005/8/layout/hierarchy2"/>
    <dgm:cxn modelId="{181BED2D-EBE5-4B26-8EE5-E140A4401812}" type="presOf" srcId="{5407F5B5-FFE1-4B0D-ADFE-5988590E98BB}" destId="{AC7BDE20-3047-4019-B7EB-FEDECF2C046A}" srcOrd="0" destOrd="0" presId="urn:microsoft.com/office/officeart/2005/8/layout/hierarchy2"/>
    <dgm:cxn modelId="{388DFB31-B2FD-45E6-995A-814AE2953B30}" type="presOf" srcId="{0CEA7F41-34F3-455F-9993-0F916503DA0C}" destId="{CFE3C652-A925-4C10-850A-F24585E0BEA7}" srcOrd="0" destOrd="0" presId="urn:microsoft.com/office/officeart/2005/8/layout/hierarchy2"/>
    <dgm:cxn modelId="{62786237-4FF1-4BD4-B96D-8BE9EE753A72}" type="presOf" srcId="{BAC4AD4B-BECA-4EF9-B2D4-96AAFC18D52C}" destId="{CAE576A0-2DF5-4EB7-A1FF-AA5C7F6594AE}" srcOrd="1" destOrd="0" presId="urn:microsoft.com/office/officeart/2005/8/layout/hierarchy2"/>
    <dgm:cxn modelId="{8384EC43-A23D-4255-89A6-43EB634870FE}" type="presOf" srcId="{D1496993-BA9D-4B2B-954B-EDF88CDE3C71}" destId="{0454C275-882B-4EA3-8958-3EB7537791EC}" srcOrd="0" destOrd="0" presId="urn:microsoft.com/office/officeart/2005/8/layout/hierarchy2"/>
    <dgm:cxn modelId="{8DE8076D-8ECA-4F53-9F98-5BBE63DB59CB}" srcId="{8E45CAE5-D5AD-4F36-ADD7-9282DFB3BA90}" destId="{73F67046-D748-45EB-BA41-D101A4D27AA7}" srcOrd="2" destOrd="0" parTransId="{5407F5B5-FFE1-4B0D-ADFE-5988590E98BB}" sibTransId="{516B7697-CB20-460D-93B6-63C70197CFAD}"/>
    <dgm:cxn modelId="{5A8D496D-2D4E-41EB-B65F-BAD09D385686}" type="presOf" srcId="{478B9650-8805-43ED-BA64-2F17E835D8A7}" destId="{3F950632-92CE-4861-870C-13B98D5A7E69}" srcOrd="1" destOrd="0" presId="urn:microsoft.com/office/officeart/2005/8/layout/hierarchy2"/>
    <dgm:cxn modelId="{F9864E4D-8A7F-4A00-A44C-AA192D06BF79}" type="presOf" srcId="{73F67046-D748-45EB-BA41-D101A4D27AA7}" destId="{2E6EF87A-1480-47DD-9861-1F8F224D031E}" srcOrd="0" destOrd="0" presId="urn:microsoft.com/office/officeart/2005/8/layout/hierarchy2"/>
    <dgm:cxn modelId="{EFF4DB6F-DDDA-41B5-9282-C9C5A723A6FB}" type="presOf" srcId="{8970192B-8871-4AE2-8C8D-D5A54391D397}" destId="{977F73B4-DDA2-4D03-A932-C0C966CE7E8E}" srcOrd="1" destOrd="0" presId="urn:microsoft.com/office/officeart/2005/8/layout/hierarchy2"/>
    <dgm:cxn modelId="{806A4F50-3C4C-4230-B7B5-7D845178DD0D}" srcId="{8439070B-093A-407A-9D82-F5F480CAAA70}" destId="{ABE70EA2-991E-437D-BB30-1F4D2CBE20B6}" srcOrd="0" destOrd="0" parTransId="{BAC4AD4B-BECA-4EF9-B2D4-96AAFC18D52C}" sibTransId="{8B63F7E6-2312-4AC2-B4AB-5A01B9171455}"/>
    <dgm:cxn modelId="{3306FB74-8BC4-4326-9657-4BF8682090A4}" srcId="{8E45CAE5-D5AD-4F36-ADD7-9282DFB3BA90}" destId="{1394519D-F32C-43B8-BE85-6374B39891CB}" srcOrd="0" destOrd="0" parTransId="{478B9650-8805-43ED-BA64-2F17E835D8A7}" sibTransId="{F8470C82-422A-4584-A537-DA15CC407073}"/>
    <dgm:cxn modelId="{BEC56C7A-3135-4F32-BC99-DD8E08247608}" srcId="{DD410AC7-2902-4467-9F0C-D561EF17230F}" destId="{8439070B-093A-407A-9D82-F5F480CAAA70}" srcOrd="0" destOrd="0" parTransId="{D1496993-BA9D-4B2B-954B-EDF88CDE3C71}" sibTransId="{25AAD8CF-F43D-4C78-9BE1-27694094E0CB}"/>
    <dgm:cxn modelId="{3D49CF7F-9EB5-4682-BACC-087A5DD2DD03}" type="presOf" srcId="{8970192B-8871-4AE2-8C8D-D5A54391D397}" destId="{04B257AA-AB6B-4528-92DB-391C28E472EC}" srcOrd="0" destOrd="0" presId="urn:microsoft.com/office/officeart/2005/8/layout/hierarchy2"/>
    <dgm:cxn modelId="{5BEE7C84-6937-4370-AC98-66CB51A12D13}" type="presOf" srcId="{BAC4AD4B-BECA-4EF9-B2D4-96AAFC18D52C}" destId="{DCD638CB-50A5-4427-9027-B8F238B35D0A}" srcOrd="0" destOrd="0" presId="urn:microsoft.com/office/officeart/2005/8/layout/hierarchy2"/>
    <dgm:cxn modelId="{59578285-D9D7-464A-B088-E9FC66A71ABB}" type="presOf" srcId="{8FC293CF-459B-42CE-8FF3-3263A08986A0}" destId="{3C0446F5-494C-48F2-A89C-9FAC5CFA6661}" srcOrd="0" destOrd="0" presId="urn:microsoft.com/office/officeart/2005/8/layout/hierarchy2"/>
    <dgm:cxn modelId="{31447489-CC04-4C19-9137-DED2FFE529D8}" type="presOf" srcId="{682CF8D9-4B4E-4D71-9E6D-E4C31BD3C0A5}" destId="{B6B92A9E-E5FA-46EC-B429-1AEE4192751D}" srcOrd="0" destOrd="0" presId="urn:microsoft.com/office/officeart/2005/8/layout/hierarchy2"/>
    <dgm:cxn modelId="{47776395-1190-45E4-9AE4-A6A20AF5843E}" type="presOf" srcId="{D1496993-BA9D-4B2B-954B-EDF88CDE3C71}" destId="{76D24E87-9563-457C-894B-88D68A093AC0}" srcOrd="1" destOrd="0" presId="urn:microsoft.com/office/officeart/2005/8/layout/hierarchy2"/>
    <dgm:cxn modelId="{1E0F029B-975E-4A3B-AFBE-C8123A9F64EE}" srcId="{DD410AC7-2902-4467-9F0C-D561EF17230F}" destId="{8E45CAE5-D5AD-4F36-ADD7-9282DFB3BA90}" srcOrd="1" destOrd="0" parTransId="{8970192B-8871-4AE2-8C8D-D5A54391D397}" sibTransId="{3E87C90B-2171-4F3E-B642-E6537E3264F3}"/>
    <dgm:cxn modelId="{C6E658A2-A30B-47FD-A2C5-32777C1E61DA}" srcId="{682CF8D9-4B4E-4D71-9E6D-E4C31BD3C0A5}" destId="{DD410AC7-2902-4467-9F0C-D561EF17230F}" srcOrd="0" destOrd="0" parTransId="{628E5400-691C-48AD-867B-2752C7514A9B}" sibTransId="{4133452F-E0D1-4D7B-A770-A7AEFE1BFB18}"/>
    <dgm:cxn modelId="{20DD41A3-8A85-445B-AB25-1033A7107F3D}" type="presOf" srcId="{ABE70EA2-991E-437D-BB30-1F4D2CBE20B6}" destId="{05211DBB-404B-438C-8E39-2000E3BA533A}" srcOrd="0" destOrd="0" presId="urn:microsoft.com/office/officeart/2005/8/layout/hierarchy2"/>
    <dgm:cxn modelId="{E7C48EB7-A170-42B3-8C83-A92B801D4E8B}" type="presOf" srcId="{141E581D-8E8A-4143-83D8-431DA4950B83}" destId="{999EF011-124B-4D7D-AA5A-83770D324A55}" srcOrd="0" destOrd="0" presId="urn:microsoft.com/office/officeart/2005/8/layout/hierarchy2"/>
    <dgm:cxn modelId="{8F79A7B8-40D7-4A0E-B7C2-394B1604BD00}" type="presOf" srcId="{DD410AC7-2902-4467-9F0C-D561EF17230F}" destId="{C54281EF-3D88-4A43-9E53-4D669875310B}" srcOrd="0" destOrd="0" presId="urn:microsoft.com/office/officeart/2005/8/layout/hierarchy2"/>
    <dgm:cxn modelId="{86DC25BE-9B90-434A-9A14-844D153BCF56}" type="presOf" srcId="{D426D6B9-06F2-4993-9DCE-88227D5498EB}" destId="{3E8DFC7E-5A94-4BE1-8F06-3A3B8D0D668D}" srcOrd="1" destOrd="0" presId="urn:microsoft.com/office/officeart/2005/8/layout/hierarchy2"/>
    <dgm:cxn modelId="{11EDF8CB-B800-49D7-9F42-D45D684B40FA}" type="presOf" srcId="{478B9650-8805-43ED-BA64-2F17E835D8A7}" destId="{95F5984A-4F6B-4A63-8572-D5DC3434B334}" srcOrd="0" destOrd="0" presId="urn:microsoft.com/office/officeart/2005/8/layout/hierarchy2"/>
    <dgm:cxn modelId="{CF50E3CC-890A-4368-90F0-88373518F921}" srcId="{141E581D-8E8A-4143-83D8-431DA4950B83}" destId="{8FC293CF-459B-42CE-8FF3-3263A08986A0}" srcOrd="0" destOrd="0" parTransId="{D426D6B9-06F2-4993-9DCE-88227D5498EB}" sibTransId="{D5521B97-C6A7-44F0-B19D-7492CCF48A09}"/>
    <dgm:cxn modelId="{0F8F08D6-6643-46D9-A544-4105DB19CBB2}" type="presOf" srcId="{8439070B-093A-407A-9D82-F5F480CAAA70}" destId="{571755F7-C724-4E37-AD9C-E62344FA6FBC}" srcOrd="0" destOrd="0" presId="urn:microsoft.com/office/officeart/2005/8/layout/hierarchy2"/>
    <dgm:cxn modelId="{BDC1FFDB-D94F-4370-9E91-B45171EDC268}" type="presOf" srcId="{D426D6B9-06F2-4993-9DCE-88227D5498EB}" destId="{719A53FB-13B6-4594-AF01-83C65BA8413A}" srcOrd="0" destOrd="0" presId="urn:microsoft.com/office/officeart/2005/8/layout/hierarchy2"/>
    <dgm:cxn modelId="{11303AE4-23D1-4441-96FF-4EAFA7CDF004}" type="presOf" srcId="{8E45CAE5-D5AD-4F36-ADD7-9282DFB3BA90}" destId="{CD654EE0-D83E-4064-821E-6D2A0BC7B297}" srcOrd="0" destOrd="0" presId="urn:microsoft.com/office/officeart/2005/8/layout/hierarchy2"/>
    <dgm:cxn modelId="{522D60E6-3DB1-4F14-B811-0EA350AE7BF8}" type="presOf" srcId="{0CEA7F41-34F3-455F-9993-0F916503DA0C}" destId="{17C85A0C-8F1D-4ED5-8004-A9BA2305119C}" srcOrd="1" destOrd="0" presId="urn:microsoft.com/office/officeart/2005/8/layout/hierarchy2"/>
    <dgm:cxn modelId="{6F5CD3F4-71FC-4EF4-9B26-DCA97B5B7BDB}" type="presOf" srcId="{5407F5B5-FFE1-4B0D-ADFE-5988590E98BB}" destId="{EE2A286F-51C9-47DA-A3BC-2AA6A7650A08}" srcOrd="1" destOrd="0" presId="urn:microsoft.com/office/officeart/2005/8/layout/hierarchy2"/>
    <dgm:cxn modelId="{A1DBEC08-FB76-4452-B226-08DB30BFEA8E}" type="presParOf" srcId="{B6B92A9E-E5FA-46EC-B429-1AEE4192751D}" destId="{DEC82ADF-AC68-429A-8804-BBABCDF31C8A}" srcOrd="0" destOrd="0" presId="urn:microsoft.com/office/officeart/2005/8/layout/hierarchy2"/>
    <dgm:cxn modelId="{C358834A-65E6-45D8-A912-F25FDDF5CF40}" type="presParOf" srcId="{DEC82ADF-AC68-429A-8804-BBABCDF31C8A}" destId="{C54281EF-3D88-4A43-9E53-4D669875310B}" srcOrd="0" destOrd="0" presId="urn:microsoft.com/office/officeart/2005/8/layout/hierarchy2"/>
    <dgm:cxn modelId="{88BEC51B-839D-4E7C-8BDD-B858EF2934EC}" type="presParOf" srcId="{DEC82ADF-AC68-429A-8804-BBABCDF31C8A}" destId="{69EBDB84-3C36-425E-8D15-EBFD431FB353}" srcOrd="1" destOrd="0" presId="urn:microsoft.com/office/officeart/2005/8/layout/hierarchy2"/>
    <dgm:cxn modelId="{27499096-D446-4AAE-B10E-88DBDF9B22A6}" type="presParOf" srcId="{69EBDB84-3C36-425E-8D15-EBFD431FB353}" destId="{0454C275-882B-4EA3-8958-3EB7537791EC}" srcOrd="0" destOrd="0" presId="urn:microsoft.com/office/officeart/2005/8/layout/hierarchy2"/>
    <dgm:cxn modelId="{6763D298-6F5A-4CF3-8A15-498E35F08619}" type="presParOf" srcId="{0454C275-882B-4EA3-8958-3EB7537791EC}" destId="{76D24E87-9563-457C-894B-88D68A093AC0}" srcOrd="0" destOrd="0" presId="urn:microsoft.com/office/officeart/2005/8/layout/hierarchy2"/>
    <dgm:cxn modelId="{6E1B8A9D-9F7D-4EBF-A74F-2673EEAA863F}" type="presParOf" srcId="{69EBDB84-3C36-425E-8D15-EBFD431FB353}" destId="{80AC9D05-4966-4EEF-8B53-5543C7424009}" srcOrd="1" destOrd="0" presId="urn:microsoft.com/office/officeart/2005/8/layout/hierarchy2"/>
    <dgm:cxn modelId="{9C150FA0-619F-4DF1-8208-0B119EF27CE3}" type="presParOf" srcId="{80AC9D05-4966-4EEF-8B53-5543C7424009}" destId="{571755F7-C724-4E37-AD9C-E62344FA6FBC}" srcOrd="0" destOrd="0" presId="urn:microsoft.com/office/officeart/2005/8/layout/hierarchy2"/>
    <dgm:cxn modelId="{5E95502C-B6A2-4176-84E3-FA353C71932C}" type="presParOf" srcId="{80AC9D05-4966-4EEF-8B53-5543C7424009}" destId="{6D1F2A94-57FB-4DEF-B4AB-F3AF4203894C}" srcOrd="1" destOrd="0" presId="urn:microsoft.com/office/officeart/2005/8/layout/hierarchy2"/>
    <dgm:cxn modelId="{C9714B0A-07AD-423B-AB84-F584F7251B1C}" type="presParOf" srcId="{6D1F2A94-57FB-4DEF-B4AB-F3AF4203894C}" destId="{DCD638CB-50A5-4427-9027-B8F238B35D0A}" srcOrd="0" destOrd="0" presId="urn:microsoft.com/office/officeart/2005/8/layout/hierarchy2"/>
    <dgm:cxn modelId="{92FBB60B-EDD7-42A8-B53B-E9FF15011D86}" type="presParOf" srcId="{DCD638CB-50A5-4427-9027-B8F238B35D0A}" destId="{CAE576A0-2DF5-4EB7-A1FF-AA5C7F6594AE}" srcOrd="0" destOrd="0" presId="urn:microsoft.com/office/officeart/2005/8/layout/hierarchy2"/>
    <dgm:cxn modelId="{5F561909-3CA4-46FB-BC1A-BCD50524BAEF}" type="presParOf" srcId="{6D1F2A94-57FB-4DEF-B4AB-F3AF4203894C}" destId="{D0E06E6F-0A47-4AD7-B89B-497615512F3D}" srcOrd="1" destOrd="0" presId="urn:microsoft.com/office/officeart/2005/8/layout/hierarchy2"/>
    <dgm:cxn modelId="{E64E7EA4-53CF-43A1-A969-CCD0F73F6E93}" type="presParOf" srcId="{D0E06E6F-0A47-4AD7-B89B-497615512F3D}" destId="{05211DBB-404B-438C-8E39-2000E3BA533A}" srcOrd="0" destOrd="0" presId="urn:microsoft.com/office/officeart/2005/8/layout/hierarchy2"/>
    <dgm:cxn modelId="{BC7A6AB6-29B6-47D1-89D5-A022F93BAFD7}" type="presParOf" srcId="{D0E06E6F-0A47-4AD7-B89B-497615512F3D}" destId="{7E6AE51E-885B-4274-A308-7980A3CAE804}" srcOrd="1" destOrd="0" presId="urn:microsoft.com/office/officeart/2005/8/layout/hierarchy2"/>
    <dgm:cxn modelId="{62273A30-0935-4C13-9ED8-434BF658F70A}" type="presParOf" srcId="{69EBDB84-3C36-425E-8D15-EBFD431FB353}" destId="{04B257AA-AB6B-4528-92DB-391C28E472EC}" srcOrd="2" destOrd="0" presId="urn:microsoft.com/office/officeart/2005/8/layout/hierarchy2"/>
    <dgm:cxn modelId="{F5A4533C-7B2A-4C3E-80F6-AAEFA9DDBC0E}" type="presParOf" srcId="{04B257AA-AB6B-4528-92DB-391C28E472EC}" destId="{977F73B4-DDA2-4D03-A932-C0C966CE7E8E}" srcOrd="0" destOrd="0" presId="urn:microsoft.com/office/officeart/2005/8/layout/hierarchy2"/>
    <dgm:cxn modelId="{BB0F442F-F749-41D4-9F80-33E3F4FF1473}" type="presParOf" srcId="{69EBDB84-3C36-425E-8D15-EBFD431FB353}" destId="{235F6882-5B38-43AE-97DA-4CA52480FB61}" srcOrd="3" destOrd="0" presId="urn:microsoft.com/office/officeart/2005/8/layout/hierarchy2"/>
    <dgm:cxn modelId="{7932795E-C5D8-4EAC-B80A-EE4B108C4332}" type="presParOf" srcId="{235F6882-5B38-43AE-97DA-4CA52480FB61}" destId="{CD654EE0-D83E-4064-821E-6D2A0BC7B297}" srcOrd="0" destOrd="0" presId="urn:microsoft.com/office/officeart/2005/8/layout/hierarchy2"/>
    <dgm:cxn modelId="{E3640FAE-04C5-492C-BBDB-B978F0FB4754}" type="presParOf" srcId="{235F6882-5B38-43AE-97DA-4CA52480FB61}" destId="{E61393B3-EF55-47E6-A538-AF151E4EDEE2}" srcOrd="1" destOrd="0" presId="urn:microsoft.com/office/officeart/2005/8/layout/hierarchy2"/>
    <dgm:cxn modelId="{A9E0C8F7-433C-4DF7-BDC6-2B3966D790A5}" type="presParOf" srcId="{E61393B3-EF55-47E6-A538-AF151E4EDEE2}" destId="{95F5984A-4F6B-4A63-8572-D5DC3434B334}" srcOrd="0" destOrd="0" presId="urn:microsoft.com/office/officeart/2005/8/layout/hierarchy2"/>
    <dgm:cxn modelId="{08B207E9-387C-43F5-8454-B8DCCE472E0F}" type="presParOf" srcId="{95F5984A-4F6B-4A63-8572-D5DC3434B334}" destId="{3F950632-92CE-4861-870C-13B98D5A7E69}" srcOrd="0" destOrd="0" presId="urn:microsoft.com/office/officeart/2005/8/layout/hierarchy2"/>
    <dgm:cxn modelId="{01ACDB15-22AE-4C93-8048-DF537C1BC2C5}" type="presParOf" srcId="{E61393B3-EF55-47E6-A538-AF151E4EDEE2}" destId="{093B776A-DA54-43C3-9B7D-524544E01E0E}" srcOrd="1" destOrd="0" presId="urn:microsoft.com/office/officeart/2005/8/layout/hierarchy2"/>
    <dgm:cxn modelId="{835FC619-ADFB-4572-96CF-D3D4DD3DD927}" type="presParOf" srcId="{093B776A-DA54-43C3-9B7D-524544E01E0E}" destId="{F0DFB3F0-1AD7-4369-A908-756B98602E92}" srcOrd="0" destOrd="0" presId="urn:microsoft.com/office/officeart/2005/8/layout/hierarchy2"/>
    <dgm:cxn modelId="{A59E5E68-7546-4F24-BC56-A8202D8DB101}" type="presParOf" srcId="{093B776A-DA54-43C3-9B7D-524544E01E0E}" destId="{8A141603-8E98-43AC-AA02-6770737F9ABD}" srcOrd="1" destOrd="0" presId="urn:microsoft.com/office/officeart/2005/8/layout/hierarchy2"/>
    <dgm:cxn modelId="{7909E7EB-0BE4-4E13-98CF-7560F8560DDF}" type="presParOf" srcId="{E61393B3-EF55-47E6-A538-AF151E4EDEE2}" destId="{CFE3C652-A925-4C10-850A-F24585E0BEA7}" srcOrd="2" destOrd="0" presId="urn:microsoft.com/office/officeart/2005/8/layout/hierarchy2"/>
    <dgm:cxn modelId="{11614AB5-08D2-4A95-9654-F9D7331637F5}" type="presParOf" srcId="{CFE3C652-A925-4C10-850A-F24585E0BEA7}" destId="{17C85A0C-8F1D-4ED5-8004-A9BA2305119C}" srcOrd="0" destOrd="0" presId="urn:microsoft.com/office/officeart/2005/8/layout/hierarchy2"/>
    <dgm:cxn modelId="{EE399252-7771-4EE9-B67C-E5396A83C033}" type="presParOf" srcId="{E61393B3-EF55-47E6-A538-AF151E4EDEE2}" destId="{7A114BCB-584E-4517-A352-491A90DF1C8F}" srcOrd="3" destOrd="0" presId="urn:microsoft.com/office/officeart/2005/8/layout/hierarchy2"/>
    <dgm:cxn modelId="{482BAFBC-AD31-4855-966B-1F408CC99444}" type="presParOf" srcId="{7A114BCB-584E-4517-A352-491A90DF1C8F}" destId="{999EF011-124B-4D7D-AA5A-83770D324A55}" srcOrd="0" destOrd="0" presId="urn:microsoft.com/office/officeart/2005/8/layout/hierarchy2"/>
    <dgm:cxn modelId="{02D17DC7-4603-40FD-A916-BFE9ED40A7AC}" type="presParOf" srcId="{7A114BCB-584E-4517-A352-491A90DF1C8F}" destId="{9B90DE0A-2087-4F31-90D2-3EDE1E70843A}" srcOrd="1" destOrd="0" presId="urn:microsoft.com/office/officeart/2005/8/layout/hierarchy2"/>
    <dgm:cxn modelId="{254AC921-C08E-4A2B-8E16-AEA37C154F30}" type="presParOf" srcId="{9B90DE0A-2087-4F31-90D2-3EDE1E70843A}" destId="{719A53FB-13B6-4594-AF01-83C65BA8413A}" srcOrd="0" destOrd="0" presId="urn:microsoft.com/office/officeart/2005/8/layout/hierarchy2"/>
    <dgm:cxn modelId="{CC93DCC2-9AB9-42BB-80CD-7C1347FFBAA2}" type="presParOf" srcId="{719A53FB-13B6-4594-AF01-83C65BA8413A}" destId="{3E8DFC7E-5A94-4BE1-8F06-3A3B8D0D668D}" srcOrd="0" destOrd="0" presId="urn:microsoft.com/office/officeart/2005/8/layout/hierarchy2"/>
    <dgm:cxn modelId="{89353EAF-3B1D-4BCE-946C-D033C59B50C0}" type="presParOf" srcId="{9B90DE0A-2087-4F31-90D2-3EDE1E70843A}" destId="{07387A23-0D0A-41D5-BA8B-44EAFAA0AB79}" srcOrd="1" destOrd="0" presId="urn:microsoft.com/office/officeart/2005/8/layout/hierarchy2"/>
    <dgm:cxn modelId="{8F275110-B3F2-4348-A0A7-83C0F4A41982}" type="presParOf" srcId="{07387A23-0D0A-41D5-BA8B-44EAFAA0AB79}" destId="{3C0446F5-494C-48F2-A89C-9FAC5CFA6661}" srcOrd="0" destOrd="0" presId="urn:microsoft.com/office/officeart/2005/8/layout/hierarchy2"/>
    <dgm:cxn modelId="{645AC7B3-CBB0-4D6C-9DD9-519E78D2ECE6}" type="presParOf" srcId="{07387A23-0D0A-41D5-BA8B-44EAFAA0AB79}" destId="{641AAAFB-5882-4CFD-A415-1449574448F7}" srcOrd="1" destOrd="0" presId="urn:microsoft.com/office/officeart/2005/8/layout/hierarchy2"/>
    <dgm:cxn modelId="{6B89696A-BE65-4439-ACC5-00E7863722A0}" type="presParOf" srcId="{E61393B3-EF55-47E6-A538-AF151E4EDEE2}" destId="{AC7BDE20-3047-4019-B7EB-FEDECF2C046A}" srcOrd="4" destOrd="0" presId="urn:microsoft.com/office/officeart/2005/8/layout/hierarchy2"/>
    <dgm:cxn modelId="{E6EDC5D5-4C6C-4E76-BC3F-413FD2E911CC}" type="presParOf" srcId="{AC7BDE20-3047-4019-B7EB-FEDECF2C046A}" destId="{EE2A286F-51C9-47DA-A3BC-2AA6A7650A08}" srcOrd="0" destOrd="0" presId="urn:microsoft.com/office/officeart/2005/8/layout/hierarchy2"/>
    <dgm:cxn modelId="{11732940-B59F-4B7E-B054-CB2D7964F4E6}" type="presParOf" srcId="{E61393B3-EF55-47E6-A538-AF151E4EDEE2}" destId="{0D8E2BD3-0160-4FFF-B28C-AF677160B41D}" srcOrd="5" destOrd="0" presId="urn:microsoft.com/office/officeart/2005/8/layout/hierarchy2"/>
    <dgm:cxn modelId="{C989FAB7-78BA-402A-9345-22E3FD04D335}" type="presParOf" srcId="{0D8E2BD3-0160-4FFF-B28C-AF677160B41D}" destId="{2E6EF87A-1480-47DD-9861-1F8F224D031E}" srcOrd="0" destOrd="0" presId="urn:microsoft.com/office/officeart/2005/8/layout/hierarchy2"/>
    <dgm:cxn modelId="{ED8A1E22-62C1-460E-B091-6BBF634169D2}" type="presParOf" srcId="{0D8E2BD3-0160-4FFF-B28C-AF677160B41D}" destId="{8A2B43E0-FD98-41B8-B5D7-41294B69180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B05C2275-690A-47D1-B349-D1D29A178F90}" type="doc">
      <dgm:prSet loTypeId="urn:microsoft.com/office/officeart/2005/8/layout/vList2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610C9F5E-EAC3-423B-8662-2833E0ECD8A7}">
      <dgm:prSet/>
      <dgm:spPr/>
      <dgm:t>
        <a:bodyPr/>
        <a:lstStyle/>
        <a:p>
          <a:pPr rtl="0"/>
          <a:r>
            <a:rPr lang="es-ES" b="1" dirty="0"/>
            <a:t>Tratamiento conforme a instrucciones del responsable</a:t>
          </a:r>
          <a:endParaRPr lang="es-MX" dirty="0"/>
        </a:p>
      </dgm:t>
    </dgm:pt>
    <dgm:pt modelId="{A3034F17-2CFB-4CDB-8A94-9E14F92A6E5F}" type="parTrans" cxnId="{7A7162A1-1239-4757-B52E-141B44079BC9}">
      <dgm:prSet/>
      <dgm:spPr/>
      <dgm:t>
        <a:bodyPr/>
        <a:lstStyle/>
        <a:p>
          <a:endParaRPr lang="es-MX"/>
        </a:p>
      </dgm:t>
    </dgm:pt>
    <dgm:pt modelId="{2E08D688-E439-446E-AE5A-2D733FC280A7}" type="sibTrans" cxnId="{7A7162A1-1239-4757-B52E-141B44079BC9}">
      <dgm:prSet/>
      <dgm:spPr/>
      <dgm:t>
        <a:bodyPr/>
        <a:lstStyle/>
        <a:p>
          <a:endParaRPr lang="es-MX"/>
        </a:p>
      </dgm:t>
    </dgm:pt>
    <dgm:pt modelId="{ED8EA5B1-4A1B-4B6B-BD2F-FE90C8C3A78D}">
      <dgm:prSet/>
      <dgm:spPr/>
      <dgm:t>
        <a:bodyPr/>
        <a:lstStyle/>
        <a:p>
          <a:pPr rtl="0"/>
          <a:r>
            <a:rPr lang="es-ES" b="1" dirty="0"/>
            <a:t>Abstención de finalidades distintas</a:t>
          </a:r>
          <a:endParaRPr lang="es-MX" dirty="0"/>
        </a:p>
      </dgm:t>
    </dgm:pt>
    <dgm:pt modelId="{E4192970-4CAD-4D0E-A50B-AA85383081CA}" type="parTrans" cxnId="{9FF2D725-158D-4CF2-9BA9-BA1E1DDD8526}">
      <dgm:prSet/>
      <dgm:spPr/>
      <dgm:t>
        <a:bodyPr/>
        <a:lstStyle/>
        <a:p>
          <a:endParaRPr lang="es-MX"/>
        </a:p>
      </dgm:t>
    </dgm:pt>
    <dgm:pt modelId="{7C27569A-7B97-4A57-8A23-57E688A59B85}" type="sibTrans" cxnId="{9FF2D725-158D-4CF2-9BA9-BA1E1DDD8526}">
      <dgm:prSet/>
      <dgm:spPr/>
      <dgm:t>
        <a:bodyPr/>
        <a:lstStyle/>
        <a:p>
          <a:endParaRPr lang="es-MX"/>
        </a:p>
      </dgm:t>
    </dgm:pt>
    <dgm:pt modelId="{C4FD5AD5-E709-43D4-971C-B8CB2A1427CB}">
      <dgm:prSet/>
      <dgm:spPr/>
      <dgm:t>
        <a:bodyPr/>
        <a:lstStyle/>
        <a:p>
          <a:pPr rtl="0"/>
          <a:r>
            <a:rPr lang="es-ES" b="1" dirty="0"/>
            <a:t>Medidas de seguridad</a:t>
          </a:r>
          <a:endParaRPr lang="es-MX" dirty="0"/>
        </a:p>
      </dgm:t>
    </dgm:pt>
    <dgm:pt modelId="{2F8130DD-6376-4F03-8EC5-93B5F077E430}" type="parTrans" cxnId="{1F938406-8FFC-4ABA-9572-B1F30CA720E5}">
      <dgm:prSet/>
      <dgm:spPr/>
      <dgm:t>
        <a:bodyPr/>
        <a:lstStyle/>
        <a:p>
          <a:endParaRPr lang="es-MX"/>
        </a:p>
      </dgm:t>
    </dgm:pt>
    <dgm:pt modelId="{ACF2BAAC-12AF-4B7B-9E6C-F96C76867BA9}" type="sibTrans" cxnId="{1F938406-8FFC-4ABA-9572-B1F30CA720E5}">
      <dgm:prSet/>
      <dgm:spPr/>
      <dgm:t>
        <a:bodyPr/>
        <a:lstStyle/>
        <a:p>
          <a:endParaRPr lang="es-MX"/>
        </a:p>
      </dgm:t>
    </dgm:pt>
    <dgm:pt modelId="{47BB5A90-4E7B-40A3-8A18-6F9CB12278DE}">
      <dgm:prSet/>
      <dgm:spPr/>
      <dgm:t>
        <a:bodyPr/>
        <a:lstStyle/>
        <a:p>
          <a:pPr rtl="0"/>
          <a:r>
            <a:rPr lang="es-ES" b="1" dirty="0"/>
            <a:t>Información en caso de vulneración</a:t>
          </a:r>
          <a:endParaRPr lang="es-MX" dirty="0"/>
        </a:p>
      </dgm:t>
    </dgm:pt>
    <dgm:pt modelId="{A2F8B24D-BEC4-4865-8ECA-BB3B3889585D}" type="parTrans" cxnId="{670706EE-747A-4E4C-959E-D6F480F98529}">
      <dgm:prSet/>
      <dgm:spPr/>
      <dgm:t>
        <a:bodyPr/>
        <a:lstStyle/>
        <a:p>
          <a:endParaRPr lang="es-MX"/>
        </a:p>
      </dgm:t>
    </dgm:pt>
    <dgm:pt modelId="{67981F9B-08D5-4C5B-A109-F7D418B7A636}" type="sibTrans" cxnId="{670706EE-747A-4E4C-959E-D6F480F98529}">
      <dgm:prSet/>
      <dgm:spPr/>
      <dgm:t>
        <a:bodyPr/>
        <a:lstStyle/>
        <a:p>
          <a:endParaRPr lang="es-MX"/>
        </a:p>
      </dgm:t>
    </dgm:pt>
    <dgm:pt modelId="{892A485F-75F0-4A1C-A7BC-AE3936219DCE}">
      <dgm:prSet/>
      <dgm:spPr/>
      <dgm:t>
        <a:bodyPr/>
        <a:lstStyle/>
        <a:p>
          <a:pPr rtl="0"/>
          <a:r>
            <a:rPr lang="es-ES" b="1" dirty="0"/>
            <a:t>Confidencialidad</a:t>
          </a:r>
          <a:endParaRPr lang="es-MX" dirty="0"/>
        </a:p>
      </dgm:t>
    </dgm:pt>
    <dgm:pt modelId="{72E57740-B7BF-4728-91F1-433A8A52C4D1}" type="parTrans" cxnId="{F851FA7B-5758-47E8-AA02-F2C629B33686}">
      <dgm:prSet/>
      <dgm:spPr/>
      <dgm:t>
        <a:bodyPr/>
        <a:lstStyle/>
        <a:p>
          <a:endParaRPr lang="es-MX"/>
        </a:p>
      </dgm:t>
    </dgm:pt>
    <dgm:pt modelId="{E797627D-1D8D-4A6B-A562-C9430F8C1C59}" type="sibTrans" cxnId="{F851FA7B-5758-47E8-AA02-F2C629B33686}">
      <dgm:prSet/>
      <dgm:spPr/>
      <dgm:t>
        <a:bodyPr/>
        <a:lstStyle/>
        <a:p>
          <a:endParaRPr lang="es-MX"/>
        </a:p>
      </dgm:t>
    </dgm:pt>
    <dgm:pt modelId="{FEBFF2E8-9AA7-49BC-9EAD-0B67134411D0}">
      <dgm:prSet/>
      <dgm:spPr/>
      <dgm:t>
        <a:bodyPr/>
        <a:lstStyle/>
        <a:p>
          <a:pPr rtl="0"/>
          <a:r>
            <a:rPr lang="es-ES" b="1" dirty="0"/>
            <a:t>Supresión o devolución de datos</a:t>
          </a:r>
          <a:endParaRPr lang="es-MX" dirty="0"/>
        </a:p>
      </dgm:t>
    </dgm:pt>
    <dgm:pt modelId="{40A13035-7BAE-4D6D-A731-380B78038A17}" type="parTrans" cxnId="{5F2FFDA4-3525-4483-ADC5-37B4A961AACB}">
      <dgm:prSet/>
      <dgm:spPr/>
      <dgm:t>
        <a:bodyPr/>
        <a:lstStyle/>
        <a:p>
          <a:endParaRPr lang="es-MX"/>
        </a:p>
      </dgm:t>
    </dgm:pt>
    <dgm:pt modelId="{093E623C-B87C-4088-AFB2-7F6A1B4042A8}" type="sibTrans" cxnId="{5F2FFDA4-3525-4483-ADC5-37B4A961AACB}">
      <dgm:prSet/>
      <dgm:spPr/>
      <dgm:t>
        <a:bodyPr/>
        <a:lstStyle/>
        <a:p>
          <a:endParaRPr lang="es-MX"/>
        </a:p>
      </dgm:t>
    </dgm:pt>
    <dgm:pt modelId="{272607E4-1771-433C-B457-583FBB5C7E40}">
      <dgm:prSet/>
      <dgm:spPr/>
      <dgm:t>
        <a:bodyPr/>
        <a:lstStyle/>
        <a:p>
          <a:pPr rtl="0"/>
          <a:r>
            <a:rPr lang="es-ES" b="1" dirty="0"/>
            <a:t>Transferencia sólo por orden del responsable</a:t>
          </a:r>
          <a:endParaRPr lang="es-MX" dirty="0"/>
        </a:p>
      </dgm:t>
    </dgm:pt>
    <dgm:pt modelId="{B3C31659-E370-4315-83DF-F5D65573A09E}" type="parTrans" cxnId="{3D063FF6-0E2C-4EC0-813E-F4CEDD8542B2}">
      <dgm:prSet/>
      <dgm:spPr/>
      <dgm:t>
        <a:bodyPr/>
        <a:lstStyle/>
        <a:p>
          <a:endParaRPr lang="es-MX"/>
        </a:p>
      </dgm:t>
    </dgm:pt>
    <dgm:pt modelId="{6DDC8013-7C5C-4289-9C8A-9BBA5CC025F9}" type="sibTrans" cxnId="{3D063FF6-0E2C-4EC0-813E-F4CEDD8542B2}">
      <dgm:prSet/>
      <dgm:spPr/>
      <dgm:t>
        <a:bodyPr/>
        <a:lstStyle/>
        <a:p>
          <a:endParaRPr lang="es-MX"/>
        </a:p>
      </dgm:t>
    </dgm:pt>
    <dgm:pt modelId="{98142CD9-0A68-4E01-8319-ED7241DC4DE5}" type="pres">
      <dgm:prSet presAssocID="{B05C2275-690A-47D1-B349-D1D29A178F90}" presName="linear" presStyleCnt="0">
        <dgm:presLayoutVars>
          <dgm:animLvl val="lvl"/>
          <dgm:resizeHandles val="exact"/>
        </dgm:presLayoutVars>
      </dgm:prSet>
      <dgm:spPr/>
    </dgm:pt>
    <dgm:pt modelId="{465572F0-5B58-4E5E-A7A2-589A745E231D}" type="pres">
      <dgm:prSet presAssocID="{610C9F5E-EAC3-423B-8662-2833E0ECD8A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478FFC7-B58A-4441-BA81-1883BC284CA1}" type="pres">
      <dgm:prSet presAssocID="{2E08D688-E439-446E-AE5A-2D733FC280A7}" presName="spacer" presStyleCnt="0"/>
      <dgm:spPr/>
    </dgm:pt>
    <dgm:pt modelId="{0369FD81-7963-46E1-874E-BD03F279F04C}" type="pres">
      <dgm:prSet presAssocID="{ED8EA5B1-4A1B-4B6B-BD2F-FE90C8C3A78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FDD01BCF-0E3D-4A91-96C4-901524EF9DA0}" type="pres">
      <dgm:prSet presAssocID="{7C27569A-7B97-4A57-8A23-57E688A59B85}" presName="spacer" presStyleCnt="0"/>
      <dgm:spPr/>
    </dgm:pt>
    <dgm:pt modelId="{BDEC4B37-3165-4A1A-B869-2C26BCF02A92}" type="pres">
      <dgm:prSet presAssocID="{C4FD5AD5-E709-43D4-971C-B8CB2A1427C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55282A78-8956-4C3F-B5C3-27917C4E9B93}" type="pres">
      <dgm:prSet presAssocID="{ACF2BAAC-12AF-4B7B-9E6C-F96C76867BA9}" presName="spacer" presStyleCnt="0"/>
      <dgm:spPr/>
    </dgm:pt>
    <dgm:pt modelId="{881BBB31-E253-43D7-9C78-DF79D55D14A4}" type="pres">
      <dgm:prSet presAssocID="{47BB5A90-4E7B-40A3-8A18-6F9CB12278D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3957BB38-6638-4110-8C89-1AC8FA709A31}" type="pres">
      <dgm:prSet presAssocID="{67981F9B-08D5-4C5B-A109-F7D418B7A636}" presName="spacer" presStyleCnt="0"/>
      <dgm:spPr/>
    </dgm:pt>
    <dgm:pt modelId="{24599E4D-DE80-4ADB-83F3-B6061E0EE4B5}" type="pres">
      <dgm:prSet presAssocID="{892A485F-75F0-4A1C-A7BC-AE3936219DCE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AAD81E2-9897-47CD-9A57-768F7E0988B3}" type="pres">
      <dgm:prSet presAssocID="{E797627D-1D8D-4A6B-A562-C9430F8C1C59}" presName="spacer" presStyleCnt="0"/>
      <dgm:spPr/>
    </dgm:pt>
    <dgm:pt modelId="{FDC1232F-D5F2-4EE6-A632-5F18424040BF}" type="pres">
      <dgm:prSet presAssocID="{FEBFF2E8-9AA7-49BC-9EAD-0B67134411D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DE877A8-3EAA-41E6-82AA-776D6001F9FD}" type="pres">
      <dgm:prSet presAssocID="{093E623C-B87C-4088-AFB2-7F6A1B4042A8}" presName="spacer" presStyleCnt="0"/>
      <dgm:spPr/>
    </dgm:pt>
    <dgm:pt modelId="{2AFF668B-6CD8-45A9-A600-42FFFCCEA766}" type="pres">
      <dgm:prSet presAssocID="{272607E4-1771-433C-B457-583FBB5C7E40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F938406-8FFC-4ABA-9572-B1F30CA720E5}" srcId="{B05C2275-690A-47D1-B349-D1D29A178F90}" destId="{C4FD5AD5-E709-43D4-971C-B8CB2A1427CB}" srcOrd="2" destOrd="0" parTransId="{2F8130DD-6376-4F03-8EC5-93B5F077E430}" sibTransId="{ACF2BAAC-12AF-4B7B-9E6C-F96C76867BA9}"/>
    <dgm:cxn modelId="{8AD4D20D-DB76-439E-AB02-DC5E37CE33D7}" type="presOf" srcId="{610C9F5E-EAC3-423B-8662-2833E0ECD8A7}" destId="{465572F0-5B58-4E5E-A7A2-589A745E231D}" srcOrd="0" destOrd="0" presId="urn:microsoft.com/office/officeart/2005/8/layout/vList2"/>
    <dgm:cxn modelId="{9FF2D725-158D-4CF2-9BA9-BA1E1DDD8526}" srcId="{B05C2275-690A-47D1-B349-D1D29A178F90}" destId="{ED8EA5B1-4A1B-4B6B-BD2F-FE90C8C3A78D}" srcOrd="1" destOrd="0" parTransId="{E4192970-4CAD-4D0E-A50B-AA85383081CA}" sibTransId="{7C27569A-7B97-4A57-8A23-57E688A59B85}"/>
    <dgm:cxn modelId="{12496E2C-2A41-444A-AC6D-2E93A0DF8BF6}" type="presOf" srcId="{272607E4-1771-433C-B457-583FBB5C7E40}" destId="{2AFF668B-6CD8-45A9-A600-42FFFCCEA766}" srcOrd="0" destOrd="0" presId="urn:microsoft.com/office/officeart/2005/8/layout/vList2"/>
    <dgm:cxn modelId="{87049648-6213-45C2-A350-1CECA4DA73E2}" type="presOf" srcId="{892A485F-75F0-4A1C-A7BC-AE3936219DCE}" destId="{24599E4D-DE80-4ADB-83F3-B6061E0EE4B5}" srcOrd="0" destOrd="0" presId="urn:microsoft.com/office/officeart/2005/8/layout/vList2"/>
    <dgm:cxn modelId="{DE30734B-E8E4-4BD9-846B-B45AEF11BED5}" type="presOf" srcId="{47BB5A90-4E7B-40A3-8A18-6F9CB12278DE}" destId="{881BBB31-E253-43D7-9C78-DF79D55D14A4}" srcOrd="0" destOrd="0" presId="urn:microsoft.com/office/officeart/2005/8/layout/vList2"/>
    <dgm:cxn modelId="{F851FA7B-5758-47E8-AA02-F2C629B33686}" srcId="{B05C2275-690A-47D1-B349-D1D29A178F90}" destId="{892A485F-75F0-4A1C-A7BC-AE3936219DCE}" srcOrd="4" destOrd="0" parTransId="{72E57740-B7BF-4728-91F1-433A8A52C4D1}" sibTransId="{E797627D-1D8D-4A6B-A562-C9430F8C1C59}"/>
    <dgm:cxn modelId="{E1FDE591-54A3-4220-A940-99D989A33689}" type="presOf" srcId="{ED8EA5B1-4A1B-4B6B-BD2F-FE90C8C3A78D}" destId="{0369FD81-7963-46E1-874E-BD03F279F04C}" srcOrd="0" destOrd="0" presId="urn:microsoft.com/office/officeart/2005/8/layout/vList2"/>
    <dgm:cxn modelId="{7A7162A1-1239-4757-B52E-141B44079BC9}" srcId="{B05C2275-690A-47D1-B349-D1D29A178F90}" destId="{610C9F5E-EAC3-423B-8662-2833E0ECD8A7}" srcOrd="0" destOrd="0" parTransId="{A3034F17-2CFB-4CDB-8A94-9E14F92A6E5F}" sibTransId="{2E08D688-E439-446E-AE5A-2D733FC280A7}"/>
    <dgm:cxn modelId="{36F797A4-7325-4E11-87D8-6C62DC3E8F13}" type="presOf" srcId="{B05C2275-690A-47D1-B349-D1D29A178F90}" destId="{98142CD9-0A68-4E01-8319-ED7241DC4DE5}" srcOrd="0" destOrd="0" presId="urn:microsoft.com/office/officeart/2005/8/layout/vList2"/>
    <dgm:cxn modelId="{5F2FFDA4-3525-4483-ADC5-37B4A961AACB}" srcId="{B05C2275-690A-47D1-B349-D1D29A178F90}" destId="{FEBFF2E8-9AA7-49BC-9EAD-0B67134411D0}" srcOrd="5" destOrd="0" parTransId="{40A13035-7BAE-4D6D-A731-380B78038A17}" sibTransId="{093E623C-B87C-4088-AFB2-7F6A1B4042A8}"/>
    <dgm:cxn modelId="{C18A76C1-F290-4AE7-9E3E-18A5FF3AC9D8}" type="presOf" srcId="{C4FD5AD5-E709-43D4-971C-B8CB2A1427CB}" destId="{BDEC4B37-3165-4A1A-B869-2C26BCF02A92}" srcOrd="0" destOrd="0" presId="urn:microsoft.com/office/officeart/2005/8/layout/vList2"/>
    <dgm:cxn modelId="{95A198CF-D54E-4EA4-81F1-5F9865FAF1B5}" type="presOf" srcId="{FEBFF2E8-9AA7-49BC-9EAD-0B67134411D0}" destId="{FDC1232F-D5F2-4EE6-A632-5F18424040BF}" srcOrd="0" destOrd="0" presId="urn:microsoft.com/office/officeart/2005/8/layout/vList2"/>
    <dgm:cxn modelId="{670706EE-747A-4E4C-959E-D6F480F98529}" srcId="{B05C2275-690A-47D1-B349-D1D29A178F90}" destId="{47BB5A90-4E7B-40A3-8A18-6F9CB12278DE}" srcOrd="3" destOrd="0" parTransId="{A2F8B24D-BEC4-4865-8ECA-BB3B3889585D}" sibTransId="{67981F9B-08D5-4C5B-A109-F7D418B7A636}"/>
    <dgm:cxn modelId="{3D063FF6-0E2C-4EC0-813E-F4CEDD8542B2}" srcId="{B05C2275-690A-47D1-B349-D1D29A178F90}" destId="{272607E4-1771-433C-B457-583FBB5C7E40}" srcOrd="6" destOrd="0" parTransId="{B3C31659-E370-4315-83DF-F5D65573A09E}" sibTransId="{6DDC8013-7C5C-4289-9C8A-9BBA5CC025F9}"/>
    <dgm:cxn modelId="{7FE6D485-389A-4B9D-B3EA-C43B0A8B36DF}" type="presParOf" srcId="{98142CD9-0A68-4E01-8319-ED7241DC4DE5}" destId="{465572F0-5B58-4E5E-A7A2-589A745E231D}" srcOrd="0" destOrd="0" presId="urn:microsoft.com/office/officeart/2005/8/layout/vList2"/>
    <dgm:cxn modelId="{91A1FFFC-CF30-49E1-97BB-B0F66F5D886D}" type="presParOf" srcId="{98142CD9-0A68-4E01-8319-ED7241DC4DE5}" destId="{1478FFC7-B58A-4441-BA81-1883BC284CA1}" srcOrd="1" destOrd="0" presId="urn:microsoft.com/office/officeart/2005/8/layout/vList2"/>
    <dgm:cxn modelId="{D0505835-EE34-4E30-A465-48D8AB92BBFB}" type="presParOf" srcId="{98142CD9-0A68-4E01-8319-ED7241DC4DE5}" destId="{0369FD81-7963-46E1-874E-BD03F279F04C}" srcOrd="2" destOrd="0" presId="urn:microsoft.com/office/officeart/2005/8/layout/vList2"/>
    <dgm:cxn modelId="{DACCF8DB-5D54-4119-9317-7245EA036263}" type="presParOf" srcId="{98142CD9-0A68-4E01-8319-ED7241DC4DE5}" destId="{FDD01BCF-0E3D-4A91-96C4-901524EF9DA0}" srcOrd="3" destOrd="0" presId="urn:microsoft.com/office/officeart/2005/8/layout/vList2"/>
    <dgm:cxn modelId="{A27C875E-3D96-4140-A680-1C33003796ED}" type="presParOf" srcId="{98142CD9-0A68-4E01-8319-ED7241DC4DE5}" destId="{BDEC4B37-3165-4A1A-B869-2C26BCF02A92}" srcOrd="4" destOrd="0" presId="urn:microsoft.com/office/officeart/2005/8/layout/vList2"/>
    <dgm:cxn modelId="{DE08E83A-E8A5-48B8-A9BA-0B994FA7328B}" type="presParOf" srcId="{98142CD9-0A68-4E01-8319-ED7241DC4DE5}" destId="{55282A78-8956-4C3F-B5C3-27917C4E9B93}" srcOrd="5" destOrd="0" presId="urn:microsoft.com/office/officeart/2005/8/layout/vList2"/>
    <dgm:cxn modelId="{3DF54FB9-F782-487E-B7C4-501F5E3BC069}" type="presParOf" srcId="{98142CD9-0A68-4E01-8319-ED7241DC4DE5}" destId="{881BBB31-E253-43D7-9C78-DF79D55D14A4}" srcOrd="6" destOrd="0" presId="urn:microsoft.com/office/officeart/2005/8/layout/vList2"/>
    <dgm:cxn modelId="{F36D0C9F-3330-461C-98BE-5A9C6192FD9A}" type="presParOf" srcId="{98142CD9-0A68-4E01-8319-ED7241DC4DE5}" destId="{3957BB38-6638-4110-8C89-1AC8FA709A31}" srcOrd="7" destOrd="0" presId="urn:microsoft.com/office/officeart/2005/8/layout/vList2"/>
    <dgm:cxn modelId="{5A840FB7-F28B-4F2E-807C-5C6F4821AE64}" type="presParOf" srcId="{98142CD9-0A68-4E01-8319-ED7241DC4DE5}" destId="{24599E4D-DE80-4ADB-83F3-B6061E0EE4B5}" srcOrd="8" destOrd="0" presId="urn:microsoft.com/office/officeart/2005/8/layout/vList2"/>
    <dgm:cxn modelId="{71BE6544-30A4-42C5-A1FF-BB1B21E3C5A8}" type="presParOf" srcId="{98142CD9-0A68-4E01-8319-ED7241DC4DE5}" destId="{7AAD81E2-9897-47CD-9A57-768F7E0988B3}" srcOrd="9" destOrd="0" presId="urn:microsoft.com/office/officeart/2005/8/layout/vList2"/>
    <dgm:cxn modelId="{792B7F5B-F238-4B66-AC55-1CB08E4299C1}" type="presParOf" srcId="{98142CD9-0A68-4E01-8319-ED7241DC4DE5}" destId="{FDC1232F-D5F2-4EE6-A632-5F18424040BF}" srcOrd="10" destOrd="0" presId="urn:microsoft.com/office/officeart/2005/8/layout/vList2"/>
    <dgm:cxn modelId="{7E7A7817-3A9F-49E1-9CA8-5B0D05C01E64}" type="presParOf" srcId="{98142CD9-0A68-4E01-8319-ED7241DC4DE5}" destId="{6DE877A8-3EAA-41E6-82AA-776D6001F9FD}" srcOrd="11" destOrd="0" presId="urn:microsoft.com/office/officeart/2005/8/layout/vList2"/>
    <dgm:cxn modelId="{726C2F4A-FD6C-4BA7-8501-7F33DA123905}" type="presParOf" srcId="{98142CD9-0A68-4E01-8319-ED7241DC4DE5}" destId="{2AFF668B-6CD8-45A9-A600-42FFFCCEA76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2ADA7A59-E59A-46ED-B84C-91FC251A041E}" type="doc">
      <dgm:prSet loTypeId="urn:microsoft.com/office/officeart/2005/8/layout/hierarchy6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28F814B0-0D7D-4B17-954D-D9D182551531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El R podrá desarrollar o adoptar </a:t>
          </a:r>
          <a:r>
            <a:rPr lang="es-MX" b="1" u="sng" dirty="0">
              <a:latin typeface="Arial Narrow" panose="020B0606020202030204" pitchFamily="34" charset="0"/>
            </a:rPr>
            <a:t>esquemas de mejores prácticas </a:t>
          </a:r>
        </a:p>
      </dgm:t>
    </dgm:pt>
    <dgm:pt modelId="{A71CAEA7-9E13-4FB1-A305-1976871BEA1C}" type="parTrans" cxnId="{D666C65F-8CF3-47EB-9AA5-891D0574A32F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B30AB690-E5CD-4EBB-B414-96CFB9E22DF3}" type="sibTrans" cxnId="{D666C65F-8CF3-47EB-9AA5-891D0574A32F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B832AA4C-C725-4024-970F-EAD7E7A30297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 En lo individual</a:t>
          </a:r>
        </a:p>
      </dgm:t>
    </dgm:pt>
    <dgm:pt modelId="{477CB3FD-E59C-45B6-BCD2-06DC5E3BA72F}" type="parTrans" cxnId="{074E7E24-AD8E-4772-B047-831EE3089539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2637E0F-5641-490B-82A4-304F6D7D4CD6}" type="sibTrans" cxnId="{074E7E24-AD8E-4772-B047-831EE3089539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24F48B2E-B4A4-4F40-A9E2-6D8B96985843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 En acuerdo con:</a:t>
          </a:r>
        </a:p>
      </dgm:t>
    </dgm:pt>
    <dgm:pt modelId="{EE3A2B17-EEE3-40D8-835B-B29538EADD57}" type="parTrans" cxnId="{8FE10116-2A1D-461D-86F9-4FA2D01E015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09075A62-F83A-47E0-839C-2D7DFC31BAA2}" type="sibTrans" cxnId="{8FE10116-2A1D-461D-86F9-4FA2D01E015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75218A7-D91D-4CE3-8284-E3412364C409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Responsables </a:t>
          </a:r>
        </a:p>
      </dgm:t>
    </dgm:pt>
    <dgm:pt modelId="{A5509358-13FA-44AA-9D31-E090D3F914B9}" type="parTrans" cxnId="{BFB2E30C-8F79-44CF-A900-128F870BEF76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8D11B53F-BD6A-4ACC-A5E7-91E82E34C018}" type="sibTrans" cxnId="{BFB2E30C-8F79-44CF-A900-128F870BEF76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08AA2AFB-13BB-42A9-9015-1D02CFA6E776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Encargados </a:t>
          </a:r>
        </a:p>
      </dgm:t>
    </dgm:pt>
    <dgm:pt modelId="{F967E13E-726B-45BA-92DD-94312B9A919C}" type="parTrans" cxnId="{ECDE4E3E-3630-4508-A168-88D72B737167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FA114AE4-6875-4686-AFD3-3E2B868CF0A9}" type="sibTrans" cxnId="{ECDE4E3E-3630-4508-A168-88D72B737167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1F9033D7-340E-4518-89B6-D4B9080DB284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Organizaciones</a:t>
          </a:r>
        </a:p>
      </dgm:t>
    </dgm:pt>
    <dgm:pt modelId="{2E12592A-5C15-4D8B-AE65-53B4C2A534BD}" type="parTrans" cxnId="{B6F4A6DF-576A-43B6-906E-94ED56DF3343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3C12DA94-1E6E-41D9-9157-7A87470463F8}" type="sibTrans" cxnId="{B6F4A6DF-576A-43B6-906E-94ED56DF3343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01EEC097-26F9-49C8-806A-E3ED09CAB688}" type="pres">
      <dgm:prSet presAssocID="{2ADA7A59-E59A-46ED-B84C-91FC251A041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CA97453-7423-45F3-8C1D-43716EC024FC}" type="pres">
      <dgm:prSet presAssocID="{2ADA7A59-E59A-46ED-B84C-91FC251A041E}" presName="hierFlow" presStyleCnt="0"/>
      <dgm:spPr/>
    </dgm:pt>
    <dgm:pt modelId="{0ED14C0E-9F85-497E-9557-E198B71FA520}" type="pres">
      <dgm:prSet presAssocID="{2ADA7A59-E59A-46ED-B84C-91FC251A041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BFC57D6-CAAA-49CB-9676-050126B11A2F}" type="pres">
      <dgm:prSet presAssocID="{28F814B0-0D7D-4B17-954D-D9D182551531}" presName="Name14" presStyleCnt="0"/>
      <dgm:spPr/>
    </dgm:pt>
    <dgm:pt modelId="{D488934B-7107-4D5E-863B-6FC5D4CAFA07}" type="pres">
      <dgm:prSet presAssocID="{28F814B0-0D7D-4B17-954D-D9D182551531}" presName="level1Shape" presStyleLbl="node0" presStyleIdx="0" presStyleCnt="1" custScaleX="161072" custScaleY="56896">
        <dgm:presLayoutVars>
          <dgm:chPref val="3"/>
        </dgm:presLayoutVars>
      </dgm:prSet>
      <dgm:spPr/>
    </dgm:pt>
    <dgm:pt modelId="{B61273AF-9C17-4DB1-8497-8F6B2D890839}" type="pres">
      <dgm:prSet presAssocID="{28F814B0-0D7D-4B17-954D-D9D182551531}" presName="hierChild2" presStyleCnt="0"/>
      <dgm:spPr/>
    </dgm:pt>
    <dgm:pt modelId="{76403E22-FFE7-4F7D-A11F-0B9C6F7A60C0}" type="pres">
      <dgm:prSet presAssocID="{477CB3FD-E59C-45B6-BCD2-06DC5E3BA72F}" presName="Name19" presStyleLbl="parChTrans1D2" presStyleIdx="0" presStyleCnt="2"/>
      <dgm:spPr/>
    </dgm:pt>
    <dgm:pt modelId="{C589B775-5248-49F6-A39C-7BCE65334384}" type="pres">
      <dgm:prSet presAssocID="{B832AA4C-C725-4024-970F-EAD7E7A30297}" presName="Name21" presStyleCnt="0"/>
      <dgm:spPr/>
    </dgm:pt>
    <dgm:pt modelId="{50F7216B-4470-4502-82C2-7DDA44F68AC5}" type="pres">
      <dgm:prSet presAssocID="{B832AA4C-C725-4024-970F-EAD7E7A30297}" presName="level2Shape" presStyleLbl="node2" presStyleIdx="0" presStyleCnt="2" custLinFactNeighborX="-44963" custLinFactNeighborY="0"/>
      <dgm:spPr/>
    </dgm:pt>
    <dgm:pt modelId="{FCE7A726-0044-46DF-9121-2A2D86F4832D}" type="pres">
      <dgm:prSet presAssocID="{B832AA4C-C725-4024-970F-EAD7E7A30297}" presName="hierChild3" presStyleCnt="0"/>
      <dgm:spPr/>
    </dgm:pt>
    <dgm:pt modelId="{9614F619-8034-450E-984A-B669C4DC76C1}" type="pres">
      <dgm:prSet presAssocID="{EE3A2B17-EEE3-40D8-835B-B29538EADD57}" presName="Name19" presStyleLbl="parChTrans1D2" presStyleIdx="1" presStyleCnt="2"/>
      <dgm:spPr/>
    </dgm:pt>
    <dgm:pt modelId="{9ADFE10E-AD55-47D7-ABA4-1DB7296BD8F8}" type="pres">
      <dgm:prSet presAssocID="{24F48B2E-B4A4-4F40-A9E2-6D8B96985843}" presName="Name21" presStyleCnt="0"/>
      <dgm:spPr/>
    </dgm:pt>
    <dgm:pt modelId="{A5245842-D2AD-493E-BD2D-B70BB467AFFC}" type="pres">
      <dgm:prSet presAssocID="{24F48B2E-B4A4-4F40-A9E2-6D8B96985843}" presName="level2Shape" presStyleLbl="node2" presStyleIdx="1" presStyleCnt="2" custLinFactNeighborX="22264" custLinFactNeighborY="0"/>
      <dgm:spPr/>
    </dgm:pt>
    <dgm:pt modelId="{C180A598-85D3-424A-A898-EE731C403B0D}" type="pres">
      <dgm:prSet presAssocID="{24F48B2E-B4A4-4F40-A9E2-6D8B96985843}" presName="hierChild3" presStyleCnt="0"/>
      <dgm:spPr/>
    </dgm:pt>
    <dgm:pt modelId="{060211BA-F6C2-4370-9136-FAAB2BBC8517}" type="pres">
      <dgm:prSet presAssocID="{A5509358-13FA-44AA-9D31-E090D3F914B9}" presName="Name19" presStyleLbl="parChTrans1D3" presStyleIdx="0" presStyleCnt="3"/>
      <dgm:spPr/>
    </dgm:pt>
    <dgm:pt modelId="{FA5FA38B-2FFB-460B-B313-1BF90F2A0A93}" type="pres">
      <dgm:prSet presAssocID="{775218A7-D91D-4CE3-8284-E3412364C409}" presName="Name21" presStyleCnt="0"/>
      <dgm:spPr/>
    </dgm:pt>
    <dgm:pt modelId="{2498F9A8-6438-49C0-BCD4-56DEE89AEEDA}" type="pres">
      <dgm:prSet presAssocID="{775218A7-D91D-4CE3-8284-E3412364C409}" presName="level2Shape" presStyleLbl="node3" presStyleIdx="0" presStyleCnt="3" custLinFactNeighborX="56299" custLinFactNeighborY="-15"/>
      <dgm:spPr/>
    </dgm:pt>
    <dgm:pt modelId="{7F59DC29-20FD-4D2D-B8E4-4EB9950B71B6}" type="pres">
      <dgm:prSet presAssocID="{775218A7-D91D-4CE3-8284-E3412364C409}" presName="hierChild3" presStyleCnt="0"/>
      <dgm:spPr/>
    </dgm:pt>
    <dgm:pt modelId="{DD4788BE-3BF8-43F3-97BD-57A8DBEE09AD}" type="pres">
      <dgm:prSet presAssocID="{F967E13E-726B-45BA-92DD-94312B9A919C}" presName="Name19" presStyleLbl="parChTrans1D3" presStyleIdx="1" presStyleCnt="3"/>
      <dgm:spPr/>
    </dgm:pt>
    <dgm:pt modelId="{81A99BF4-0466-43A0-803C-EFDB81AA4D04}" type="pres">
      <dgm:prSet presAssocID="{08AA2AFB-13BB-42A9-9015-1D02CFA6E776}" presName="Name21" presStyleCnt="0"/>
      <dgm:spPr/>
    </dgm:pt>
    <dgm:pt modelId="{2EA64771-0AAE-4F28-9B62-FF87A53A86A9}" type="pres">
      <dgm:prSet presAssocID="{08AA2AFB-13BB-42A9-9015-1D02CFA6E776}" presName="level2Shape" presStyleLbl="node3" presStyleIdx="1" presStyleCnt="3" custLinFactNeighborX="51444" custLinFactNeighborY="-939"/>
      <dgm:spPr/>
    </dgm:pt>
    <dgm:pt modelId="{6CE377E1-2017-4094-808D-49943B98146E}" type="pres">
      <dgm:prSet presAssocID="{08AA2AFB-13BB-42A9-9015-1D02CFA6E776}" presName="hierChild3" presStyleCnt="0"/>
      <dgm:spPr/>
    </dgm:pt>
    <dgm:pt modelId="{4173767F-62E7-4D2B-B2B6-CDCE20163516}" type="pres">
      <dgm:prSet presAssocID="{2E12592A-5C15-4D8B-AE65-53B4C2A534BD}" presName="Name19" presStyleLbl="parChTrans1D3" presStyleIdx="2" presStyleCnt="3"/>
      <dgm:spPr/>
    </dgm:pt>
    <dgm:pt modelId="{DE95F79C-BB27-463D-8D94-BB77006C5F5E}" type="pres">
      <dgm:prSet presAssocID="{1F9033D7-340E-4518-89B6-D4B9080DB284}" presName="Name21" presStyleCnt="0"/>
      <dgm:spPr/>
    </dgm:pt>
    <dgm:pt modelId="{21BCF769-FF0A-4E57-9806-033A351668A6}" type="pres">
      <dgm:prSet presAssocID="{1F9033D7-340E-4518-89B6-D4B9080DB284}" presName="level2Shape" presStyleLbl="node3" presStyleIdx="2" presStyleCnt="3" custLinFactNeighborX="40041"/>
      <dgm:spPr/>
    </dgm:pt>
    <dgm:pt modelId="{4ADF7568-3107-488C-B54A-71ABDD21D20D}" type="pres">
      <dgm:prSet presAssocID="{1F9033D7-340E-4518-89B6-D4B9080DB284}" presName="hierChild3" presStyleCnt="0"/>
      <dgm:spPr/>
    </dgm:pt>
    <dgm:pt modelId="{F6FC5ED6-1CF8-4F46-AEF2-27C1D8BB183E}" type="pres">
      <dgm:prSet presAssocID="{2ADA7A59-E59A-46ED-B84C-91FC251A041E}" presName="bgShapesFlow" presStyleCnt="0"/>
      <dgm:spPr/>
    </dgm:pt>
  </dgm:ptLst>
  <dgm:cxnLst>
    <dgm:cxn modelId="{BFB2E30C-8F79-44CF-A900-128F870BEF76}" srcId="{24F48B2E-B4A4-4F40-A9E2-6D8B96985843}" destId="{775218A7-D91D-4CE3-8284-E3412364C409}" srcOrd="0" destOrd="0" parTransId="{A5509358-13FA-44AA-9D31-E090D3F914B9}" sibTransId="{8D11B53F-BD6A-4ACC-A5E7-91E82E34C018}"/>
    <dgm:cxn modelId="{88206713-2BDB-48E8-BAA7-13CE2F903563}" type="presOf" srcId="{477CB3FD-E59C-45B6-BCD2-06DC5E3BA72F}" destId="{76403E22-FFE7-4F7D-A11F-0B9C6F7A60C0}" srcOrd="0" destOrd="0" presId="urn:microsoft.com/office/officeart/2005/8/layout/hierarchy6"/>
    <dgm:cxn modelId="{8FE10116-2A1D-461D-86F9-4FA2D01E015A}" srcId="{28F814B0-0D7D-4B17-954D-D9D182551531}" destId="{24F48B2E-B4A4-4F40-A9E2-6D8B96985843}" srcOrd="1" destOrd="0" parTransId="{EE3A2B17-EEE3-40D8-835B-B29538EADD57}" sibTransId="{09075A62-F83A-47E0-839C-2D7DFC31BAA2}"/>
    <dgm:cxn modelId="{3454FC20-D512-47FB-AE7F-DBF4CB6B62F7}" type="presOf" srcId="{28F814B0-0D7D-4B17-954D-D9D182551531}" destId="{D488934B-7107-4D5E-863B-6FC5D4CAFA07}" srcOrd="0" destOrd="0" presId="urn:microsoft.com/office/officeart/2005/8/layout/hierarchy6"/>
    <dgm:cxn modelId="{DCC41F24-FC75-4443-96D9-E5485A91D9E7}" type="presOf" srcId="{B832AA4C-C725-4024-970F-EAD7E7A30297}" destId="{50F7216B-4470-4502-82C2-7DDA44F68AC5}" srcOrd="0" destOrd="0" presId="urn:microsoft.com/office/officeart/2005/8/layout/hierarchy6"/>
    <dgm:cxn modelId="{074E7E24-AD8E-4772-B047-831EE3089539}" srcId="{28F814B0-0D7D-4B17-954D-D9D182551531}" destId="{B832AA4C-C725-4024-970F-EAD7E7A30297}" srcOrd="0" destOrd="0" parTransId="{477CB3FD-E59C-45B6-BCD2-06DC5E3BA72F}" sibTransId="{72637E0F-5641-490B-82A4-304F6D7D4CD6}"/>
    <dgm:cxn modelId="{ECDE4E3E-3630-4508-A168-88D72B737167}" srcId="{24F48B2E-B4A4-4F40-A9E2-6D8B96985843}" destId="{08AA2AFB-13BB-42A9-9015-1D02CFA6E776}" srcOrd="1" destOrd="0" parTransId="{F967E13E-726B-45BA-92DD-94312B9A919C}" sibTransId="{FA114AE4-6875-4686-AFD3-3E2B868CF0A9}"/>
    <dgm:cxn modelId="{D666C65F-8CF3-47EB-9AA5-891D0574A32F}" srcId="{2ADA7A59-E59A-46ED-B84C-91FC251A041E}" destId="{28F814B0-0D7D-4B17-954D-D9D182551531}" srcOrd="0" destOrd="0" parTransId="{A71CAEA7-9E13-4FB1-A305-1976871BEA1C}" sibTransId="{B30AB690-E5CD-4EBB-B414-96CFB9E22DF3}"/>
    <dgm:cxn modelId="{F63ADF6E-918C-418A-ADC3-07F3C53819F8}" type="presOf" srcId="{1F9033D7-340E-4518-89B6-D4B9080DB284}" destId="{21BCF769-FF0A-4E57-9806-033A351668A6}" srcOrd="0" destOrd="0" presId="urn:microsoft.com/office/officeart/2005/8/layout/hierarchy6"/>
    <dgm:cxn modelId="{9334EB73-4F19-4C6A-A527-DA74576A90E9}" type="presOf" srcId="{2E12592A-5C15-4D8B-AE65-53B4C2A534BD}" destId="{4173767F-62E7-4D2B-B2B6-CDCE20163516}" srcOrd="0" destOrd="0" presId="urn:microsoft.com/office/officeart/2005/8/layout/hierarchy6"/>
    <dgm:cxn modelId="{27DF9875-EE9A-4CE7-A486-E7EF2BCBE7CC}" type="presOf" srcId="{08AA2AFB-13BB-42A9-9015-1D02CFA6E776}" destId="{2EA64771-0AAE-4F28-9B62-FF87A53A86A9}" srcOrd="0" destOrd="0" presId="urn:microsoft.com/office/officeart/2005/8/layout/hierarchy6"/>
    <dgm:cxn modelId="{05250157-D7C5-450A-8170-DAA658B7FDD4}" type="presOf" srcId="{24F48B2E-B4A4-4F40-A9E2-6D8B96985843}" destId="{A5245842-D2AD-493E-BD2D-B70BB467AFFC}" srcOrd="0" destOrd="0" presId="urn:microsoft.com/office/officeart/2005/8/layout/hierarchy6"/>
    <dgm:cxn modelId="{5FC7097E-AC26-499C-9F3A-9E5B3EAFAF34}" type="presOf" srcId="{775218A7-D91D-4CE3-8284-E3412364C409}" destId="{2498F9A8-6438-49C0-BCD4-56DEE89AEEDA}" srcOrd="0" destOrd="0" presId="urn:microsoft.com/office/officeart/2005/8/layout/hierarchy6"/>
    <dgm:cxn modelId="{835EE184-B5B8-4C1D-A32E-2987A6C7E19F}" type="presOf" srcId="{2ADA7A59-E59A-46ED-B84C-91FC251A041E}" destId="{01EEC097-26F9-49C8-806A-E3ED09CAB688}" srcOrd="0" destOrd="0" presId="urn:microsoft.com/office/officeart/2005/8/layout/hierarchy6"/>
    <dgm:cxn modelId="{E7490A9C-2AF9-4D21-AF18-3817001B0211}" type="presOf" srcId="{A5509358-13FA-44AA-9D31-E090D3F914B9}" destId="{060211BA-F6C2-4370-9136-FAAB2BBC8517}" srcOrd="0" destOrd="0" presId="urn:microsoft.com/office/officeart/2005/8/layout/hierarchy6"/>
    <dgm:cxn modelId="{B6F4A6DF-576A-43B6-906E-94ED56DF3343}" srcId="{24F48B2E-B4A4-4F40-A9E2-6D8B96985843}" destId="{1F9033D7-340E-4518-89B6-D4B9080DB284}" srcOrd="2" destOrd="0" parTransId="{2E12592A-5C15-4D8B-AE65-53B4C2A534BD}" sibTransId="{3C12DA94-1E6E-41D9-9157-7A87470463F8}"/>
    <dgm:cxn modelId="{051F9FFB-70C0-4981-A664-C716C54C901F}" type="presOf" srcId="{EE3A2B17-EEE3-40D8-835B-B29538EADD57}" destId="{9614F619-8034-450E-984A-B669C4DC76C1}" srcOrd="0" destOrd="0" presId="urn:microsoft.com/office/officeart/2005/8/layout/hierarchy6"/>
    <dgm:cxn modelId="{92A00BFD-8B6D-4921-B433-3F4AA8B05AE9}" type="presOf" srcId="{F967E13E-726B-45BA-92DD-94312B9A919C}" destId="{DD4788BE-3BF8-43F3-97BD-57A8DBEE09AD}" srcOrd="0" destOrd="0" presId="urn:microsoft.com/office/officeart/2005/8/layout/hierarchy6"/>
    <dgm:cxn modelId="{F30EA4DD-FD3F-4960-9E82-A269D9D1A1AD}" type="presParOf" srcId="{01EEC097-26F9-49C8-806A-E3ED09CAB688}" destId="{6CA97453-7423-45F3-8C1D-43716EC024FC}" srcOrd="0" destOrd="0" presId="urn:microsoft.com/office/officeart/2005/8/layout/hierarchy6"/>
    <dgm:cxn modelId="{F7D6A77D-4EA4-4FA5-A56E-90B4B5BAB35E}" type="presParOf" srcId="{6CA97453-7423-45F3-8C1D-43716EC024FC}" destId="{0ED14C0E-9F85-497E-9557-E198B71FA520}" srcOrd="0" destOrd="0" presId="urn:microsoft.com/office/officeart/2005/8/layout/hierarchy6"/>
    <dgm:cxn modelId="{E113B636-A0CC-4C7F-863C-300D4A5242D4}" type="presParOf" srcId="{0ED14C0E-9F85-497E-9557-E198B71FA520}" destId="{8BFC57D6-CAAA-49CB-9676-050126B11A2F}" srcOrd="0" destOrd="0" presId="urn:microsoft.com/office/officeart/2005/8/layout/hierarchy6"/>
    <dgm:cxn modelId="{C9ED7632-3391-4530-9DED-E664077641E5}" type="presParOf" srcId="{8BFC57D6-CAAA-49CB-9676-050126B11A2F}" destId="{D488934B-7107-4D5E-863B-6FC5D4CAFA07}" srcOrd="0" destOrd="0" presId="urn:microsoft.com/office/officeart/2005/8/layout/hierarchy6"/>
    <dgm:cxn modelId="{AA4DCCE3-14DD-45C3-97B0-A73607976019}" type="presParOf" srcId="{8BFC57D6-CAAA-49CB-9676-050126B11A2F}" destId="{B61273AF-9C17-4DB1-8497-8F6B2D890839}" srcOrd="1" destOrd="0" presId="urn:microsoft.com/office/officeart/2005/8/layout/hierarchy6"/>
    <dgm:cxn modelId="{0E8D096A-A320-457D-AEA3-7865B109316E}" type="presParOf" srcId="{B61273AF-9C17-4DB1-8497-8F6B2D890839}" destId="{76403E22-FFE7-4F7D-A11F-0B9C6F7A60C0}" srcOrd="0" destOrd="0" presId="urn:microsoft.com/office/officeart/2005/8/layout/hierarchy6"/>
    <dgm:cxn modelId="{D3F0380F-9347-4B67-914C-8FEC1564C920}" type="presParOf" srcId="{B61273AF-9C17-4DB1-8497-8F6B2D890839}" destId="{C589B775-5248-49F6-A39C-7BCE65334384}" srcOrd="1" destOrd="0" presId="urn:microsoft.com/office/officeart/2005/8/layout/hierarchy6"/>
    <dgm:cxn modelId="{2A5ADBC5-E237-4A30-92BE-C6CB2A719E9B}" type="presParOf" srcId="{C589B775-5248-49F6-A39C-7BCE65334384}" destId="{50F7216B-4470-4502-82C2-7DDA44F68AC5}" srcOrd="0" destOrd="0" presId="urn:microsoft.com/office/officeart/2005/8/layout/hierarchy6"/>
    <dgm:cxn modelId="{AAD2E5BF-B477-4BF2-9576-5A8E2D70D61E}" type="presParOf" srcId="{C589B775-5248-49F6-A39C-7BCE65334384}" destId="{FCE7A726-0044-46DF-9121-2A2D86F4832D}" srcOrd="1" destOrd="0" presId="urn:microsoft.com/office/officeart/2005/8/layout/hierarchy6"/>
    <dgm:cxn modelId="{4D9B3FA1-2760-4C62-B8E4-40E1D7A1D68C}" type="presParOf" srcId="{B61273AF-9C17-4DB1-8497-8F6B2D890839}" destId="{9614F619-8034-450E-984A-B669C4DC76C1}" srcOrd="2" destOrd="0" presId="urn:microsoft.com/office/officeart/2005/8/layout/hierarchy6"/>
    <dgm:cxn modelId="{5C7CBD68-9844-4688-8186-45FA48ED6441}" type="presParOf" srcId="{B61273AF-9C17-4DB1-8497-8F6B2D890839}" destId="{9ADFE10E-AD55-47D7-ABA4-1DB7296BD8F8}" srcOrd="3" destOrd="0" presId="urn:microsoft.com/office/officeart/2005/8/layout/hierarchy6"/>
    <dgm:cxn modelId="{CAA43632-B3A3-464D-97CC-584F4527055E}" type="presParOf" srcId="{9ADFE10E-AD55-47D7-ABA4-1DB7296BD8F8}" destId="{A5245842-D2AD-493E-BD2D-B70BB467AFFC}" srcOrd="0" destOrd="0" presId="urn:microsoft.com/office/officeart/2005/8/layout/hierarchy6"/>
    <dgm:cxn modelId="{6F903321-01DF-4CFB-BF17-50270A591B91}" type="presParOf" srcId="{9ADFE10E-AD55-47D7-ABA4-1DB7296BD8F8}" destId="{C180A598-85D3-424A-A898-EE731C403B0D}" srcOrd="1" destOrd="0" presId="urn:microsoft.com/office/officeart/2005/8/layout/hierarchy6"/>
    <dgm:cxn modelId="{A0E34A78-D40A-4B0A-A69C-37A917450F1E}" type="presParOf" srcId="{C180A598-85D3-424A-A898-EE731C403B0D}" destId="{060211BA-F6C2-4370-9136-FAAB2BBC8517}" srcOrd="0" destOrd="0" presId="urn:microsoft.com/office/officeart/2005/8/layout/hierarchy6"/>
    <dgm:cxn modelId="{5B9633F6-B297-4657-9530-726E83A59B55}" type="presParOf" srcId="{C180A598-85D3-424A-A898-EE731C403B0D}" destId="{FA5FA38B-2FFB-460B-B313-1BF90F2A0A93}" srcOrd="1" destOrd="0" presId="urn:microsoft.com/office/officeart/2005/8/layout/hierarchy6"/>
    <dgm:cxn modelId="{02D1FBD4-44F3-4827-8BF6-32CA9FB7E779}" type="presParOf" srcId="{FA5FA38B-2FFB-460B-B313-1BF90F2A0A93}" destId="{2498F9A8-6438-49C0-BCD4-56DEE89AEEDA}" srcOrd="0" destOrd="0" presId="urn:microsoft.com/office/officeart/2005/8/layout/hierarchy6"/>
    <dgm:cxn modelId="{90969B0A-3900-48BA-8FBB-AA4E6F378011}" type="presParOf" srcId="{FA5FA38B-2FFB-460B-B313-1BF90F2A0A93}" destId="{7F59DC29-20FD-4D2D-B8E4-4EB9950B71B6}" srcOrd="1" destOrd="0" presId="urn:microsoft.com/office/officeart/2005/8/layout/hierarchy6"/>
    <dgm:cxn modelId="{96EDB118-8416-4B74-8AF3-DDC6F047D874}" type="presParOf" srcId="{C180A598-85D3-424A-A898-EE731C403B0D}" destId="{DD4788BE-3BF8-43F3-97BD-57A8DBEE09AD}" srcOrd="2" destOrd="0" presId="urn:microsoft.com/office/officeart/2005/8/layout/hierarchy6"/>
    <dgm:cxn modelId="{A4163F9B-5F00-4FDB-BE5C-3D0A3E2A2A0F}" type="presParOf" srcId="{C180A598-85D3-424A-A898-EE731C403B0D}" destId="{81A99BF4-0466-43A0-803C-EFDB81AA4D04}" srcOrd="3" destOrd="0" presId="urn:microsoft.com/office/officeart/2005/8/layout/hierarchy6"/>
    <dgm:cxn modelId="{B8128BB6-1214-495A-B73C-28BA23EE76CA}" type="presParOf" srcId="{81A99BF4-0466-43A0-803C-EFDB81AA4D04}" destId="{2EA64771-0AAE-4F28-9B62-FF87A53A86A9}" srcOrd="0" destOrd="0" presId="urn:microsoft.com/office/officeart/2005/8/layout/hierarchy6"/>
    <dgm:cxn modelId="{7EEFC9A6-CCA1-4660-9D2B-99A9E0B3833F}" type="presParOf" srcId="{81A99BF4-0466-43A0-803C-EFDB81AA4D04}" destId="{6CE377E1-2017-4094-808D-49943B98146E}" srcOrd="1" destOrd="0" presId="urn:microsoft.com/office/officeart/2005/8/layout/hierarchy6"/>
    <dgm:cxn modelId="{6BB7DDD4-C5DC-44F8-84DC-F839756E972B}" type="presParOf" srcId="{C180A598-85D3-424A-A898-EE731C403B0D}" destId="{4173767F-62E7-4D2B-B2B6-CDCE20163516}" srcOrd="4" destOrd="0" presId="urn:microsoft.com/office/officeart/2005/8/layout/hierarchy6"/>
    <dgm:cxn modelId="{AC216824-06F9-4495-BF78-631ED2606E77}" type="presParOf" srcId="{C180A598-85D3-424A-A898-EE731C403B0D}" destId="{DE95F79C-BB27-463D-8D94-BB77006C5F5E}" srcOrd="5" destOrd="0" presId="urn:microsoft.com/office/officeart/2005/8/layout/hierarchy6"/>
    <dgm:cxn modelId="{803086E0-0B8F-45D3-97D6-202462B86DD4}" type="presParOf" srcId="{DE95F79C-BB27-463D-8D94-BB77006C5F5E}" destId="{21BCF769-FF0A-4E57-9806-033A351668A6}" srcOrd="0" destOrd="0" presId="urn:microsoft.com/office/officeart/2005/8/layout/hierarchy6"/>
    <dgm:cxn modelId="{225AF35B-AFDD-4BCD-980A-DDD1C5754CB6}" type="presParOf" srcId="{DE95F79C-BB27-463D-8D94-BB77006C5F5E}" destId="{4ADF7568-3107-488C-B54A-71ABDD21D20D}" srcOrd="1" destOrd="0" presId="urn:microsoft.com/office/officeart/2005/8/layout/hierarchy6"/>
    <dgm:cxn modelId="{7428DB40-7AD7-497B-9ACC-BB0F71628975}" type="presParOf" srcId="{01EEC097-26F9-49C8-806A-E3ED09CAB688}" destId="{F6FC5ED6-1CF8-4F46-AEF2-27C1D8BB183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D0A57D54-DB54-478E-A563-AA04E4967693}" type="doc">
      <dgm:prSet loTypeId="urn:microsoft.com/office/officeart/2005/8/layout/arrow4" loCatId="process" qsTypeId="urn:microsoft.com/office/officeart/2005/8/quickstyle/3d3" qsCatId="3D" csTypeId="urn:microsoft.com/office/officeart/2005/8/colors/colorful4" csCatId="colorful" phldr="1"/>
      <dgm:spPr/>
    </dgm:pt>
    <dgm:pt modelId="{2A8D8288-540D-48EF-8DED-B9E85AA12B8B}">
      <dgm:prSet phldrT="[Texto]" custT="1"/>
      <dgm:spPr/>
      <dgm:t>
        <a:bodyPr/>
        <a:lstStyle/>
        <a:p>
          <a:pPr algn="just"/>
          <a:endParaRPr lang="es-MX" sz="2400" b="1" u="none" dirty="0">
            <a:latin typeface="Trebuchet MS" panose="020B0603020202020204" pitchFamily="34" charset="0"/>
          </a:endParaRPr>
        </a:p>
        <a:p>
          <a:pPr algn="just"/>
          <a:r>
            <a:rPr lang="es-MX" sz="2000" b="1" u="none" dirty="0">
              <a:latin typeface="Trebuchet MS" panose="020B0603020202020204" pitchFamily="34" charset="0"/>
            </a:rPr>
            <a:t>Identificar y mitigar los impactos y amenazas </a:t>
          </a:r>
          <a:r>
            <a:rPr lang="es-MX" sz="2000" u="none" dirty="0">
              <a:latin typeface="Trebuchet MS" panose="020B0603020202020204" pitchFamily="34" charset="0"/>
            </a:rPr>
            <a:t>que puedan comprometer los principios y deberes que rigen el tratamiento de los datos personales, así como los derechos de los titulares.</a:t>
          </a:r>
          <a:endParaRPr lang="es-MX" sz="2400" u="none" dirty="0">
            <a:latin typeface="Trebuchet MS" panose="020B0603020202020204" pitchFamily="34" charset="0"/>
          </a:endParaRPr>
        </a:p>
      </dgm:t>
    </dgm:pt>
    <dgm:pt modelId="{C9D11659-1CB6-4219-9DC2-2D2E288BAF27}" type="parTrans" cxnId="{815BCC34-3614-4550-BA1B-535D2CDA0AE2}">
      <dgm:prSet/>
      <dgm:spPr/>
      <dgm:t>
        <a:bodyPr/>
        <a:lstStyle/>
        <a:p>
          <a:endParaRPr lang="es-MX"/>
        </a:p>
      </dgm:t>
    </dgm:pt>
    <dgm:pt modelId="{D1652E75-CE52-4D16-9813-A46854DA20BB}" type="sibTrans" cxnId="{815BCC34-3614-4550-BA1B-535D2CDA0AE2}">
      <dgm:prSet/>
      <dgm:spPr/>
      <dgm:t>
        <a:bodyPr/>
        <a:lstStyle/>
        <a:p>
          <a:endParaRPr lang="es-MX"/>
        </a:p>
      </dgm:t>
    </dgm:pt>
    <dgm:pt modelId="{CFEE0047-A2F0-447F-869F-26A8D97EFAC6}">
      <dgm:prSet phldrT="[Texto]" custT="1"/>
      <dgm:spPr/>
      <dgm:t>
        <a:bodyPr/>
        <a:lstStyle/>
        <a:p>
          <a:pPr algn="just"/>
          <a:r>
            <a:rPr lang="es-MX" sz="2000" b="1" u="none" dirty="0">
              <a:latin typeface="Trebuchet MS" panose="020B0603020202020204" pitchFamily="34" charset="0"/>
            </a:rPr>
            <a:t>Prevenir riesgos</a:t>
          </a:r>
          <a:r>
            <a:rPr lang="es-MX" sz="2000" b="0" u="none" dirty="0">
              <a:latin typeface="Trebuchet MS" panose="020B0603020202020204" pitchFamily="34" charset="0"/>
            </a:rPr>
            <a:t> que pudieran producirse en los titulares respecto al tratamiento de su información personal.</a:t>
          </a:r>
        </a:p>
      </dgm:t>
    </dgm:pt>
    <dgm:pt modelId="{2A75609A-F8BD-4157-93B4-7BCAF894CD0C}" type="sibTrans" cxnId="{C7BB67B6-D2CE-446A-8645-D92B8C995D56}">
      <dgm:prSet/>
      <dgm:spPr/>
      <dgm:t>
        <a:bodyPr/>
        <a:lstStyle/>
        <a:p>
          <a:endParaRPr lang="es-MX"/>
        </a:p>
      </dgm:t>
    </dgm:pt>
    <dgm:pt modelId="{7C7FD8AB-21D8-4BC7-95BA-AC2568814DFD}" type="parTrans" cxnId="{C7BB67B6-D2CE-446A-8645-D92B8C995D56}">
      <dgm:prSet/>
      <dgm:spPr/>
      <dgm:t>
        <a:bodyPr/>
        <a:lstStyle/>
        <a:p>
          <a:endParaRPr lang="es-MX"/>
        </a:p>
      </dgm:t>
    </dgm:pt>
    <dgm:pt modelId="{B8E780DC-E998-4FE8-9CFA-FB64A2BC33C3}" type="pres">
      <dgm:prSet presAssocID="{D0A57D54-DB54-478E-A563-AA04E4967693}" presName="compositeShape" presStyleCnt="0">
        <dgm:presLayoutVars>
          <dgm:chMax val="2"/>
          <dgm:dir/>
          <dgm:resizeHandles val="exact"/>
        </dgm:presLayoutVars>
      </dgm:prSet>
      <dgm:spPr/>
    </dgm:pt>
    <dgm:pt modelId="{32B9392F-10C5-4267-AE34-1CC4E5B69597}" type="pres">
      <dgm:prSet presAssocID="{2A8D8288-540D-48EF-8DED-B9E85AA12B8B}" presName="upArrow" presStyleLbl="node1" presStyleIdx="0" presStyleCnt="2" custAng="5400000" custScaleX="76489"/>
      <dgm:spPr/>
    </dgm:pt>
    <dgm:pt modelId="{7D585E97-849C-4E42-895E-601EE3DC325D}" type="pres">
      <dgm:prSet presAssocID="{2A8D8288-540D-48EF-8DED-B9E85AA12B8B}" presName="upArrowText" presStyleLbl="revTx" presStyleIdx="0" presStyleCnt="2" custScaleX="119819" custScaleY="75360" custLinFactNeighborX="1879" custLinFactNeighborY="2051">
        <dgm:presLayoutVars>
          <dgm:chMax val="0"/>
          <dgm:bulletEnabled val="1"/>
        </dgm:presLayoutVars>
      </dgm:prSet>
      <dgm:spPr/>
    </dgm:pt>
    <dgm:pt modelId="{BBAFFFC9-8BEF-4614-B2D4-E5D8CE9D84C5}" type="pres">
      <dgm:prSet presAssocID="{CFEE0047-A2F0-447F-869F-26A8D97EFAC6}" presName="downArrow" presStyleLbl="node1" presStyleIdx="1" presStyleCnt="2" custAng="5400000" custScaleX="75767" custLinFactX="85497" custLinFactNeighborX="100000" custLinFactNeighborY="-1532"/>
      <dgm:spPr>
        <a:solidFill>
          <a:srgbClr val="FFFF00"/>
        </a:solidFill>
      </dgm:spPr>
    </dgm:pt>
    <dgm:pt modelId="{5508DBD3-63C4-4361-91AD-0EA0BACF493A}" type="pres">
      <dgm:prSet presAssocID="{CFEE0047-A2F0-447F-869F-26A8D97EFAC6}" presName="downArrowText" presStyleLbl="revTx" presStyleIdx="1" presStyleCnt="2" custScaleX="96171" custScaleY="71421" custLinFactNeighborX="-61741" custLinFactNeighborY="-1049">
        <dgm:presLayoutVars>
          <dgm:chMax val="0"/>
          <dgm:bulletEnabled val="1"/>
        </dgm:presLayoutVars>
      </dgm:prSet>
      <dgm:spPr/>
    </dgm:pt>
  </dgm:ptLst>
  <dgm:cxnLst>
    <dgm:cxn modelId="{B588851D-E582-4FDE-BD51-3065E0C87571}" type="presOf" srcId="{D0A57D54-DB54-478E-A563-AA04E4967693}" destId="{B8E780DC-E998-4FE8-9CFA-FB64A2BC33C3}" srcOrd="0" destOrd="0" presId="urn:microsoft.com/office/officeart/2005/8/layout/arrow4"/>
    <dgm:cxn modelId="{815BCC34-3614-4550-BA1B-535D2CDA0AE2}" srcId="{D0A57D54-DB54-478E-A563-AA04E4967693}" destId="{2A8D8288-540D-48EF-8DED-B9E85AA12B8B}" srcOrd="0" destOrd="0" parTransId="{C9D11659-1CB6-4219-9DC2-2D2E288BAF27}" sibTransId="{D1652E75-CE52-4D16-9813-A46854DA20BB}"/>
    <dgm:cxn modelId="{C7BB67B6-D2CE-446A-8645-D92B8C995D56}" srcId="{D0A57D54-DB54-478E-A563-AA04E4967693}" destId="{CFEE0047-A2F0-447F-869F-26A8D97EFAC6}" srcOrd="1" destOrd="0" parTransId="{7C7FD8AB-21D8-4BC7-95BA-AC2568814DFD}" sibTransId="{2A75609A-F8BD-4157-93B4-7BCAF894CD0C}"/>
    <dgm:cxn modelId="{B0764ED2-A631-45BB-9E37-BD50EB501E61}" type="presOf" srcId="{CFEE0047-A2F0-447F-869F-26A8D97EFAC6}" destId="{5508DBD3-63C4-4361-91AD-0EA0BACF493A}" srcOrd="0" destOrd="0" presId="urn:microsoft.com/office/officeart/2005/8/layout/arrow4"/>
    <dgm:cxn modelId="{601BC8DF-0E29-41D5-B6F0-5A1AE5B231F8}" type="presOf" srcId="{2A8D8288-540D-48EF-8DED-B9E85AA12B8B}" destId="{7D585E97-849C-4E42-895E-601EE3DC325D}" srcOrd="0" destOrd="0" presId="urn:microsoft.com/office/officeart/2005/8/layout/arrow4"/>
    <dgm:cxn modelId="{FB1CD733-EE27-4C78-B394-0A4C124874D6}" type="presParOf" srcId="{B8E780DC-E998-4FE8-9CFA-FB64A2BC33C3}" destId="{32B9392F-10C5-4267-AE34-1CC4E5B69597}" srcOrd="0" destOrd="0" presId="urn:microsoft.com/office/officeart/2005/8/layout/arrow4"/>
    <dgm:cxn modelId="{750C4E24-6E98-4E55-A477-76C12F5A5727}" type="presParOf" srcId="{B8E780DC-E998-4FE8-9CFA-FB64A2BC33C3}" destId="{7D585E97-849C-4E42-895E-601EE3DC325D}" srcOrd="1" destOrd="0" presId="urn:microsoft.com/office/officeart/2005/8/layout/arrow4"/>
    <dgm:cxn modelId="{055B7715-7EAE-44A7-9920-DD63F9C2C924}" type="presParOf" srcId="{B8E780DC-E998-4FE8-9CFA-FB64A2BC33C3}" destId="{BBAFFFC9-8BEF-4614-B2D4-E5D8CE9D84C5}" srcOrd="2" destOrd="0" presId="urn:microsoft.com/office/officeart/2005/8/layout/arrow4"/>
    <dgm:cxn modelId="{6E73582E-929F-4676-8347-A38BF1521F0F}" type="presParOf" srcId="{B8E780DC-E998-4FE8-9CFA-FB64A2BC33C3}" destId="{5508DBD3-63C4-4361-91AD-0EA0BACF493A}" srcOrd="3" destOrd="0" presId="urn:microsoft.com/office/officeart/2005/8/layout/arrow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DBB35A91-0E13-4E73-B8A4-50D2E062E7B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15DBA552-EFDC-43C9-A9C7-1B42E26277B8}">
      <dgm:prSet custT="1"/>
      <dgm:spPr/>
      <dgm:t>
        <a:bodyPr/>
        <a:lstStyle/>
        <a:p>
          <a:pPr rtl="0"/>
          <a:r>
            <a:rPr lang="es-MX" sz="2400" dirty="0">
              <a:latin typeface="Trebuchet MS" panose="020B0603020202020204" pitchFamily="34" charset="0"/>
            </a:rPr>
            <a:t>El SNT emitió las </a:t>
          </a:r>
          <a:r>
            <a:rPr lang="es-MX" sz="2400" b="1" dirty="0">
              <a:latin typeface="Trebuchet MS" panose="020B0603020202020204" pitchFamily="34" charset="0"/>
            </a:rPr>
            <a:t>Disposiciones administrativas para la elaboración, presentación y valoración de las EIPDP    (23.ene.2018)</a:t>
          </a:r>
        </a:p>
      </dgm:t>
    </dgm:pt>
    <dgm:pt modelId="{745381C2-1CBF-4057-B29B-F034CB6CDF99}" type="sibTrans" cxnId="{E10ACD3F-A9D9-4375-B044-9F885660E1A2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13BB4C68-DA34-49FD-8097-C8EA1D502593}" type="parTrans" cxnId="{E10ACD3F-A9D9-4375-B044-9F885660E1A2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18ECBC32-5B56-4523-9DE5-9DBFEE7FE0CF}" type="pres">
      <dgm:prSet presAssocID="{DBB35A91-0E13-4E73-B8A4-50D2E062E7B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3AD8A3-D5C1-473D-974F-E4CCF76C0583}" type="pres">
      <dgm:prSet presAssocID="{15DBA552-EFDC-43C9-A9C7-1B42E26277B8}" presName="hierRoot1" presStyleCnt="0"/>
      <dgm:spPr/>
    </dgm:pt>
    <dgm:pt modelId="{F097DBE6-D2C0-4434-8C90-3B88EECFFBDD}" type="pres">
      <dgm:prSet presAssocID="{15DBA552-EFDC-43C9-A9C7-1B42E26277B8}" presName="composite" presStyleCnt="0"/>
      <dgm:spPr/>
    </dgm:pt>
    <dgm:pt modelId="{B85C40FD-5ECF-4295-8D1C-0E8713D06A5F}" type="pres">
      <dgm:prSet presAssocID="{15DBA552-EFDC-43C9-A9C7-1B42E26277B8}" presName="background" presStyleLbl="node0" presStyleIdx="0" presStyleCnt="1"/>
      <dgm:spPr/>
    </dgm:pt>
    <dgm:pt modelId="{8EBF8765-9487-41EC-95A8-30FE98CAAD54}" type="pres">
      <dgm:prSet presAssocID="{15DBA552-EFDC-43C9-A9C7-1B42E26277B8}" presName="text" presStyleLbl="fgAcc0" presStyleIdx="0" presStyleCnt="1" custScaleX="298523">
        <dgm:presLayoutVars>
          <dgm:chPref val="3"/>
        </dgm:presLayoutVars>
      </dgm:prSet>
      <dgm:spPr/>
    </dgm:pt>
    <dgm:pt modelId="{6E96C3FC-E7FB-4271-9609-E316316F6998}" type="pres">
      <dgm:prSet presAssocID="{15DBA552-EFDC-43C9-A9C7-1B42E26277B8}" presName="hierChild2" presStyleCnt="0"/>
      <dgm:spPr/>
    </dgm:pt>
  </dgm:ptLst>
  <dgm:cxnLst>
    <dgm:cxn modelId="{E10ACD3F-A9D9-4375-B044-9F885660E1A2}" srcId="{DBB35A91-0E13-4E73-B8A4-50D2E062E7B1}" destId="{15DBA552-EFDC-43C9-A9C7-1B42E26277B8}" srcOrd="0" destOrd="0" parTransId="{13BB4C68-DA34-49FD-8097-C8EA1D502593}" sibTransId="{745381C2-1CBF-4057-B29B-F034CB6CDF99}"/>
    <dgm:cxn modelId="{65DA7542-55E0-4CB8-976A-A1DE2BD1B3E3}" type="presOf" srcId="{DBB35A91-0E13-4E73-B8A4-50D2E062E7B1}" destId="{18ECBC32-5B56-4523-9DE5-9DBFEE7FE0CF}" srcOrd="0" destOrd="0" presId="urn:microsoft.com/office/officeart/2005/8/layout/hierarchy1"/>
    <dgm:cxn modelId="{9B413786-D2B3-4547-8748-E68E4D1B337E}" type="presOf" srcId="{15DBA552-EFDC-43C9-A9C7-1B42E26277B8}" destId="{8EBF8765-9487-41EC-95A8-30FE98CAAD54}" srcOrd="0" destOrd="0" presId="urn:microsoft.com/office/officeart/2005/8/layout/hierarchy1"/>
    <dgm:cxn modelId="{62E3C573-5C9B-4DA2-B264-9A9FF17091B1}" type="presParOf" srcId="{18ECBC32-5B56-4523-9DE5-9DBFEE7FE0CF}" destId="{3B3AD8A3-D5C1-473D-974F-E4CCF76C0583}" srcOrd="0" destOrd="0" presId="urn:microsoft.com/office/officeart/2005/8/layout/hierarchy1"/>
    <dgm:cxn modelId="{BE8F4D6F-F287-451F-9DBF-8125B3AC0605}" type="presParOf" srcId="{3B3AD8A3-D5C1-473D-974F-E4CCF76C0583}" destId="{F097DBE6-D2C0-4434-8C90-3B88EECFFBDD}" srcOrd="0" destOrd="0" presId="urn:microsoft.com/office/officeart/2005/8/layout/hierarchy1"/>
    <dgm:cxn modelId="{51E0D772-CD38-4594-BA02-2F9A0A90E018}" type="presParOf" srcId="{F097DBE6-D2C0-4434-8C90-3B88EECFFBDD}" destId="{B85C40FD-5ECF-4295-8D1C-0E8713D06A5F}" srcOrd="0" destOrd="0" presId="urn:microsoft.com/office/officeart/2005/8/layout/hierarchy1"/>
    <dgm:cxn modelId="{4CC40ED3-8481-4669-8932-D67F9684A1CB}" type="presParOf" srcId="{F097DBE6-D2C0-4434-8C90-3B88EECFFBDD}" destId="{8EBF8765-9487-41EC-95A8-30FE98CAAD54}" srcOrd="1" destOrd="0" presId="urn:microsoft.com/office/officeart/2005/8/layout/hierarchy1"/>
    <dgm:cxn modelId="{80620B30-6AC9-4811-9E5F-B3FE44D5A8D4}" type="presParOf" srcId="{3B3AD8A3-D5C1-473D-974F-E4CCF76C0583}" destId="{6E96C3FC-E7FB-4271-9609-E316316F699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01A4822B-3D69-446A-8404-889CC85BE1A2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AA71B6D0-71FE-419C-BED8-D932CBAD03A5}">
      <dgm:prSet custT="1"/>
      <dgm:spPr/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Cuando el responsable pretenda:</a:t>
          </a:r>
        </a:p>
        <a:p>
          <a:pPr rtl="0"/>
          <a:r>
            <a:rPr lang="es-MX" sz="2400" dirty="0">
              <a:latin typeface="Trebuchet MS" panose="020B0603020202020204" pitchFamily="34" charset="0"/>
            </a:rPr>
            <a:t>*Poner en operación</a:t>
          </a:r>
        </a:p>
        <a:p>
          <a:pPr rtl="0"/>
          <a:r>
            <a:rPr lang="es-MX" sz="2400" dirty="0">
              <a:latin typeface="Trebuchet MS" panose="020B0603020202020204" pitchFamily="34" charset="0"/>
            </a:rPr>
            <a:t>*Modificar</a:t>
          </a:r>
        </a:p>
      </dgm:t>
    </dgm:pt>
    <dgm:pt modelId="{F8D2A8C7-807C-4228-8234-971B58CEAD23}" type="parTrans" cxnId="{094DE405-C66E-4894-A548-7946329BF4EF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2C76E438-C0E9-45CE-BA47-BAA7C83CFEE8}" type="sibTrans" cxnId="{094DE405-C66E-4894-A548-7946329BF4EF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E910CCF1-5885-418D-9129-44832072A71D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Sistemas o plataformas informáticas</a:t>
          </a:r>
        </a:p>
      </dgm:t>
    </dgm:pt>
    <dgm:pt modelId="{F897DD18-2BE8-4C69-B560-F40FE7BB8436}" type="parTrans" cxnId="{209F7009-A711-4921-B594-BE8DA31A88F1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09B9B7F2-3557-453A-8C2D-5D83435C14EB}" type="sibTrans" cxnId="{209F7009-A711-4921-B594-BE8DA31A88F1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0FC6094-69E1-4E2C-8A33-0930A2584FF6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Aplicaciones electrónicas o cualquier otra tecnología </a:t>
          </a:r>
        </a:p>
      </dgm:t>
    </dgm:pt>
    <dgm:pt modelId="{98D07A48-BE8E-4DDC-BABD-A322B6407AB4}" type="parTrans" cxnId="{A3EC5BEB-13CB-45C7-9F75-F9DE8EACE1F3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7B84DE5B-E73A-44AF-A6CA-79440F60F226}" type="sibTrans" cxnId="{A3EC5BEB-13CB-45C7-9F75-F9DE8EACE1F3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F38A6E24-1862-494C-8368-70C873303778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Que impliquen el tratamiento </a:t>
          </a:r>
          <a:r>
            <a:rPr lang="es-MX" sz="2400" b="1" u="sng" dirty="0">
              <a:latin typeface="Arial Narrow" panose="020B0606020202030204" pitchFamily="34" charset="0"/>
            </a:rPr>
            <a:t>intensivo o relevante</a:t>
          </a:r>
          <a:r>
            <a:rPr lang="es-MX" sz="2400" b="1" u="none" dirty="0">
              <a:latin typeface="Arial Narrow" panose="020B0606020202030204" pitchFamily="34" charset="0"/>
            </a:rPr>
            <a:t> </a:t>
          </a:r>
          <a:r>
            <a:rPr lang="es-MX" sz="2400" dirty="0">
              <a:latin typeface="Arial Narrow" panose="020B0606020202030204" pitchFamily="34" charset="0"/>
            </a:rPr>
            <a:t>de </a:t>
          </a:r>
          <a:r>
            <a:rPr lang="es-MX" sz="2400" dirty="0" err="1">
              <a:latin typeface="Arial Narrow" panose="020B0606020202030204" pitchFamily="34" charset="0"/>
            </a:rPr>
            <a:t>dp</a:t>
          </a:r>
          <a:endParaRPr lang="es-MX" sz="2400" dirty="0">
            <a:latin typeface="Arial Narrow" panose="020B0606020202030204" pitchFamily="34" charset="0"/>
          </a:endParaRPr>
        </a:p>
      </dgm:t>
    </dgm:pt>
    <dgm:pt modelId="{7A430524-1DDF-49B4-AD8B-63EC34D12B95}" type="parTrans" cxnId="{B1713C0F-60B1-4C65-BB1E-4BC32F77AFAE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93730E1-24EC-4F60-9A7C-1903409B5017}" type="sibTrans" cxnId="{B1713C0F-60B1-4C65-BB1E-4BC32F77AFAE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103677C4-B174-4D44-B87A-AF21DBF8814C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Políticas públicas</a:t>
          </a:r>
        </a:p>
      </dgm:t>
    </dgm:pt>
    <dgm:pt modelId="{C474F222-0517-47F7-AC1B-AAADC4273A3D}" type="sibTrans" cxnId="{EA811F75-2F7F-4633-80ED-2242290B11EC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69C84901-E595-4541-8B1A-393D84D88B5D}" type="parTrans" cxnId="{EA811F75-2F7F-4633-80ED-2242290B11EC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64C2BAC-170F-4728-8CD9-B649FDA02DCD}" type="pres">
      <dgm:prSet presAssocID="{01A4822B-3D69-446A-8404-889CC85BE1A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190949F-E1CF-45B7-9035-79F4DBBB49AA}" type="pres">
      <dgm:prSet presAssocID="{AA71B6D0-71FE-419C-BED8-D932CBAD03A5}" presName="hierRoot1" presStyleCnt="0">
        <dgm:presLayoutVars>
          <dgm:hierBranch val="init"/>
        </dgm:presLayoutVars>
      </dgm:prSet>
      <dgm:spPr/>
    </dgm:pt>
    <dgm:pt modelId="{B325F4F7-47FA-4C80-BE42-C1B1A3295DC7}" type="pres">
      <dgm:prSet presAssocID="{AA71B6D0-71FE-419C-BED8-D932CBAD03A5}" presName="rootComposite1" presStyleCnt="0"/>
      <dgm:spPr/>
    </dgm:pt>
    <dgm:pt modelId="{22518C76-54B7-45F2-AD63-B8DFFBD50A83}" type="pres">
      <dgm:prSet presAssocID="{AA71B6D0-71FE-419C-BED8-D932CBAD03A5}" presName="rootText1" presStyleLbl="node0" presStyleIdx="0" presStyleCnt="1" custScaleY="182678" custLinFactNeighborY="-6077">
        <dgm:presLayoutVars>
          <dgm:chPref val="3"/>
        </dgm:presLayoutVars>
      </dgm:prSet>
      <dgm:spPr/>
    </dgm:pt>
    <dgm:pt modelId="{2D98DD33-311D-489B-9432-603584D2CD0D}" type="pres">
      <dgm:prSet presAssocID="{AA71B6D0-71FE-419C-BED8-D932CBAD03A5}" presName="rootConnector1" presStyleLbl="node1" presStyleIdx="0" presStyleCnt="0"/>
      <dgm:spPr/>
    </dgm:pt>
    <dgm:pt modelId="{3EF2601D-18F8-4C05-8E05-49FD82D70418}" type="pres">
      <dgm:prSet presAssocID="{AA71B6D0-71FE-419C-BED8-D932CBAD03A5}" presName="hierChild2" presStyleCnt="0"/>
      <dgm:spPr/>
    </dgm:pt>
    <dgm:pt modelId="{57B4B85C-A445-47C5-B15A-37B24C90E51F}" type="pres">
      <dgm:prSet presAssocID="{69C84901-E595-4541-8B1A-393D84D88B5D}" presName="Name64" presStyleLbl="parChTrans1D2" presStyleIdx="0" presStyleCnt="3"/>
      <dgm:spPr/>
    </dgm:pt>
    <dgm:pt modelId="{58E98E17-A7F4-4EA3-A95E-29A254B8CD20}" type="pres">
      <dgm:prSet presAssocID="{103677C4-B174-4D44-B87A-AF21DBF8814C}" presName="hierRoot2" presStyleCnt="0">
        <dgm:presLayoutVars>
          <dgm:hierBranch val="init"/>
        </dgm:presLayoutVars>
      </dgm:prSet>
      <dgm:spPr/>
    </dgm:pt>
    <dgm:pt modelId="{00FFB6CC-F56F-4438-8E00-6BCD51B51B29}" type="pres">
      <dgm:prSet presAssocID="{103677C4-B174-4D44-B87A-AF21DBF8814C}" presName="rootComposite" presStyleCnt="0"/>
      <dgm:spPr/>
    </dgm:pt>
    <dgm:pt modelId="{A01B3D2A-F034-4B5F-90A5-D47134C20071}" type="pres">
      <dgm:prSet presAssocID="{103677C4-B174-4D44-B87A-AF21DBF8814C}" presName="rootText" presStyleLbl="node2" presStyleIdx="0" presStyleCnt="3" custLinFactNeighborX="357" custLinFactNeighborY="28502">
        <dgm:presLayoutVars>
          <dgm:chPref val="3"/>
        </dgm:presLayoutVars>
      </dgm:prSet>
      <dgm:spPr/>
    </dgm:pt>
    <dgm:pt modelId="{30DF9958-5B48-4653-83E4-42B7122746BB}" type="pres">
      <dgm:prSet presAssocID="{103677C4-B174-4D44-B87A-AF21DBF8814C}" presName="rootConnector" presStyleLbl="node2" presStyleIdx="0" presStyleCnt="3"/>
      <dgm:spPr/>
    </dgm:pt>
    <dgm:pt modelId="{E158F44E-22D3-4469-BFAE-58CCDD9D8A4E}" type="pres">
      <dgm:prSet presAssocID="{103677C4-B174-4D44-B87A-AF21DBF8814C}" presName="hierChild4" presStyleCnt="0"/>
      <dgm:spPr/>
    </dgm:pt>
    <dgm:pt modelId="{0BFF271E-0FAA-4D0F-9DF4-FD538D4D0081}" type="pres">
      <dgm:prSet presAssocID="{103677C4-B174-4D44-B87A-AF21DBF8814C}" presName="hierChild5" presStyleCnt="0"/>
      <dgm:spPr/>
    </dgm:pt>
    <dgm:pt modelId="{CFB8F94D-09B1-41E1-95C9-102F9973838F}" type="pres">
      <dgm:prSet presAssocID="{F897DD18-2BE8-4C69-B560-F40FE7BB8436}" presName="Name64" presStyleLbl="parChTrans1D2" presStyleIdx="1" presStyleCnt="3"/>
      <dgm:spPr/>
    </dgm:pt>
    <dgm:pt modelId="{F561C918-16D1-4A39-8804-60D7C4401738}" type="pres">
      <dgm:prSet presAssocID="{E910CCF1-5885-418D-9129-44832072A71D}" presName="hierRoot2" presStyleCnt="0">
        <dgm:presLayoutVars>
          <dgm:hierBranch val="init"/>
        </dgm:presLayoutVars>
      </dgm:prSet>
      <dgm:spPr/>
    </dgm:pt>
    <dgm:pt modelId="{90B62B38-1D17-46B4-AA10-91B141031E24}" type="pres">
      <dgm:prSet presAssocID="{E910CCF1-5885-418D-9129-44832072A71D}" presName="rootComposite" presStyleCnt="0"/>
      <dgm:spPr/>
    </dgm:pt>
    <dgm:pt modelId="{46437ECA-6947-48DB-A7D9-D9EA39B268C2}" type="pres">
      <dgm:prSet presAssocID="{E910CCF1-5885-418D-9129-44832072A71D}" presName="rootText" presStyleLbl="node2" presStyleIdx="1" presStyleCnt="3" custScaleX="100454" custScaleY="130164" custLinFactNeighborX="-62" custLinFactNeighborY="26056">
        <dgm:presLayoutVars>
          <dgm:chPref val="3"/>
        </dgm:presLayoutVars>
      </dgm:prSet>
      <dgm:spPr/>
    </dgm:pt>
    <dgm:pt modelId="{625DB25C-2D67-413B-9990-29EFAE313408}" type="pres">
      <dgm:prSet presAssocID="{E910CCF1-5885-418D-9129-44832072A71D}" presName="rootConnector" presStyleLbl="node2" presStyleIdx="1" presStyleCnt="3"/>
      <dgm:spPr/>
    </dgm:pt>
    <dgm:pt modelId="{5919F238-8C28-4742-8E95-2F57CD9D9F47}" type="pres">
      <dgm:prSet presAssocID="{E910CCF1-5885-418D-9129-44832072A71D}" presName="hierChild4" presStyleCnt="0"/>
      <dgm:spPr/>
    </dgm:pt>
    <dgm:pt modelId="{0FCC7F57-063E-4E3A-B934-3B6A53109638}" type="pres">
      <dgm:prSet presAssocID="{E910CCF1-5885-418D-9129-44832072A71D}" presName="hierChild5" presStyleCnt="0"/>
      <dgm:spPr/>
    </dgm:pt>
    <dgm:pt modelId="{11698FB4-129A-4C5D-976D-50B8EEA07EDC}" type="pres">
      <dgm:prSet presAssocID="{98D07A48-BE8E-4DDC-BABD-A322B6407AB4}" presName="Name64" presStyleLbl="parChTrans1D2" presStyleIdx="2" presStyleCnt="3"/>
      <dgm:spPr/>
    </dgm:pt>
    <dgm:pt modelId="{D4AEE3E8-61BA-46E6-9C55-80876D29B3AA}" type="pres">
      <dgm:prSet presAssocID="{50FC6094-69E1-4E2C-8A33-0930A2584FF6}" presName="hierRoot2" presStyleCnt="0">
        <dgm:presLayoutVars>
          <dgm:hierBranch val="init"/>
        </dgm:presLayoutVars>
      </dgm:prSet>
      <dgm:spPr/>
    </dgm:pt>
    <dgm:pt modelId="{2339625A-6B65-4AE3-B601-8D06B64245F9}" type="pres">
      <dgm:prSet presAssocID="{50FC6094-69E1-4E2C-8A33-0930A2584FF6}" presName="rootComposite" presStyleCnt="0"/>
      <dgm:spPr/>
    </dgm:pt>
    <dgm:pt modelId="{00F0F941-452F-46DD-99BE-EA564E5CA6B3}" type="pres">
      <dgm:prSet presAssocID="{50FC6094-69E1-4E2C-8A33-0930A2584FF6}" presName="rootText" presStyleLbl="node2" presStyleIdx="2" presStyleCnt="3" custScaleY="163659" custLinFactNeighborX="357" custLinFactNeighborY="6706">
        <dgm:presLayoutVars>
          <dgm:chPref val="3"/>
        </dgm:presLayoutVars>
      </dgm:prSet>
      <dgm:spPr/>
    </dgm:pt>
    <dgm:pt modelId="{64083F19-8BBD-4BA8-A06F-1934D77469E7}" type="pres">
      <dgm:prSet presAssocID="{50FC6094-69E1-4E2C-8A33-0930A2584FF6}" presName="rootConnector" presStyleLbl="node2" presStyleIdx="2" presStyleCnt="3"/>
      <dgm:spPr/>
    </dgm:pt>
    <dgm:pt modelId="{DD0F9AB5-7440-4FF7-95F3-DBB49A5A28BD}" type="pres">
      <dgm:prSet presAssocID="{50FC6094-69E1-4E2C-8A33-0930A2584FF6}" presName="hierChild4" presStyleCnt="0"/>
      <dgm:spPr/>
    </dgm:pt>
    <dgm:pt modelId="{9375E586-A20F-4004-9596-1D172696A6EF}" type="pres">
      <dgm:prSet presAssocID="{7A430524-1DDF-49B4-AD8B-63EC34D12B95}" presName="Name64" presStyleLbl="parChTrans1D3" presStyleIdx="0" presStyleCnt="1"/>
      <dgm:spPr/>
    </dgm:pt>
    <dgm:pt modelId="{A20A8F42-1982-4BF0-A4C1-C53ACED0EA66}" type="pres">
      <dgm:prSet presAssocID="{F38A6E24-1862-494C-8368-70C873303778}" presName="hierRoot2" presStyleCnt="0">
        <dgm:presLayoutVars>
          <dgm:hierBranch val="init"/>
        </dgm:presLayoutVars>
      </dgm:prSet>
      <dgm:spPr/>
    </dgm:pt>
    <dgm:pt modelId="{E7C0A10B-6BF3-44A4-BCBB-16AA5265A844}" type="pres">
      <dgm:prSet presAssocID="{F38A6E24-1862-494C-8368-70C873303778}" presName="rootComposite" presStyleCnt="0"/>
      <dgm:spPr/>
    </dgm:pt>
    <dgm:pt modelId="{4922DD90-50EB-4F7A-B48D-D343B07362B6}" type="pres">
      <dgm:prSet presAssocID="{F38A6E24-1862-494C-8368-70C873303778}" presName="rootText" presStyleLbl="node3" presStyleIdx="0" presStyleCnt="1" custScaleY="143218" custLinFactY="-39309" custLinFactNeighborX="2245" custLinFactNeighborY="-100000">
        <dgm:presLayoutVars>
          <dgm:chPref val="3"/>
        </dgm:presLayoutVars>
      </dgm:prSet>
      <dgm:spPr/>
    </dgm:pt>
    <dgm:pt modelId="{B4BFFC0C-3383-48F2-986D-0864740660B8}" type="pres">
      <dgm:prSet presAssocID="{F38A6E24-1862-494C-8368-70C873303778}" presName="rootConnector" presStyleLbl="node3" presStyleIdx="0" presStyleCnt="1"/>
      <dgm:spPr/>
    </dgm:pt>
    <dgm:pt modelId="{38EFE344-7A88-4A9D-B263-63B07165C2DB}" type="pres">
      <dgm:prSet presAssocID="{F38A6E24-1862-494C-8368-70C873303778}" presName="hierChild4" presStyleCnt="0"/>
      <dgm:spPr/>
    </dgm:pt>
    <dgm:pt modelId="{1D659DE1-52E9-4F2C-851B-AFAE9858CF17}" type="pres">
      <dgm:prSet presAssocID="{F38A6E24-1862-494C-8368-70C873303778}" presName="hierChild5" presStyleCnt="0"/>
      <dgm:spPr/>
    </dgm:pt>
    <dgm:pt modelId="{43F166F0-8240-4629-BD16-788F570E1B9D}" type="pres">
      <dgm:prSet presAssocID="{50FC6094-69E1-4E2C-8A33-0930A2584FF6}" presName="hierChild5" presStyleCnt="0"/>
      <dgm:spPr/>
    </dgm:pt>
    <dgm:pt modelId="{B376479C-3F72-4B4C-A8B5-2303931321B1}" type="pres">
      <dgm:prSet presAssocID="{AA71B6D0-71FE-419C-BED8-D932CBAD03A5}" presName="hierChild3" presStyleCnt="0"/>
      <dgm:spPr/>
    </dgm:pt>
  </dgm:ptLst>
  <dgm:cxnLst>
    <dgm:cxn modelId="{094DE405-C66E-4894-A548-7946329BF4EF}" srcId="{01A4822B-3D69-446A-8404-889CC85BE1A2}" destId="{AA71B6D0-71FE-419C-BED8-D932CBAD03A5}" srcOrd="0" destOrd="0" parTransId="{F8D2A8C7-807C-4228-8234-971B58CEAD23}" sibTransId="{2C76E438-C0E9-45CE-BA47-BAA7C83CFEE8}"/>
    <dgm:cxn modelId="{209F7009-A711-4921-B594-BE8DA31A88F1}" srcId="{AA71B6D0-71FE-419C-BED8-D932CBAD03A5}" destId="{E910CCF1-5885-418D-9129-44832072A71D}" srcOrd="1" destOrd="0" parTransId="{F897DD18-2BE8-4C69-B560-F40FE7BB8436}" sibTransId="{09B9B7F2-3557-453A-8C2D-5D83435C14EB}"/>
    <dgm:cxn modelId="{B1713C0F-60B1-4C65-BB1E-4BC32F77AFAE}" srcId="{50FC6094-69E1-4E2C-8A33-0930A2584FF6}" destId="{F38A6E24-1862-494C-8368-70C873303778}" srcOrd="0" destOrd="0" parTransId="{7A430524-1DDF-49B4-AD8B-63EC34D12B95}" sibTransId="{593730E1-24EC-4F60-9A7C-1903409B5017}"/>
    <dgm:cxn modelId="{6B928112-9D2C-4728-BE78-8B8586B944B9}" type="presOf" srcId="{103677C4-B174-4D44-B87A-AF21DBF8814C}" destId="{30DF9958-5B48-4653-83E4-42B7122746BB}" srcOrd="1" destOrd="0" presId="urn:microsoft.com/office/officeart/2009/3/layout/HorizontalOrganizationChart"/>
    <dgm:cxn modelId="{683CEF17-646B-41B7-838E-A1F85EFDC55C}" type="presOf" srcId="{F38A6E24-1862-494C-8368-70C873303778}" destId="{B4BFFC0C-3383-48F2-986D-0864740660B8}" srcOrd="1" destOrd="0" presId="urn:microsoft.com/office/officeart/2009/3/layout/HorizontalOrganizationChart"/>
    <dgm:cxn modelId="{62450F2D-9A9E-4F86-AABD-2A7C889E3267}" type="presOf" srcId="{01A4822B-3D69-446A-8404-889CC85BE1A2}" destId="{564C2BAC-170F-4728-8CD9-B649FDA02DCD}" srcOrd="0" destOrd="0" presId="urn:microsoft.com/office/officeart/2009/3/layout/HorizontalOrganizationChart"/>
    <dgm:cxn modelId="{4333B064-0F8B-4DAA-BE1E-1FC3F6127003}" type="presOf" srcId="{103677C4-B174-4D44-B87A-AF21DBF8814C}" destId="{A01B3D2A-F034-4B5F-90A5-D47134C20071}" srcOrd="0" destOrd="0" presId="urn:microsoft.com/office/officeart/2009/3/layout/HorizontalOrganizationChart"/>
    <dgm:cxn modelId="{226C0E47-40DF-4267-9877-391870F357D8}" type="presOf" srcId="{69C84901-E595-4541-8B1A-393D84D88B5D}" destId="{57B4B85C-A445-47C5-B15A-37B24C90E51F}" srcOrd="0" destOrd="0" presId="urn:microsoft.com/office/officeart/2009/3/layout/HorizontalOrganizationChart"/>
    <dgm:cxn modelId="{7059B76E-0BBE-4249-B4CD-474CE8663FF7}" type="presOf" srcId="{AA71B6D0-71FE-419C-BED8-D932CBAD03A5}" destId="{22518C76-54B7-45F2-AD63-B8DFFBD50A83}" srcOrd="0" destOrd="0" presId="urn:microsoft.com/office/officeart/2009/3/layout/HorizontalOrganizationChart"/>
    <dgm:cxn modelId="{EA811F75-2F7F-4633-80ED-2242290B11EC}" srcId="{AA71B6D0-71FE-419C-BED8-D932CBAD03A5}" destId="{103677C4-B174-4D44-B87A-AF21DBF8814C}" srcOrd="0" destOrd="0" parTransId="{69C84901-E595-4541-8B1A-393D84D88B5D}" sibTransId="{C474F222-0517-47F7-AC1B-AAADC4273A3D}"/>
    <dgm:cxn modelId="{AC31A789-ECDE-4E27-ACE1-0AEA873A5AD0}" type="presOf" srcId="{F897DD18-2BE8-4C69-B560-F40FE7BB8436}" destId="{CFB8F94D-09B1-41E1-95C9-102F9973838F}" srcOrd="0" destOrd="0" presId="urn:microsoft.com/office/officeart/2009/3/layout/HorizontalOrganizationChart"/>
    <dgm:cxn modelId="{9DF0639B-5F62-4AF8-BD8A-1B3971C1F65E}" type="presOf" srcId="{98D07A48-BE8E-4DDC-BABD-A322B6407AB4}" destId="{11698FB4-129A-4C5D-976D-50B8EEA07EDC}" srcOrd="0" destOrd="0" presId="urn:microsoft.com/office/officeart/2009/3/layout/HorizontalOrganizationChart"/>
    <dgm:cxn modelId="{F65C00A8-C485-497A-9224-749DB867E701}" type="presOf" srcId="{50FC6094-69E1-4E2C-8A33-0930A2584FF6}" destId="{64083F19-8BBD-4BA8-A06F-1934D77469E7}" srcOrd="1" destOrd="0" presId="urn:microsoft.com/office/officeart/2009/3/layout/HorizontalOrganizationChart"/>
    <dgm:cxn modelId="{176931A8-F378-4EAF-AE7C-182329B23C28}" type="presOf" srcId="{F38A6E24-1862-494C-8368-70C873303778}" destId="{4922DD90-50EB-4F7A-B48D-D343B07362B6}" srcOrd="0" destOrd="0" presId="urn:microsoft.com/office/officeart/2009/3/layout/HorizontalOrganizationChart"/>
    <dgm:cxn modelId="{E34EB1BE-39DA-43CF-91A2-C8A4ED56B3AF}" type="presOf" srcId="{7A430524-1DDF-49B4-AD8B-63EC34D12B95}" destId="{9375E586-A20F-4004-9596-1D172696A6EF}" srcOrd="0" destOrd="0" presId="urn:microsoft.com/office/officeart/2009/3/layout/HorizontalOrganizationChart"/>
    <dgm:cxn modelId="{01BD55C6-419B-449D-86E6-6648CF8B0728}" type="presOf" srcId="{E910CCF1-5885-418D-9129-44832072A71D}" destId="{46437ECA-6947-48DB-A7D9-D9EA39B268C2}" srcOrd="0" destOrd="0" presId="urn:microsoft.com/office/officeart/2009/3/layout/HorizontalOrganizationChart"/>
    <dgm:cxn modelId="{C94F76C7-914C-4FC4-93C3-76F75C023BE3}" type="presOf" srcId="{AA71B6D0-71FE-419C-BED8-D932CBAD03A5}" destId="{2D98DD33-311D-489B-9432-603584D2CD0D}" srcOrd="1" destOrd="0" presId="urn:microsoft.com/office/officeart/2009/3/layout/HorizontalOrganizationChart"/>
    <dgm:cxn modelId="{0BBDDCCF-8024-4312-BFAC-FCD2081840C4}" type="presOf" srcId="{50FC6094-69E1-4E2C-8A33-0930A2584FF6}" destId="{00F0F941-452F-46DD-99BE-EA564E5CA6B3}" srcOrd="0" destOrd="0" presId="urn:microsoft.com/office/officeart/2009/3/layout/HorizontalOrganizationChart"/>
    <dgm:cxn modelId="{A3EC5BEB-13CB-45C7-9F75-F9DE8EACE1F3}" srcId="{AA71B6D0-71FE-419C-BED8-D932CBAD03A5}" destId="{50FC6094-69E1-4E2C-8A33-0930A2584FF6}" srcOrd="2" destOrd="0" parTransId="{98D07A48-BE8E-4DDC-BABD-A322B6407AB4}" sibTransId="{7B84DE5B-E73A-44AF-A6CA-79440F60F226}"/>
    <dgm:cxn modelId="{BB18D7F3-15FB-472A-B0EF-6CF53B736002}" type="presOf" srcId="{E910CCF1-5885-418D-9129-44832072A71D}" destId="{625DB25C-2D67-413B-9990-29EFAE313408}" srcOrd="1" destOrd="0" presId="urn:microsoft.com/office/officeart/2009/3/layout/HorizontalOrganizationChart"/>
    <dgm:cxn modelId="{012FC6CC-7120-4990-BA8F-3086930BF403}" type="presParOf" srcId="{564C2BAC-170F-4728-8CD9-B649FDA02DCD}" destId="{3190949F-E1CF-45B7-9035-79F4DBBB49AA}" srcOrd="0" destOrd="0" presId="urn:microsoft.com/office/officeart/2009/3/layout/HorizontalOrganizationChart"/>
    <dgm:cxn modelId="{34305A63-06C1-45A3-8D4C-97A704D6700D}" type="presParOf" srcId="{3190949F-E1CF-45B7-9035-79F4DBBB49AA}" destId="{B325F4F7-47FA-4C80-BE42-C1B1A3295DC7}" srcOrd="0" destOrd="0" presId="urn:microsoft.com/office/officeart/2009/3/layout/HorizontalOrganizationChart"/>
    <dgm:cxn modelId="{603C1880-2971-4AFE-87CD-504566C5E7BC}" type="presParOf" srcId="{B325F4F7-47FA-4C80-BE42-C1B1A3295DC7}" destId="{22518C76-54B7-45F2-AD63-B8DFFBD50A83}" srcOrd="0" destOrd="0" presId="urn:microsoft.com/office/officeart/2009/3/layout/HorizontalOrganizationChart"/>
    <dgm:cxn modelId="{56912010-3BB4-4768-A45D-5DC43525B0AA}" type="presParOf" srcId="{B325F4F7-47FA-4C80-BE42-C1B1A3295DC7}" destId="{2D98DD33-311D-489B-9432-603584D2CD0D}" srcOrd="1" destOrd="0" presId="urn:microsoft.com/office/officeart/2009/3/layout/HorizontalOrganizationChart"/>
    <dgm:cxn modelId="{BA336472-7737-4566-A3F4-695EDB862195}" type="presParOf" srcId="{3190949F-E1CF-45B7-9035-79F4DBBB49AA}" destId="{3EF2601D-18F8-4C05-8E05-49FD82D70418}" srcOrd="1" destOrd="0" presId="urn:microsoft.com/office/officeart/2009/3/layout/HorizontalOrganizationChart"/>
    <dgm:cxn modelId="{74286E5C-65E9-425B-9D21-B4273D2CDF49}" type="presParOf" srcId="{3EF2601D-18F8-4C05-8E05-49FD82D70418}" destId="{57B4B85C-A445-47C5-B15A-37B24C90E51F}" srcOrd="0" destOrd="0" presId="urn:microsoft.com/office/officeart/2009/3/layout/HorizontalOrganizationChart"/>
    <dgm:cxn modelId="{CAA47E04-E374-4135-987A-2AA83A07B92B}" type="presParOf" srcId="{3EF2601D-18F8-4C05-8E05-49FD82D70418}" destId="{58E98E17-A7F4-4EA3-A95E-29A254B8CD20}" srcOrd="1" destOrd="0" presId="urn:microsoft.com/office/officeart/2009/3/layout/HorizontalOrganizationChart"/>
    <dgm:cxn modelId="{F4F1FCD7-441D-43E1-8F7E-680C5430AE5C}" type="presParOf" srcId="{58E98E17-A7F4-4EA3-A95E-29A254B8CD20}" destId="{00FFB6CC-F56F-4438-8E00-6BCD51B51B29}" srcOrd="0" destOrd="0" presId="urn:microsoft.com/office/officeart/2009/3/layout/HorizontalOrganizationChart"/>
    <dgm:cxn modelId="{0451CE3C-8EA4-4459-A9D6-42C4AC4BB54B}" type="presParOf" srcId="{00FFB6CC-F56F-4438-8E00-6BCD51B51B29}" destId="{A01B3D2A-F034-4B5F-90A5-D47134C20071}" srcOrd="0" destOrd="0" presId="urn:microsoft.com/office/officeart/2009/3/layout/HorizontalOrganizationChart"/>
    <dgm:cxn modelId="{15627E80-F690-467B-8A98-5905B21D5C10}" type="presParOf" srcId="{00FFB6CC-F56F-4438-8E00-6BCD51B51B29}" destId="{30DF9958-5B48-4653-83E4-42B7122746BB}" srcOrd="1" destOrd="0" presId="urn:microsoft.com/office/officeart/2009/3/layout/HorizontalOrganizationChart"/>
    <dgm:cxn modelId="{8B0E65D4-891B-4EEB-80E8-E7DA05454EEC}" type="presParOf" srcId="{58E98E17-A7F4-4EA3-A95E-29A254B8CD20}" destId="{E158F44E-22D3-4469-BFAE-58CCDD9D8A4E}" srcOrd="1" destOrd="0" presId="urn:microsoft.com/office/officeart/2009/3/layout/HorizontalOrganizationChart"/>
    <dgm:cxn modelId="{4F6946B3-4D19-461C-9693-50A5FAB96AF7}" type="presParOf" srcId="{58E98E17-A7F4-4EA3-A95E-29A254B8CD20}" destId="{0BFF271E-0FAA-4D0F-9DF4-FD538D4D0081}" srcOrd="2" destOrd="0" presId="urn:microsoft.com/office/officeart/2009/3/layout/HorizontalOrganizationChart"/>
    <dgm:cxn modelId="{1C887864-36C9-44C1-8238-9AC1D7579AF6}" type="presParOf" srcId="{3EF2601D-18F8-4C05-8E05-49FD82D70418}" destId="{CFB8F94D-09B1-41E1-95C9-102F9973838F}" srcOrd="2" destOrd="0" presId="urn:microsoft.com/office/officeart/2009/3/layout/HorizontalOrganizationChart"/>
    <dgm:cxn modelId="{78D22B93-B1DD-4F68-906D-BA7563DA6E3D}" type="presParOf" srcId="{3EF2601D-18F8-4C05-8E05-49FD82D70418}" destId="{F561C918-16D1-4A39-8804-60D7C4401738}" srcOrd="3" destOrd="0" presId="urn:microsoft.com/office/officeart/2009/3/layout/HorizontalOrganizationChart"/>
    <dgm:cxn modelId="{10A9C323-F2FB-4D55-BE5C-A01E654AE4DC}" type="presParOf" srcId="{F561C918-16D1-4A39-8804-60D7C4401738}" destId="{90B62B38-1D17-46B4-AA10-91B141031E24}" srcOrd="0" destOrd="0" presId="urn:microsoft.com/office/officeart/2009/3/layout/HorizontalOrganizationChart"/>
    <dgm:cxn modelId="{CD9B9337-E151-40EC-8544-46798FE959DF}" type="presParOf" srcId="{90B62B38-1D17-46B4-AA10-91B141031E24}" destId="{46437ECA-6947-48DB-A7D9-D9EA39B268C2}" srcOrd="0" destOrd="0" presId="urn:microsoft.com/office/officeart/2009/3/layout/HorizontalOrganizationChart"/>
    <dgm:cxn modelId="{B1A817DC-21FD-4D0A-AA2D-7E106850B1DE}" type="presParOf" srcId="{90B62B38-1D17-46B4-AA10-91B141031E24}" destId="{625DB25C-2D67-413B-9990-29EFAE313408}" srcOrd="1" destOrd="0" presId="urn:microsoft.com/office/officeart/2009/3/layout/HorizontalOrganizationChart"/>
    <dgm:cxn modelId="{74ADF785-4F11-4A4C-B933-03811796D707}" type="presParOf" srcId="{F561C918-16D1-4A39-8804-60D7C4401738}" destId="{5919F238-8C28-4742-8E95-2F57CD9D9F47}" srcOrd="1" destOrd="0" presId="urn:microsoft.com/office/officeart/2009/3/layout/HorizontalOrganizationChart"/>
    <dgm:cxn modelId="{29BA9B0B-FA2D-4EBE-9422-128CFBCA772D}" type="presParOf" srcId="{F561C918-16D1-4A39-8804-60D7C4401738}" destId="{0FCC7F57-063E-4E3A-B934-3B6A53109638}" srcOrd="2" destOrd="0" presId="urn:microsoft.com/office/officeart/2009/3/layout/HorizontalOrganizationChart"/>
    <dgm:cxn modelId="{A1620E62-BAF3-4A35-A1AF-B33F5A106D64}" type="presParOf" srcId="{3EF2601D-18F8-4C05-8E05-49FD82D70418}" destId="{11698FB4-129A-4C5D-976D-50B8EEA07EDC}" srcOrd="4" destOrd="0" presId="urn:microsoft.com/office/officeart/2009/3/layout/HorizontalOrganizationChart"/>
    <dgm:cxn modelId="{19519102-B84B-4DEB-A03F-4DA0251CE67E}" type="presParOf" srcId="{3EF2601D-18F8-4C05-8E05-49FD82D70418}" destId="{D4AEE3E8-61BA-46E6-9C55-80876D29B3AA}" srcOrd="5" destOrd="0" presId="urn:microsoft.com/office/officeart/2009/3/layout/HorizontalOrganizationChart"/>
    <dgm:cxn modelId="{DAED7B19-9677-4382-9829-00F58FEEA46B}" type="presParOf" srcId="{D4AEE3E8-61BA-46E6-9C55-80876D29B3AA}" destId="{2339625A-6B65-4AE3-B601-8D06B64245F9}" srcOrd="0" destOrd="0" presId="urn:microsoft.com/office/officeart/2009/3/layout/HorizontalOrganizationChart"/>
    <dgm:cxn modelId="{AFFFA5FE-523A-4B05-959D-FAA98498EABF}" type="presParOf" srcId="{2339625A-6B65-4AE3-B601-8D06B64245F9}" destId="{00F0F941-452F-46DD-99BE-EA564E5CA6B3}" srcOrd="0" destOrd="0" presId="urn:microsoft.com/office/officeart/2009/3/layout/HorizontalOrganizationChart"/>
    <dgm:cxn modelId="{136CA096-B3A1-4DD9-9E9E-FBD68A8EF91A}" type="presParOf" srcId="{2339625A-6B65-4AE3-B601-8D06B64245F9}" destId="{64083F19-8BBD-4BA8-A06F-1934D77469E7}" srcOrd="1" destOrd="0" presId="urn:microsoft.com/office/officeart/2009/3/layout/HorizontalOrganizationChart"/>
    <dgm:cxn modelId="{CCB476FD-1C90-4AD8-A74F-142AB77EC3AE}" type="presParOf" srcId="{D4AEE3E8-61BA-46E6-9C55-80876D29B3AA}" destId="{DD0F9AB5-7440-4FF7-95F3-DBB49A5A28BD}" srcOrd="1" destOrd="0" presId="urn:microsoft.com/office/officeart/2009/3/layout/HorizontalOrganizationChart"/>
    <dgm:cxn modelId="{81C7802A-45EB-492B-AD93-0F9D8524F4C9}" type="presParOf" srcId="{DD0F9AB5-7440-4FF7-95F3-DBB49A5A28BD}" destId="{9375E586-A20F-4004-9596-1D172696A6EF}" srcOrd="0" destOrd="0" presId="urn:microsoft.com/office/officeart/2009/3/layout/HorizontalOrganizationChart"/>
    <dgm:cxn modelId="{34B5FB3A-4C0F-424A-8D81-ADFDE6A2B95F}" type="presParOf" srcId="{DD0F9AB5-7440-4FF7-95F3-DBB49A5A28BD}" destId="{A20A8F42-1982-4BF0-A4C1-C53ACED0EA66}" srcOrd="1" destOrd="0" presId="urn:microsoft.com/office/officeart/2009/3/layout/HorizontalOrganizationChart"/>
    <dgm:cxn modelId="{CF276267-E9F7-4325-AF30-A0D203668AA6}" type="presParOf" srcId="{A20A8F42-1982-4BF0-A4C1-C53ACED0EA66}" destId="{E7C0A10B-6BF3-44A4-BCBB-16AA5265A844}" srcOrd="0" destOrd="0" presId="urn:microsoft.com/office/officeart/2009/3/layout/HorizontalOrganizationChart"/>
    <dgm:cxn modelId="{A6D42D4E-89CC-4625-923D-6E2229F11D3E}" type="presParOf" srcId="{E7C0A10B-6BF3-44A4-BCBB-16AA5265A844}" destId="{4922DD90-50EB-4F7A-B48D-D343B07362B6}" srcOrd="0" destOrd="0" presId="urn:microsoft.com/office/officeart/2009/3/layout/HorizontalOrganizationChart"/>
    <dgm:cxn modelId="{E51A155F-2714-41DA-87A6-A6B6B5F8BEF7}" type="presParOf" srcId="{E7C0A10B-6BF3-44A4-BCBB-16AA5265A844}" destId="{B4BFFC0C-3383-48F2-986D-0864740660B8}" srcOrd="1" destOrd="0" presId="urn:microsoft.com/office/officeart/2009/3/layout/HorizontalOrganizationChart"/>
    <dgm:cxn modelId="{1970B884-112F-428A-9AAC-09BAC47B6718}" type="presParOf" srcId="{A20A8F42-1982-4BF0-A4C1-C53ACED0EA66}" destId="{38EFE344-7A88-4A9D-B263-63B07165C2DB}" srcOrd="1" destOrd="0" presId="urn:microsoft.com/office/officeart/2009/3/layout/HorizontalOrganizationChart"/>
    <dgm:cxn modelId="{40612164-02CA-4E31-B8B1-14170E7A05A3}" type="presParOf" srcId="{A20A8F42-1982-4BF0-A4C1-C53ACED0EA66}" destId="{1D659DE1-52E9-4F2C-851B-AFAE9858CF17}" srcOrd="2" destOrd="0" presId="urn:microsoft.com/office/officeart/2009/3/layout/HorizontalOrganizationChart"/>
    <dgm:cxn modelId="{DB6AB4BE-2B9E-4380-93C6-A5E64FA98907}" type="presParOf" srcId="{D4AEE3E8-61BA-46E6-9C55-80876D29B3AA}" destId="{43F166F0-8240-4629-BD16-788F570E1B9D}" srcOrd="2" destOrd="0" presId="urn:microsoft.com/office/officeart/2009/3/layout/HorizontalOrganizationChart"/>
    <dgm:cxn modelId="{988F1A41-B467-47FB-A9EE-03549B780DBD}" type="presParOf" srcId="{3190949F-E1CF-45B7-9035-79F4DBBB49AA}" destId="{B376479C-3F72-4B4C-A8B5-2303931321B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76827A4E-10B7-4C24-9A2F-4B0DBD94FECF}" type="doc">
      <dgm:prSet loTypeId="urn:microsoft.com/office/officeart/2005/8/layout/hierarchy6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C576910-D43F-4B13-93BC-4863590979B6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Se considerará tratamiento </a:t>
          </a:r>
          <a:r>
            <a:rPr lang="es-MX" b="1" u="sng" dirty="0">
              <a:latin typeface="Arial Narrow" panose="020B0606020202030204" pitchFamily="34" charset="0"/>
            </a:rPr>
            <a:t>intensivo o relevante</a:t>
          </a:r>
          <a:r>
            <a:rPr lang="es-MX" dirty="0">
              <a:latin typeface="Arial Narrow" panose="020B0606020202030204" pitchFamily="34" charset="0"/>
            </a:rPr>
            <a:t> de DP cuando:</a:t>
          </a:r>
        </a:p>
      </dgm:t>
    </dgm:pt>
    <dgm:pt modelId="{49CDBAB0-5ADA-41FC-94CE-2C283BF989AD}" type="parTrans" cxnId="{C92C972B-871C-4FC4-87CC-CA366D94A22D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CDE17FE5-F56C-406F-A2EA-2CF95EFBA275}" type="sibTrans" cxnId="{C92C972B-871C-4FC4-87CC-CA366D94A22D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3A9BD518-94AF-4998-861F-BD3FE01C668D}">
      <dgm:prSet/>
      <dgm:spPr/>
      <dgm:t>
        <a:bodyPr anchor="t"/>
        <a:lstStyle/>
        <a:p>
          <a:pPr rtl="0"/>
          <a:r>
            <a:rPr lang="es-MX" dirty="0">
              <a:latin typeface="Arial Narrow" panose="020B0606020202030204" pitchFamily="34" charset="0"/>
            </a:rPr>
            <a:t>Existan riesgos inherentes a los </a:t>
          </a:r>
          <a:r>
            <a:rPr lang="es-MX" dirty="0" err="1">
              <a:latin typeface="Arial Narrow" panose="020B0606020202030204" pitchFamily="34" charset="0"/>
            </a:rPr>
            <a:t>dp</a:t>
          </a:r>
          <a:r>
            <a:rPr lang="es-MX" dirty="0">
              <a:latin typeface="Arial Narrow" panose="020B0606020202030204" pitchFamily="34" charset="0"/>
            </a:rPr>
            <a:t> a tratar</a:t>
          </a:r>
        </a:p>
      </dgm:t>
    </dgm:pt>
    <dgm:pt modelId="{F26CBEC7-33FB-4A39-94D9-AC56DE189071}" type="parTrans" cxnId="{0F7B0457-EA79-424C-9B37-7E61181B3B66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A88A348F-DE56-4F70-8FE6-019D0A18D832}" type="sibTrans" cxnId="{0F7B0457-EA79-424C-9B37-7E61181B3B66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6DC381B1-F8B6-47C5-A50C-391A5BCA4D03}">
      <dgm:prSet/>
      <dgm:spPr/>
      <dgm:t>
        <a:bodyPr anchor="ctr"/>
        <a:lstStyle/>
        <a:p>
          <a:pPr rtl="0"/>
          <a:r>
            <a:rPr lang="es-MX" dirty="0">
              <a:latin typeface="Arial Narrow" panose="020B0606020202030204" pitchFamily="34" charset="0"/>
            </a:rPr>
            <a:t>Se traten </a:t>
          </a:r>
          <a:r>
            <a:rPr lang="es-MX" dirty="0" err="1">
              <a:latin typeface="Arial Narrow" panose="020B0606020202030204" pitchFamily="34" charset="0"/>
            </a:rPr>
            <a:t>dp</a:t>
          </a:r>
          <a:r>
            <a:rPr lang="es-MX" dirty="0">
              <a:latin typeface="Arial Narrow" panose="020B0606020202030204" pitchFamily="34" charset="0"/>
            </a:rPr>
            <a:t> sensibles </a:t>
          </a:r>
        </a:p>
      </dgm:t>
    </dgm:pt>
    <dgm:pt modelId="{9B93DB89-2944-49A0-B296-A3CC77017ABD}" type="parTrans" cxnId="{28464153-F44B-4152-9815-0652D1C9D3F1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A1B84407-A64E-4778-A979-561B200D9D37}" type="sibTrans" cxnId="{28464153-F44B-4152-9815-0652D1C9D3F1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96437974-0D13-4A5D-9089-B9A423AC5C40}">
      <dgm:prSet/>
      <dgm:spPr/>
      <dgm:t>
        <a:bodyPr anchor="t"/>
        <a:lstStyle/>
        <a:p>
          <a:pPr rtl="0"/>
          <a:r>
            <a:rPr lang="es-MX" dirty="0">
              <a:latin typeface="Arial Narrow" panose="020B0606020202030204" pitchFamily="34" charset="0"/>
            </a:rPr>
            <a:t>Se efectúen o pretendan efectuar transferencias</a:t>
          </a:r>
        </a:p>
      </dgm:t>
    </dgm:pt>
    <dgm:pt modelId="{83602939-44C2-4F39-AEE8-0780E7E5CC43}" type="parTrans" cxnId="{8379BFE7-6CC4-470D-8EF8-77D06C913A4D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2193A643-1CC5-4241-B4BD-2017DF1217F9}" type="sibTrans" cxnId="{8379BFE7-6CC4-470D-8EF8-77D06C913A4D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65375A27-84BF-455E-83A7-0F1A57337792}" type="pres">
      <dgm:prSet presAssocID="{76827A4E-10B7-4C24-9A2F-4B0DBD94FEC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98264AF-462F-4BEA-A618-C242D51400E2}" type="pres">
      <dgm:prSet presAssocID="{76827A4E-10B7-4C24-9A2F-4B0DBD94FECF}" presName="hierFlow" presStyleCnt="0"/>
      <dgm:spPr/>
    </dgm:pt>
    <dgm:pt modelId="{A33F4F53-A854-4A6B-84C9-C49D4601081A}" type="pres">
      <dgm:prSet presAssocID="{76827A4E-10B7-4C24-9A2F-4B0DBD94FEC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5F10521-20DB-4123-A445-1C384969EECE}" type="pres">
      <dgm:prSet presAssocID="{8C576910-D43F-4B13-93BC-4863590979B6}" presName="Name14" presStyleCnt="0"/>
      <dgm:spPr/>
    </dgm:pt>
    <dgm:pt modelId="{9C2BAF88-7996-4DB6-968B-371246A4E77B}" type="pres">
      <dgm:prSet presAssocID="{8C576910-D43F-4B13-93BC-4863590979B6}" presName="level1Shape" presStyleLbl="node0" presStyleIdx="0" presStyleCnt="1">
        <dgm:presLayoutVars>
          <dgm:chPref val="3"/>
        </dgm:presLayoutVars>
      </dgm:prSet>
      <dgm:spPr/>
    </dgm:pt>
    <dgm:pt modelId="{BF94EE87-8BE5-4657-B569-329F52B8C423}" type="pres">
      <dgm:prSet presAssocID="{8C576910-D43F-4B13-93BC-4863590979B6}" presName="hierChild2" presStyleCnt="0"/>
      <dgm:spPr/>
    </dgm:pt>
    <dgm:pt modelId="{4DB2AFBC-6094-4E54-B795-0DE8C7350E44}" type="pres">
      <dgm:prSet presAssocID="{F26CBEC7-33FB-4A39-94D9-AC56DE189071}" presName="Name19" presStyleLbl="parChTrans1D2" presStyleIdx="0" presStyleCnt="3"/>
      <dgm:spPr/>
    </dgm:pt>
    <dgm:pt modelId="{3743A6E0-D47C-44A9-BD4F-BCB3901B098E}" type="pres">
      <dgm:prSet presAssocID="{3A9BD518-94AF-4998-861F-BD3FE01C668D}" presName="Name21" presStyleCnt="0"/>
      <dgm:spPr/>
    </dgm:pt>
    <dgm:pt modelId="{5393D3A3-53FB-4BC6-A9DD-41C04AF21FBE}" type="pres">
      <dgm:prSet presAssocID="{3A9BD518-94AF-4998-861F-BD3FE01C668D}" presName="level2Shape" presStyleLbl="node2" presStyleIdx="0" presStyleCnt="3" custScaleY="65929"/>
      <dgm:spPr/>
    </dgm:pt>
    <dgm:pt modelId="{C0EAA43B-4898-41F9-9F86-ACAFABEE4F60}" type="pres">
      <dgm:prSet presAssocID="{3A9BD518-94AF-4998-861F-BD3FE01C668D}" presName="hierChild3" presStyleCnt="0"/>
      <dgm:spPr/>
    </dgm:pt>
    <dgm:pt modelId="{8C62E2BF-9707-421B-8547-F1BBA28B8C63}" type="pres">
      <dgm:prSet presAssocID="{9B93DB89-2944-49A0-B296-A3CC77017ABD}" presName="Name19" presStyleLbl="parChTrans1D2" presStyleIdx="1" presStyleCnt="3"/>
      <dgm:spPr/>
    </dgm:pt>
    <dgm:pt modelId="{0D86B0A2-FCE0-40BB-A451-D0DF90E1221B}" type="pres">
      <dgm:prSet presAssocID="{6DC381B1-F8B6-47C5-A50C-391A5BCA4D03}" presName="Name21" presStyleCnt="0"/>
      <dgm:spPr/>
    </dgm:pt>
    <dgm:pt modelId="{A7C9ED91-3E02-4461-A063-7553505C43A0}" type="pres">
      <dgm:prSet presAssocID="{6DC381B1-F8B6-47C5-A50C-391A5BCA4D03}" presName="level2Shape" presStyleLbl="node2" presStyleIdx="1" presStyleCnt="3" custScaleY="65929"/>
      <dgm:spPr/>
    </dgm:pt>
    <dgm:pt modelId="{6FC26C6C-EA94-402F-A2C9-2D16AFC58118}" type="pres">
      <dgm:prSet presAssocID="{6DC381B1-F8B6-47C5-A50C-391A5BCA4D03}" presName="hierChild3" presStyleCnt="0"/>
      <dgm:spPr/>
    </dgm:pt>
    <dgm:pt modelId="{AAB16940-48EB-4ED6-8D87-ED10310B5EB5}" type="pres">
      <dgm:prSet presAssocID="{83602939-44C2-4F39-AEE8-0780E7E5CC43}" presName="Name19" presStyleLbl="parChTrans1D2" presStyleIdx="2" presStyleCnt="3"/>
      <dgm:spPr/>
    </dgm:pt>
    <dgm:pt modelId="{EB8D2AF1-7E4D-4AEE-A7DC-FB56C075B0BE}" type="pres">
      <dgm:prSet presAssocID="{96437974-0D13-4A5D-9089-B9A423AC5C40}" presName="Name21" presStyleCnt="0"/>
      <dgm:spPr/>
    </dgm:pt>
    <dgm:pt modelId="{7FAABF2B-368B-4EDB-966B-1CB1DF9F7973}" type="pres">
      <dgm:prSet presAssocID="{96437974-0D13-4A5D-9089-B9A423AC5C40}" presName="level2Shape" presStyleLbl="node2" presStyleIdx="2" presStyleCnt="3" custScaleY="65929"/>
      <dgm:spPr/>
    </dgm:pt>
    <dgm:pt modelId="{FA319CE0-6438-44FC-987A-6AC728BA8B68}" type="pres">
      <dgm:prSet presAssocID="{96437974-0D13-4A5D-9089-B9A423AC5C40}" presName="hierChild3" presStyleCnt="0"/>
      <dgm:spPr/>
    </dgm:pt>
    <dgm:pt modelId="{7F9DFA6A-E80F-4C3F-8927-6CBF953F8D2F}" type="pres">
      <dgm:prSet presAssocID="{76827A4E-10B7-4C24-9A2F-4B0DBD94FECF}" presName="bgShapesFlow" presStyleCnt="0"/>
      <dgm:spPr/>
    </dgm:pt>
  </dgm:ptLst>
  <dgm:cxnLst>
    <dgm:cxn modelId="{FDAB0C0E-E1C3-45D5-BFA6-57AABC5678C2}" type="presOf" srcId="{9B93DB89-2944-49A0-B296-A3CC77017ABD}" destId="{8C62E2BF-9707-421B-8547-F1BBA28B8C63}" srcOrd="0" destOrd="0" presId="urn:microsoft.com/office/officeart/2005/8/layout/hierarchy6"/>
    <dgm:cxn modelId="{C92C972B-871C-4FC4-87CC-CA366D94A22D}" srcId="{76827A4E-10B7-4C24-9A2F-4B0DBD94FECF}" destId="{8C576910-D43F-4B13-93BC-4863590979B6}" srcOrd="0" destOrd="0" parTransId="{49CDBAB0-5ADA-41FC-94CE-2C283BF989AD}" sibTransId="{CDE17FE5-F56C-406F-A2EA-2CF95EFBA275}"/>
    <dgm:cxn modelId="{1D3AC438-62E1-4140-9796-99E547C0EFBA}" type="presOf" srcId="{83602939-44C2-4F39-AEE8-0780E7E5CC43}" destId="{AAB16940-48EB-4ED6-8D87-ED10310B5EB5}" srcOrd="0" destOrd="0" presId="urn:microsoft.com/office/officeart/2005/8/layout/hierarchy6"/>
    <dgm:cxn modelId="{0797533B-3E36-4B4B-8A04-AE1AD5692E2B}" type="presOf" srcId="{96437974-0D13-4A5D-9089-B9A423AC5C40}" destId="{7FAABF2B-368B-4EDB-966B-1CB1DF9F7973}" srcOrd="0" destOrd="0" presId="urn:microsoft.com/office/officeart/2005/8/layout/hierarchy6"/>
    <dgm:cxn modelId="{39C5E565-F828-4C64-A7C8-35CDA0E90D9C}" type="presOf" srcId="{3A9BD518-94AF-4998-861F-BD3FE01C668D}" destId="{5393D3A3-53FB-4BC6-A9DD-41C04AF21FBE}" srcOrd="0" destOrd="0" presId="urn:microsoft.com/office/officeart/2005/8/layout/hierarchy6"/>
    <dgm:cxn modelId="{0E26EA72-BF19-46BF-9528-62838B96E54A}" type="presOf" srcId="{76827A4E-10B7-4C24-9A2F-4B0DBD94FECF}" destId="{65375A27-84BF-455E-83A7-0F1A57337792}" srcOrd="0" destOrd="0" presId="urn:microsoft.com/office/officeart/2005/8/layout/hierarchy6"/>
    <dgm:cxn modelId="{28464153-F44B-4152-9815-0652D1C9D3F1}" srcId="{8C576910-D43F-4B13-93BC-4863590979B6}" destId="{6DC381B1-F8B6-47C5-A50C-391A5BCA4D03}" srcOrd="1" destOrd="0" parTransId="{9B93DB89-2944-49A0-B296-A3CC77017ABD}" sibTransId="{A1B84407-A64E-4778-A979-561B200D9D37}"/>
    <dgm:cxn modelId="{0F7B0457-EA79-424C-9B37-7E61181B3B66}" srcId="{8C576910-D43F-4B13-93BC-4863590979B6}" destId="{3A9BD518-94AF-4998-861F-BD3FE01C668D}" srcOrd="0" destOrd="0" parTransId="{F26CBEC7-33FB-4A39-94D9-AC56DE189071}" sibTransId="{A88A348F-DE56-4F70-8FE6-019D0A18D832}"/>
    <dgm:cxn modelId="{2534F680-8BE8-4E22-AB9F-286D28AA8E04}" type="presOf" srcId="{F26CBEC7-33FB-4A39-94D9-AC56DE189071}" destId="{4DB2AFBC-6094-4E54-B795-0DE8C7350E44}" srcOrd="0" destOrd="0" presId="urn:microsoft.com/office/officeart/2005/8/layout/hierarchy6"/>
    <dgm:cxn modelId="{02869ED9-ACD0-41A7-A16B-1800B87E64A0}" type="presOf" srcId="{6DC381B1-F8B6-47C5-A50C-391A5BCA4D03}" destId="{A7C9ED91-3E02-4461-A063-7553505C43A0}" srcOrd="0" destOrd="0" presId="urn:microsoft.com/office/officeart/2005/8/layout/hierarchy6"/>
    <dgm:cxn modelId="{8379BFE7-6CC4-470D-8EF8-77D06C913A4D}" srcId="{8C576910-D43F-4B13-93BC-4863590979B6}" destId="{96437974-0D13-4A5D-9089-B9A423AC5C40}" srcOrd="2" destOrd="0" parTransId="{83602939-44C2-4F39-AEE8-0780E7E5CC43}" sibTransId="{2193A643-1CC5-4241-B4BD-2017DF1217F9}"/>
    <dgm:cxn modelId="{BB532BF6-DB8D-44B3-8324-B9ABA7BC0224}" type="presOf" srcId="{8C576910-D43F-4B13-93BC-4863590979B6}" destId="{9C2BAF88-7996-4DB6-968B-371246A4E77B}" srcOrd="0" destOrd="0" presId="urn:microsoft.com/office/officeart/2005/8/layout/hierarchy6"/>
    <dgm:cxn modelId="{28298F09-83BF-448E-AC1A-0912F9937A54}" type="presParOf" srcId="{65375A27-84BF-455E-83A7-0F1A57337792}" destId="{498264AF-462F-4BEA-A618-C242D51400E2}" srcOrd="0" destOrd="0" presId="urn:microsoft.com/office/officeart/2005/8/layout/hierarchy6"/>
    <dgm:cxn modelId="{A150F878-16C5-42E9-9D9E-63E761501FB8}" type="presParOf" srcId="{498264AF-462F-4BEA-A618-C242D51400E2}" destId="{A33F4F53-A854-4A6B-84C9-C49D4601081A}" srcOrd="0" destOrd="0" presId="urn:microsoft.com/office/officeart/2005/8/layout/hierarchy6"/>
    <dgm:cxn modelId="{1C457723-739C-4099-89EE-EB42E60B05A2}" type="presParOf" srcId="{A33F4F53-A854-4A6B-84C9-C49D4601081A}" destId="{45F10521-20DB-4123-A445-1C384969EECE}" srcOrd="0" destOrd="0" presId="urn:microsoft.com/office/officeart/2005/8/layout/hierarchy6"/>
    <dgm:cxn modelId="{95C9A7C4-6A05-4CB7-9F2F-DE8F1C99EECA}" type="presParOf" srcId="{45F10521-20DB-4123-A445-1C384969EECE}" destId="{9C2BAF88-7996-4DB6-968B-371246A4E77B}" srcOrd="0" destOrd="0" presId="urn:microsoft.com/office/officeart/2005/8/layout/hierarchy6"/>
    <dgm:cxn modelId="{D34666E3-6E89-40E5-96E0-B0A2861ACD7C}" type="presParOf" srcId="{45F10521-20DB-4123-A445-1C384969EECE}" destId="{BF94EE87-8BE5-4657-B569-329F52B8C423}" srcOrd="1" destOrd="0" presId="urn:microsoft.com/office/officeart/2005/8/layout/hierarchy6"/>
    <dgm:cxn modelId="{C6D8945B-34F8-4548-B328-44445DBC5D0D}" type="presParOf" srcId="{BF94EE87-8BE5-4657-B569-329F52B8C423}" destId="{4DB2AFBC-6094-4E54-B795-0DE8C7350E44}" srcOrd="0" destOrd="0" presId="urn:microsoft.com/office/officeart/2005/8/layout/hierarchy6"/>
    <dgm:cxn modelId="{CFC01D4B-9035-4FA5-8CC0-784EA329B43A}" type="presParOf" srcId="{BF94EE87-8BE5-4657-B569-329F52B8C423}" destId="{3743A6E0-D47C-44A9-BD4F-BCB3901B098E}" srcOrd="1" destOrd="0" presId="urn:microsoft.com/office/officeart/2005/8/layout/hierarchy6"/>
    <dgm:cxn modelId="{431766D6-2620-41E3-8C97-C9C1FC09876D}" type="presParOf" srcId="{3743A6E0-D47C-44A9-BD4F-BCB3901B098E}" destId="{5393D3A3-53FB-4BC6-A9DD-41C04AF21FBE}" srcOrd="0" destOrd="0" presId="urn:microsoft.com/office/officeart/2005/8/layout/hierarchy6"/>
    <dgm:cxn modelId="{F8ADA489-DC02-490D-8097-E35E847CB066}" type="presParOf" srcId="{3743A6E0-D47C-44A9-BD4F-BCB3901B098E}" destId="{C0EAA43B-4898-41F9-9F86-ACAFABEE4F60}" srcOrd="1" destOrd="0" presId="urn:microsoft.com/office/officeart/2005/8/layout/hierarchy6"/>
    <dgm:cxn modelId="{A1F488F1-7E97-4006-84AC-D64BBCCF4962}" type="presParOf" srcId="{BF94EE87-8BE5-4657-B569-329F52B8C423}" destId="{8C62E2BF-9707-421B-8547-F1BBA28B8C63}" srcOrd="2" destOrd="0" presId="urn:microsoft.com/office/officeart/2005/8/layout/hierarchy6"/>
    <dgm:cxn modelId="{4124C426-05A0-492A-9379-EF22DE5BB3C5}" type="presParOf" srcId="{BF94EE87-8BE5-4657-B569-329F52B8C423}" destId="{0D86B0A2-FCE0-40BB-A451-D0DF90E1221B}" srcOrd="3" destOrd="0" presId="urn:microsoft.com/office/officeart/2005/8/layout/hierarchy6"/>
    <dgm:cxn modelId="{0761DF2E-627A-4954-9B8B-25792CFBF35B}" type="presParOf" srcId="{0D86B0A2-FCE0-40BB-A451-D0DF90E1221B}" destId="{A7C9ED91-3E02-4461-A063-7553505C43A0}" srcOrd="0" destOrd="0" presId="urn:microsoft.com/office/officeart/2005/8/layout/hierarchy6"/>
    <dgm:cxn modelId="{959AC924-2F2E-4BF6-9B86-07900634E279}" type="presParOf" srcId="{0D86B0A2-FCE0-40BB-A451-D0DF90E1221B}" destId="{6FC26C6C-EA94-402F-A2C9-2D16AFC58118}" srcOrd="1" destOrd="0" presId="urn:microsoft.com/office/officeart/2005/8/layout/hierarchy6"/>
    <dgm:cxn modelId="{0D29EA39-AC7E-4239-ACD3-614484301DE2}" type="presParOf" srcId="{BF94EE87-8BE5-4657-B569-329F52B8C423}" destId="{AAB16940-48EB-4ED6-8D87-ED10310B5EB5}" srcOrd="4" destOrd="0" presId="urn:microsoft.com/office/officeart/2005/8/layout/hierarchy6"/>
    <dgm:cxn modelId="{6FEBA68C-1D6F-4090-A353-B9191EC8E5D7}" type="presParOf" srcId="{BF94EE87-8BE5-4657-B569-329F52B8C423}" destId="{EB8D2AF1-7E4D-4AEE-A7DC-FB56C075B0BE}" srcOrd="5" destOrd="0" presId="urn:microsoft.com/office/officeart/2005/8/layout/hierarchy6"/>
    <dgm:cxn modelId="{4F8A242F-ACC0-4690-B8D4-993FADB68468}" type="presParOf" srcId="{EB8D2AF1-7E4D-4AEE-A7DC-FB56C075B0BE}" destId="{7FAABF2B-368B-4EDB-966B-1CB1DF9F7973}" srcOrd="0" destOrd="0" presId="urn:microsoft.com/office/officeart/2005/8/layout/hierarchy6"/>
    <dgm:cxn modelId="{C543885C-2C96-4DA3-8AAE-0EC375C1C37E}" type="presParOf" srcId="{EB8D2AF1-7E4D-4AEE-A7DC-FB56C075B0BE}" destId="{FA319CE0-6438-44FC-987A-6AC728BA8B68}" srcOrd="1" destOrd="0" presId="urn:microsoft.com/office/officeart/2005/8/layout/hierarchy6"/>
    <dgm:cxn modelId="{8A8991DC-470E-4CE4-8A04-24ED3B2DF69E}" type="presParOf" srcId="{65375A27-84BF-455E-83A7-0F1A57337792}" destId="{7F9DFA6A-E80F-4C3F-8927-6CBF953F8D2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F322BE74-1322-4683-9E1D-6487808188F5}" type="doc">
      <dgm:prSet loTypeId="urn:microsoft.com/office/officeart/2005/8/layout/vList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A0089A04-35AC-4B5B-B116-74731D77CDD6}">
      <dgm:prSet/>
      <dgm:spPr/>
      <dgm:t>
        <a:bodyPr/>
        <a:lstStyle/>
        <a:p>
          <a:r>
            <a:rPr lang="es-MX" dirty="0"/>
            <a:t>2 o más responsables pretenden, de manera conjunta o coordinada, implementar o modificar</a:t>
          </a:r>
          <a:endParaRPr lang="es-ES" dirty="0"/>
        </a:p>
      </dgm:t>
    </dgm:pt>
    <dgm:pt modelId="{3A1DF131-FEB6-4C88-81D3-AE5799F4D2E4}" type="parTrans" cxnId="{B7B36CAF-B1A6-4CD5-9020-43AF7DB4AEB2}">
      <dgm:prSet/>
      <dgm:spPr/>
      <dgm:t>
        <a:bodyPr/>
        <a:lstStyle/>
        <a:p>
          <a:endParaRPr lang="es-ES"/>
        </a:p>
      </dgm:t>
    </dgm:pt>
    <dgm:pt modelId="{B6231F5B-2F9A-4C38-947E-D5DC031C9339}" type="sibTrans" cxnId="{B7B36CAF-B1A6-4CD5-9020-43AF7DB4AEB2}">
      <dgm:prSet/>
      <dgm:spPr/>
      <dgm:t>
        <a:bodyPr/>
        <a:lstStyle/>
        <a:p>
          <a:endParaRPr lang="es-ES"/>
        </a:p>
      </dgm:t>
    </dgm:pt>
    <dgm:pt modelId="{F0FEFEFB-77D1-4606-8301-2A10FFD3F65D}" type="pres">
      <dgm:prSet presAssocID="{F322BE74-1322-4683-9E1D-6487808188F5}" presName="Name0" presStyleCnt="0">
        <dgm:presLayoutVars>
          <dgm:dir/>
          <dgm:animLvl val="lvl"/>
          <dgm:resizeHandles val="exact"/>
        </dgm:presLayoutVars>
      </dgm:prSet>
      <dgm:spPr/>
    </dgm:pt>
    <dgm:pt modelId="{84450A37-4C7D-4802-A1A4-3FF2173B4B00}" type="pres">
      <dgm:prSet presAssocID="{A0089A04-35AC-4B5B-B116-74731D77CDD6}" presName="linNode" presStyleCnt="0"/>
      <dgm:spPr/>
    </dgm:pt>
    <dgm:pt modelId="{438C2B8E-453C-4C00-B642-E6B623258CD0}" type="pres">
      <dgm:prSet presAssocID="{A0089A04-35AC-4B5B-B116-74731D77CDD6}" presName="parentText" presStyleLbl="node1" presStyleIdx="0" presStyleCnt="1" custScaleX="141361">
        <dgm:presLayoutVars>
          <dgm:chMax val="1"/>
          <dgm:bulletEnabled val="1"/>
        </dgm:presLayoutVars>
      </dgm:prSet>
      <dgm:spPr/>
    </dgm:pt>
  </dgm:ptLst>
  <dgm:cxnLst>
    <dgm:cxn modelId="{F2275EAE-E520-43E9-BF0C-DA324358E50D}" type="presOf" srcId="{F322BE74-1322-4683-9E1D-6487808188F5}" destId="{F0FEFEFB-77D1-4606-8301-2A10FFD3F65D}" srcOrd="0" destOrd="0" presId="urn:microsoft.com/office/officeart/2005/8/layout/vList5"/>
    <dgm:cxn modelId="{B7B36CAF-B1A6-4CD5-9020-43AF7DB4AEB2}" srcId="{F322BE74-1322-4683-9E1D-6487808188F5}" destId="{A0089A04-35AC-4B5B-B116-74731D77CDD6}" srcOrd="0" destOrd="0" parTransId="{3A1DF131-FEB6-4C88-81D3-AE5799F4D2E4}" sibTransId="{B6231F5B-2F9A-4C38-947E-D5DC031C9339}"/>
    <dgm:cxn modelId="{6EB40CB3-768D-49E3-9BFE-1CEBF6B4C86F}" type="presOf" srcId="{A0089A04-35AC-4B5B-B116-74731D77CDD6}" destId="{438C2B8E-453C-4C00-B642-E6B623258CD0}" srcOrd="0" destOrd="0" presId="urn:microsoft.com/office/officeart/2005/8/layout/vList5"/>
    <dgm:cxn modelId="{A61C6495-3A51-4C6B-AAE8-434BA0C551BE}" type="presParOf" srcId="{F0FEFEFB-77D1-4606-8301-2A10FFD3F65D}" destId="{84450A37-4C7D-4802-A1A4-3FF2173B4B00}" srcOrd="0" destOrd="0" presId="urn:microsoft.com/office/officeart/2005/8/layout/vList5"/>
    <dgm:cxn modelId="{63BA0224-84AA-49CA-A94B-7297A9377CCE}" type="presParOf" srcId="{84450A37-4C7D-4802-A1A4-3FF2173B4B00}" destId="{438C2B8E-453C-4C00-B642-E6B623258CD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DBFD9C87-4399-4E6C-B7AF-1EEDFF6F66F3}" type="doc">
      <dgm:prSet loTypeId="urn:microsoft.com/office/officeart/2005/8/layout/vList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A878CBC-242A-4B44-96EB-9D1060A24796}">
      <dgm:prSet custT="1"/>
      <dgm:spPr/>
      <dgm:t>
        <a:bodyPr/>
        <a:lstStyle/>
        <a:p>
          <a:r>
            <a:rPr lang="es-MX" sz="1600" dirty="0">
              <a:latin typeface="Trebuchet MS" panose="020B0603020202020204" pitchFamily="34" charset="0"/>
            </a:rPr>
            <a:t>Orden Federal</a:t>
          </a:r>
          <a:endParaRPr lang="es-ES" sz="1600" dirty="0">
            <a:latin typeface="Trebuchet MS" panose="020B0603020202020204" pitchFamily="34" charset="0"/>
          </a:endParaRPr>
        </a:p>
      </dgm:t>
    </dgm:pt>
    <dgm:pt modelId="{6D55BC17-4008-4908-8DA1-A1DBBC30EDC0}" type="parTrans" cxnId="{1E117F28-1F65-4F42-828E-478B9A2A7494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E22AA19D-5413-4CAC-B351-AAA3947A213D}" type="sibTrans" cxnId="{1E117F28-1F65-4F42-828E-478B9A2A7494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4CD609CD-02FF-477B-8812-4D6CC18CBA60}">
      <dgm:prSet custT="1"/>
      <dgm:spPr/>
      <dgm:t>
        <a:bodyPr/>
        <a:lstStyle/>
        <a:p>
          <a:r>
            <a:rPr lang="es-MX" sz="1600" dirty="0">
              <a:latin typeface="Trebuchet MS" panose="020B0603020202020204" pitchFamily="34" charset="0"/>
            </a:rPr>
            <a:t>Orden Estatal y/o Municipal de dos o más entidades federativas</a:t>
          </a:r>
          <a:endParaRPr lang="es-ES" sz="1600" dirty="0">
            <a:latin typeface="Trebuchet MS" panose="020B0603020202020204" pitchFamily="34" charset="0"/>
          </a:endParaRPr>
        </a:p>
      </dgm:t>
    </dgm:pt>
    <dgm:pt modelId="{5271B526-DD95-4EF3-8D7E-591BA47048CC}" type="parTrans" cxnId="{96D2181F-B1B9-4B4F-BA93-237C22CE6CD3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611F7699-F102-45DE-9EEB-4A0986337EEB}" type="sibTrans" cxnId="{96D2181F-B1B9-4B4F-BA93-237C22CE6CD3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9D93E105-40AF-4274-9ADF-8456E97026FF}">
      <dgm:prSet custT="1"/>
      <dgm:spPr/>
      <dgm:t>
        <a:bodyPr/>
        <a:lstStyle/>
        <a:p>
          <a:r>
            <a:rPr lang="es-MX" sz="1600" dirty="0">
              <a:latin typeface="Trebuchet MS" panose="020B0603020202020204" pitchFamily="34" charset="0"/>
            </a:rPr>
            <a:t>Orden Municipal de dos o más entidades federativas</a:t>
          </a:r>
          <a:endParaRPr lang="es-ES" sz="1600" dirty="0">
            <a:latin typeface="Trebuchet MS" panose="020B0603020202020204" pitchFamily="34" charset="0"/>
          </a:endParaRPr>
        </a:p>
      </dgm:t>
    </dgm:pt>
    <dgm:pt modelId="{A940A5DC-6A4F-4839-B3E5-B6B868F7606C}" type="parTrans" cxnId="{02BBFE19-2581-4F56-961F-22FA2BAE24A3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32B02579-E890-4FF4-BB33-3FACB58C699B}" type="sibTrans" cxnId="{02BBFE19-2581-4F56-961F-22FA2BAE24A3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217FD474-A8DA-49AD-88B9-D165A9AD5BD2}">
      <dgm:prSet custT="1"/>
      <dgm:spPr/>
      <dgm:t>
        <a:bodyPr/>
        <a:lstStyle/>
        <a:p>
          <a:r>
            <a:rPr lang="es-MX" sz="1600" dirty="0">
              <a:latin typeface="Trebuchet MS" panose="020B0603020202020204" pitchFamily="34" charset="0"/>
            </a:rPr>
            <a:t>Instituto</a:t>
          </a:r>
          <a:endParaRPr lang="es-ES" sz="1600" dirty="0">
            <a:latin typeface="Trebuchet MS" panose="020B0603020202020204" pitchFamily="34" charset="0"/>
          </a:endParaRPr>
        </a:p>
      </dgm:t>
    </dgm:pt>
    <dgm:pt modelId="{3F977FE6-F70E-40CB-831F-86EBFF88F5BC}" type="parTrans" cxnId="{1DCDE083-1A32-4CD9-AA9A-F8DDD98E17FB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3502AE2E-9A4A-4BA2-9A1F-7046EBE6BDDB}" type="sibTrans" cxnId="{1DCDE083-1A32-4CD9-AA9A-F8DDD98E17FB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80785808-3BDB-4585-878F-5C937F3AD9F4}">
      <dgm:prSet custT="1"/>
      <dgm:spPr/>
      <dgm:t>
        <a:bodyPr/>
        <a:lstStyle/>
        <a:p>
          <a:r>
            <a:rPr lang="es-MX" sz="1200" dirty="0">
              <a:latin typeface="Trebuchet MS" panose="020B0603020202020204" pitchFamily="34" charset="0"/>
            </a:rPr>
            <a:t> </a:t>
          </a:r>
          <a:r>
            <a:rPr lang="es-MX" sz="1600" dirty="0">
              <a:latin typeface="Trebuchet MS" panose="020B0603020202020204" pitchFamily="34" charset="0"/>
            </a:rPr>
            <a:t>Orden Federal, Estatal y/o Municipal</a:t>
          </a:r>
          <a:endParaRPr lang="es-ES" sz="1200" dirty="0">
            <a:latin typeface="Trebuchet MS" panose="020B0603020202020204" pitchFamily="34" charset="0"/>
          </a:endParaRPr>
        </a:p>
      </dgm:t>
    </dgm:pt>
    <dgm:pt modelId="{D73DA80B-CD95-4321-99B6-DB6EAF59790A}" type="parTrans" cxnId="{254E1A19-2719-4318-9327-07F1DB0CD0B8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3E3B98EB-5038-486D-880A-993AB2A38EFD}" type="sibTrans" cxnId="{254E1A19-2719-4318-9327-07F1DB0CD0B8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7F8091A3-83D3-46C1-A081-94ACC65DA8E2}">
      <dgm:prSet custT="1"/>
      <dgm:spPr/>
      <dgm:t>
        <a:bodyPr/>
        <a:lstStyle/>
        <a:p>
          <a:r>
            <a:rPr lang="es-MX" sz="1800" dirty="0">
              <a:latin typeface="Trebuchet MS" panose="020B0603020202020204" pitchFamily="34" charset="0"/>
            </a:rPr>
            <a:t>Instituto y los organismos garantes competentes</a:t>
          </a:r>
          <a:endParaRPr lang="es-ES" sz="1800" dirty="0">
            <a:latin typeface="Trebuchet MS" panose="020B0603020202020204" pitchFamily="34" charset="0"/>
          </a:endParaRPr>
        </a:p>
      </dgm:t>
    </dgm:pt>
    <dgm:pt modelId="{5F898A97-1C63-461B-9117-968B8C1A6A95}" type="parTrans" cxnId="{C337A9B7-9570-4099-B2A2-E52A9E234D43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E2E292CF-4333-4D52-A3BF-FC628FEC0699}" type="sibTrans" cxnId="{C337A9B7-9570-4099-B2A2-E52A9E234D43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6A08D23C-50B4-4F0F-98A4-E2435541EAA0}">
      <dgm:prSet custT="1"/>
      <dgm:spPr/>
      <dgm:t>
        <a:bodyPr/>
        <a:lstStyle/>
        <a:p>
          <a:r>
            <a:rPr lang="es-MX" sz="1200" dirty="0">
              <a:latin typeface="Trebuchet MS" panose="020B0603020202020204" pitchFamily="34" charset="0"/>
            </a:rPr>
            <a:t> </a:t>
          </a:r>
          <a:r>
            <a:rPr lang="es-MX" sz="1600" dirty="0">
              <a:latin typeface="Trebuchet MS" panose="020B0603020202020204" pitchFamily="34" charset="0"/>
            </a:rPr>
            <a:t>Orden Estatal y/o Municipal de una sola entidad federativa</a:t>
          </a:r>
          <a:endParaRPr lang="es-ES" sz="1200" dirty="0">
            <a:latin typeface="Trebuchet MS" panose="020B0603020202020204" pitchFamily="34" charset="0"/>
          </a:endParaRPr>
        </a:p>
      </dgm:t>
    </dgm:pt>
    <dgm:pt modelId="{88A63BC8-5D10-4531-8311-229D537A48ED}" type="parTrans" cxnId="{074E488C-37AF-4C40-A6EB-D746CAACD140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4217A487-4340-4176-B653-C93CF37B0A8F}" type="sibTrans" cxnId="{074E488C-37AF-4C40-A6EB-D746CAACD140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6788D905-68E9-4006-9FCA-9181CD7A802C}">
      <dgm:prSet custT="1"/>
      <dgm:spPr/>
      <dgm:t>
        <a:bodyPr/>
        <a:lstStyle/>
        <a:p>
          <a:r>
            <a:rPr lang="es-MX" sz="1800" dirty="0">
              <a:latin typeface="Trebuchet MS" panose="020B0603020202020204" pitchFamily="34" charset="0"/>
            </a:rPr>
            <a:t>Organismo Garante de dicha entidad</a:t>
          </a:r>
          <a:endParaRPr lang="es-ES" sz="1800" dirty="0">
            <a:latin typeface="Trebuchet MS" panose="020B0603020202020204" pitchFamily="34" charset="0"/>
          </a:endParaRPr>
        </a:p>
      </dgm:t>
    </dgm:pt>
    <dgm:pt modelId="{4000103E-2815-4346-847F-A14CF74094E2}" type="parTrans" cxnId="{3FCC69BD-1049-4C7B-9DDF-B981AB1787C9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94BD142D-69AB-4EFA-9529-341682150FAA}" type="sibTrans" cxnId="{3FCC69BD-1049-4C7B-9DDF-B981AB1787C9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E6C19222-6667-471B-87E6-D0A10EDB3848}">
      <dgm:prSet custT="1"/>
      <dgm:spPr/>
      <dgm:t>
        <a:bodyPr/>
        <a:lstStyle/>
        <a:p>
          <a:r>
            <a:rPr lang="es-MX" sz="1800" dirty="0">
              <a:latin typeface="Trebuchet MS" panose="020B0603020202020204" pitchFamily="34" charset="0"/>
            </a:rPr>
            <a:t>Organismos Garantes de dichas entidades federativas según corresponda</a:t>
          </a:r>
          <a:endParaRPr lang="es-ES" sz="1800" dirty="0">
            <a:latin typeface="Trebuchet MS" panose="020B0603020202020204" pitchFamily="34" charset="0"/>
          </a:endParaRPr>
        </a:p>
      </dgm:t>
    </dgm:pt>
    <dgm:pt modelId="{F3C7DFA1-3B2B-421A-B670-E8EFE175859B}" type="parTrans" cxnId="{7189AAB1-E0A2-441E-9C31-B0DFD86F7912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85242938-E10E-4B76-BCC9-C8DB73E233E8}" type="sibTrans" cxnId="{7189AAB1-E0A2-441E-9C31-B0DFD86F7912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46E0EEC5-8F1F-4727-B645-3BA5AB1FA9E4}">
      <dgm:prSet custT="1"/>
      <dgm:spPr/>
      <dgm:t>
        <a:bodyPr/>
        <a:lstStyle/>
        <a:p>
          <a:r>
            <a:rPr lang="es-MX" sz="1800" dirty="0">
              <a:latin typeface="Trebuchet MS" panose="020B0603020202020204" pitchFamily="34" charset="0"/>
            </a:rPr>
            <a:t>Organismos Garantes de dichas entidades federativas según corresponda</a:t>
          </a:r>
          <a:endParaRPr lang="es-ES" sz="1800" dirty="0">
            <a:latin typeface="Trebuchet MS" panose="020B0603020202020204" pitchFamily="34" charset="0"/>
          </a:endParaRPr>
        </a:p>
      </dgm:t>
    </dgm:pt>
    <dgm:pt modelId="{7292408B-9947-4E51-8259-0F5DB77A6F05}" type="parTrans" cxnId="{374258A6-2615-43E5-8FF7-60AD26827EE0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1A4C10B6-EC1C-4132-959B-F118205BDEA2}" type="sibTrans" cxnId="{374258A6-2615-43E5-8FF7-60AD26827EE0}">
      <dgm:prSet/>
      <dgm:spPr/>
      <dgm:t>
        <a:bodyPr/>
        <a:lstStyle/>
        <a:p>
          <a:endParaRPr lang="es-ES" sz="1200">
            <a:latin typeface="Trebuchet MS" panose="020B0603020202020204" pitchFamily="34" charset="0"/>
          </a:endParaRPr>
        </a:p>
      </dgm:t>
    </dgm:pt>
    <dgm:pt modelId="{3841ED63-274C-4B14-97DA-C79167DEDB99}" type="pres">
      <dgm:prSet presAssocID="{DBFD9C87-4399-4E6C-B7AF-1EEDFF6F66F3}" presName="linear" presStyleCnt="0">
        <dgm:presLayoutVars>
          <dgm:animLvl val="lvl"/>
          <dgm:resizeHandles val="exact"/>
        </dgm:presLayoutVars>
      </dgm:prSet>
      <dgm:spPr/>
    </dgm:pt>
    <dgm:pt modelId="{8459A978-D8BB-44FF-B469-4884431E9777}" type="pres">
      <dgm:prSet presAssocID="{FA878CBC-242A-4B44-96EB-9D1060A2479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FC735E6-1431-4DD0-AF13-EF49AA74C7BA}" type="pres">
      <dgm:prSet presAssocID="{FA878CBC-242A-4B44-96EB-9D1060A24796}" presName="childText" presStyleLbl="revTx" presStyleIdx="0" presStyleCnt="5">
        <dgm:presLayoutVars>
          <dgm:bulletEnabled val="1"/>
        </dgm:presLayoutVars>
      </dgm:prSet>
      <dgm:spPr/>
    </dgm:pt>
    <dgm:pt modelId="{64FA2FA9-27CA-429A-A551-227F6318C0B6}" type="pres">
      <dgm:prSet presAssocID="{80785808-3BDB-4585-878F-5C937F3AD9F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BBF1D67-E963-470D-B66E-7ED2CF85C3BE}" type="pres">
      <dgm:prSet presAssocID="{80785808-3BDB-4585-878F-5C937F3AD9F4}" presName="childText" presStyleLbl="revTx" presStyleIdx="1" presStyleCnt="5">
        <dgm:presLayoutVars>
          <dgm:bulletEnabled val="1"/>
        </dgm:presLayoutVars>
      </dgm:prSet>
      <dgm:spPr/>
    </dgm:pt>
    <dgm:pt modelId="{562F81A3-05B9-46C8-822B-6DB2CBDA5C4A}" type="pres">
      <dgm:prSet presAssocID="{6A08D23C-50B4-4F0F-98A4-E2435541EAA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52AFD95-5FDF-4A0C-AAC7-9FC1C7BA3FCA}" type="pres">
      <dgm:prSet presAssocID="{6A08D23C-50B4-4F0F-98A4-E2435541EAA0}" presName="childText" presStyleLbl="revTx" presStyleIdx="2" presStyleCnt="5">
        <dgm:presLayoutVars>
          <dgm:bulletEnabled val="1"/>
        </dgm:presLayoutVars>
      </dgm:prSet>
      <dgm:spPr/>
    </dgm:pt>
    <dgm:pt modelId="{99D2AF62-2CED-4CE2-996C-34FA931CB51C}" type="pres">
      <dgm:prSet presAssocID="{4CD609CD-02FF-477B-8812-4D6CC18CBA6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5F5AFA1-8615-4F0D-9D92-A78E3A1FDB8E}" type="pres">
      <dgm:prSet presAssocID="{4CD609CD-02FF-477B-8812-4D6CC18CBA60}" presName="childText" presStyleLbl="revTx" presStyleIdx="3" presStyleCnt="5">
        <dgm:presLayoutVars>
          <dgm:bulletEnabled val="1"/>
        </dgm:presLayoutVars>
      </dgm:prSet>
      <dgm:spPr/>
    </dgm:pt>
    <dgm:pt modelId="{46310D57-8592-49FA-AE62-B7952D0DDF54}" type="pres">
      <dgm:prSet presAssocID="{9D93E105-40AF-4274-9ADF-8456E97026FF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83AC07C-C7E6-40A8-BB2D-716E8B7835B0}" type="pres">
      <dgm:prSet presAssocID="{9D93E105-40AF-4274-9ADF-8456E97026FF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66DF3F0A-8CBC-47CE-9CB6-42D9F7C49942}" type="presOf" srcId="{9D93E105-40AF-4274-9ADF-8456E97026FF}" destId="{46310D57-8592-49FA-AE62-B7952D0DDF54}" srcOrd="0" destOrd="0" presId="urn:microsoft.com/office/officeart/2005/8/layout/vList2"/>
    <dgm:cxn modelId="{254E1A19-2719-4318-9327-07F1DB0CD0B8}" srcId="{DBFD9C87-4399-4E6C-B7AF-1EEDFF6F66F3}" destId="{80785808-3BDB-4585-878F-5C937F3AD9F4}" srcOrd="1" destOrd="0" parTransId="{D73DA80B-CD95-4321-99B6-DB6EAF59790A}" sibTransId="{3E3B98EB-5038-486D-880A-993AB2A38EFD}"/>
    <dgm:cxn modelId="{02BBFE19-2581-4F56-961F-22FA2BAE24A3}" srcId="{DBFD9C87-4399-4E6C-B7AF-1EEDFF6F66F3}" destId="{9D93E105-40AF-4274-9ADF-8456E97026FF}" srcOrd="4" destOrd="0" parTransId="{A940A5DC-6A4F-4839-B3E5-B6B868F7606C}" sibTransId="{32B02579-E890-4FF4-BB33-3FACB58C699B}"/>
    <dgm:cxn modelId="{96D2181F-B1B9-4B4F-BA93-237C22CE6CD3}" srcId="{DBFD9C87-4399-4E6C-B7AF-1EEDFF6F66F3}" destId="{4CD609CD-02FF-477B-8812-4D6CC18CBA60}" srcOrd="3" destOrd="0" parTransId="{5271B526-DD95-4EF3-8D7E-591BA47048CC}" sibTransId="{611F7699-F102-45DE-9EEB-4A0986337EEB}"/>
    <dgm:cxn modelId="{1E117F28-1F65-4F42-828E-478B9A2A7494}" srcId="{DBFD9C87-4399-4E6C-B7AF-1EEDFF6F66F3}" destId="{FA878CBC-242A-4B44-96EB-9D1060A24796}" srcOrd="0" destOrd="0" parTransId="{6D55BC17-4008-4908-8DA1-A1DBBC30EDC0}" sibTransId="{E22AA19D-5413-4CAC-B351-AAA3947A213D}"/>
    <dgm:cxn modelId="{94EB662B-2F53-4E4C-96E2-DAF36B18FB29}" type="presOf" srcId="{6A08D23C-50B4-4F0F-98A4-E2435541EAA0}" destId="{562F81A3-05B9-46C8-822B-6DB2CBDA5C4A}" srcOrd="0" destOrd="0" presId="urn:microsoft.com/office/officeart/2005/8/layout/vList2"/>
    <dgm:cxn modelId="{F667E16E-107E-47FA-9DDB-7FC023F2D7AF}" type="presOf" srcId="{7F8091A3-83D3-46C1-A081-94ACC65DA8E2}" destId="{6BBF1D67-E963-470D-B66E-7ED2CF85C3BE}" srcOrd="0" destOrd="0" presId="urn:microsoft.com/office/officeart/2005/8/layout/vList2"/>
    <dgm:cxn modelId="{54F0C350-92EB-45C7-AA59-BF8AFC727FA3}" type="presOf" srcId="{E6C19222-6667-471B-87E6-D0A10EDB3848}" destId="{C5F5AFA1-8615-4F0D-9D92-A78E3A1FDB8E}" srcOrd="0" destOrd="0" presId="urn:microsoft.com/office/officeart/2005/8/layout/vList2"/>
    <dgm:cxn modelId="{0A737856-DE87-4F92-9BE1-B217C1CD9500}" type="presOf" srcId="{217FD474-A8DA-49AD-88B9-D165A9AD5BD2}" destId="{DFC735E6-1431-4DD0-AF13-EF49AA74C7BA}" srcOrd="0" destOrd="0" presId="urn:microsoft.com/office/officeart/2005/8/layout/vList2"/>
    <dgm:cxn modelId="{1DCDE083-1A32-4CD9-AA9A-F8DDD98E17FB}" srcId="{FA878CBC-242A-4B44-96EB-9D1060A24796}" destId="{217FD474-A8DA-49AD-88B9-D165A9AD5BD2}" srcOrd="0" destOrd="0" parTransId="{3F977FE6-F70E-40CB-831F-86EBFF88F5BC}" sibTransId="{3502AE2E-9A4A-4BA2-9A1F-7046EBE6BDDB}"/>
    <dgm:cxn modelId="{074E488C-37AF-4C40-A6EB-D746CAACD140}" srcId="{DBFD9C87-4399-4E6C-B7AF-1EEDFF6F66F3}" destId="{6A08D23C-50B4-4F0F-98A4-E2435541EAA0}" srcOrd="2" destOrd="0" parTransId="{88A63BC8-5D10-4531-8311-229D537A48ED}" sibTransId="{4217A487-4340-4176-B653-C93CF37B0A8F}"/>
    <dgm:cxn modelId="{325FA893-CC48-423F-A3BA-43A0B889241A}" type="presOf" srcId="{46E0EEC5-8F1F-4727-B645-3BA5AB1FA9E4}" destId="{C83AC07C-C7E6-40A8-BB2D-716E8B7835B0}" srcOrd="0" destOrd="0" presId="urn:microsoft.com/office/officeart/2005/8/layout/vList2"/>
    <dgm:cxn modelId="{AF053D9D-67B5-443C-BEC9-560BCDEFE149}" type="presOf" srcId="{80785808-3BDB-4585-878F-5C937F3AD9F4}" destId="{64FA2FA9-27CA-429A-A551-227F6318C0B6}" srcOrd="0" destOrd="0" presId="urn:microsoft.com/office/officeart/2005/8/layout/vList2"/>
    <dgm:cxn modelId="{374258A6-2615-43E5-8FF7-60AD26827EE0}" srcId="{9D93E105-40AF-4274-9ADF-8456E97026FF}" destId="{46E0EEC5-8F1F-4727-B645-3BA5AB1FA9E4}" srcOrd="0" destOrd="0" parTransId="{7292408B-9947-4E51-8259-0F5DB77A6F05}" sibTransId="{1A4C10B6-EC1C-4132-959B-F118205BDEA2}"/>
    <dgm:cxn modelId="{7189AAB1-E0A2-441E-9C31-B0DFD86F7912}" srcId="{4CD609CD-02FF-477B-8812-4D6CC18CBA60}" destId="{E6C19222-6667-471B-87E6-D0A10EDB3848}" srcOrd="0" destOrd="0" parTransId="{F3C7DFA1-3B2B-421A-B670-E8EFE175859B}" sibTransId="{85242938-E10E-4B76-BCC9-C8DB73E233E8}"/>
    <dgm:cxn modelId="{58F88BB2-DD54-49A4-BCD2-E978BC9EA48B}" type="presOf" srcId="{4CD609CD-02FF-477B-8812-4D6CC18CBA60}" destId="{99D2AF62-2CED-4CE2-996C-34FA931CB51C}" srcOrd="0" destOrd="0" presId="urn:microsoft.com/office/officeart/2005/8/layout/vList2"/>
    <dgm:cxn modelId="{C337A9B7-9570-4099-B2A2-E52A9E234D43}" srcId="{80785808-3BDB-4585-878F-5C937F3AD9F4}" destId="{7F8091A3-83D3-46C1-A081-94ACC65DA8E2}" srcOrd="0" destOrd="0" parTransId="{5F898A97-1C63-461B-9117-968B8C1A6A95}" sibTransId="{E2E292CF-4333-4D52-A3BF-FC628FEC0699}"/>
    <dgm:cxn modelId="{3FCC69BD-1049-4C7B-9DDF-B981AB1787C9}" srcId="{6A08D23C-50B4-4F0F-98A4-E2435541EAA0}" destId="{6788D905-68E9-4006-9FCA-9181CD7A802C}" srcOrd="0" destOrd="0" parTransId="{4000103E-2815-4346-847F-A14CF74094E2}" sibTransId="{94BD142D-69AB-4EFA-9529-341682150FAA}"/>
    <dgm:cxn modelId="{58F194D7-6073-4B88-A36F-975DA3C09B81}" type="presOf" srcId="{DBFD9C87-4399-4E6C-B7AF-1EEDFF6F66F3}" destId="{3841ED63-274C-4B14-97DA-C79167DEDB99}" srcOrd="0" destOrd="0" presId="urn:microsoft.com/office/officeart/2005/8/layout/vList2"/>
    <dgm:cxn modelId="{B045C6D7-24D5-4398-AD6A-7E994134B0A3}" type="presOf" srcId="{FA878CBC-242A-4B44-96EB-9D1060A24796}" destId="{8459A978-D8BB-44FF-B469-4884431E9777}" srcOrd="0" destOrd="0" presId="urn:microsoft.com/office/officeart/2005/8/layout/vList2"/>
    <dgm:cxn modelId="{8F1BCFFA-E4F5-4921-92EE-C1FC85D93A8F}" type="presOf" srcId="{6788D905-68E9-4006-9FCA-9181CD7A802C}" destId="{352AFD95-5FDF-4A0C-AAC7-9FC1C7BA3FCA}" srcOrd="0" destOrd="0" presId="urn:microsoft.com/office/officeart/2005/8/layout/vList2"/>
    <dgm:cxn modelId="{AABD79E8-1ABA-4396-8F50-AF9C207C4443}" type="presParOf" srcId="{3841ED63-274C-4B14-97DA-C79167DEDB99}" destId="{8459A978-D8BB-44FF-B469-4884431E9777}" srcOrd="0" destOrd="0" presId="urn:microsoft.com/office/officeart/2005/8/layout/vList2"/>
    <dgm:cxn modelId="{783AA24B-3A6A-4012-A74D-2DAA9AC461B9}" type="presParOf" srcId="{3841ED63-274C-4B14-97DA-C79167DEDB99}" destId="{DFC735E6-1431-4DD0-AF13-EF49AA74C7BA}" srcOrd="1" destOrd="0" presId="urn:microsoft.com/office/officeart/2005/8/layout/vList2"/>
    <dgm:cxn modelId="{A5CBDEE8-1704-45F7-A8D7-C53A2532A05D}" type="presParOf" srcId="{3841ED63-274C-4B14-97DA-C79167DEDB99}" destId="{64FA2FA9-27CA-429A-A551-227F6318C0B6}" srcOrd="2" destOrd="0" presId="urn:microsoft.com/office/officeart/2005/8/layout/vList2"/>
    <dgm:cxn modelId="{830F7EE3-1ADA-43A8-A588-BF30531796A3}" type="presParOf" srcId="{3841ED63-274C-4B14-97DA-C79167DEDB99}" destId="{6BBF1D67-E963-470D-B66E-7ED2CF85C3BE}" srcOrd="3" destOrd="0" presId="urn:microsoft.com/office/officeart/2005/8/layout/vList2"/>
    <dgm:cxn modelId="{8BCF088F-446E-42E8-982B-1C92E8BDDA36}" type="presParOf" srcId="{3841ED63-274C-4B14-97DA-C79167DEDB99}" destId="{562F81A3-05B9-46C8-822B-6DB2CBDA5C4A}" srcOrd="4" destOrd="0" presId="urn:microsoft.com/office/officeart/2005/8/layout/vList2"/>
    <dgm:cxn modelId="{206D77D8-3B7A-4A22-920D-E84E69F34C1E}" type="presParOf" srcId="{3841ED63-274C-4B14-97DA-C79167DEDB99}" destId="{352AFD95-5FDF-4A0C-AAC7-9FC1C7BA3FCA}" srcOrd="5" destOrd="0" presId="urn:microsoft.com/office/officeart/2005/8/layout/vList2"/>
    <dgm:cxn modelId="{A10F87EC-B3B0-4422-8CD8-423C79E091E7}" type="presParOf" srcId="{3841ED63-274C-4B14-97DA-C79167DEDB99}" destId="{99D2AF62-2CED-4CE2-996C-34FA931CB51C}" srcOrd="6" destOrd="0" presId="urn:microsoft.com/office/officeart/2005/8/layout/vList2"/>
    <dgm:cxn modelId="{EADF8324-A719-45DC-836E-0B8E1AEBB22D}" type="presParOf" srcId="{3841ED63-274C-4B14-97DA-C79167DEDB99}" destId="{C5F5AFA1-8615-4F0D-9D92-A78E3A1FDB8E}" srcOrd="7" destOrd="0" presId="urn:microsoft.com/office/officeart/2005/8/layout/vList2"/>
    <dgm:cxn modelId="{F48548D3-734C-4BD9-BE01-0396B3E0A70B}" type="presParOf" srcId="{3841ED63-274C-4B14-97DA-C79167DEDB99}" destId="{46310D57-8592-49FA-AE62-B7952D0DDF54}" srcOrd="8" destOrd="0" presId="urn:microsoft.com/office/officeart/2005/8/layout/vList2"/>
    <dgm:cxn modelId="{05315BF8-7490-41AA-B1A7-C20E871B22FC}" type="presParOf" srcId="{3841ED63-274C-4B14-97DA-C79167DEDB99}" destId="{C83AC07C-C7E6-40A8-BB2D-716E8B7835B0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A9B698-4986-403B-95B6-38C6200CF585}" type="doc">
      <dgm:prSet loTypeId="urn:microsoft.com/office/officeart/2005/8/layout/orgChart1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B5468C2-0B8F-4FFA-91AF-723E669D599A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es-MX" sz="2400" b="1" u="sng" dirty="0">
              <a:latin typeface="Trebuchet MS" panose="020B0603020202020204" pitchFamily="34" charset="0"/>
            </a:rPr>
            <a:t>NO </a:t>
          </a:r>
          <a:r>
            <a:rPr lang="es-MX" sz="2400" dirty="0">
              <a:latin typeface="Trebuchet MS" panose="020B0603020202020204" pitchFamily="34" charset="0"/>
            </a:rPr>
            <a:t>es aplicable a: </a:t>
          </a:r>
        </a:p>
      </dgm:t>
    </dgm:pt>
    <dgm:pt modelId="{59043F80-ABD7-4BAC-BBE4-AB67BF780518}" type="parTrans" cxnId="{5EF161F5-1C37-45B4-8CC5-28E92E74690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D7E8F910-50BD-4A2F-BFF3-75A9B046FA83}" type="sibTrans" cxnId="{5EF161F5-1C37-45B4-8CC5-28E92E74690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16AC91F0-BE48-45F4-9632-1212EE4C81C6}">
      <dgm:prSet custT="1"/>
      <dgm:spPr/>
      <dgm:t>
        <a:bodyPr/>
        <a:lstStyle/>
        <a:p>
          <a:pPr rtl="0"/>
          <a:r>
            <a:rPr lang="es-MX" sz="2400" b="1" u="sng" kern="1200">
              <a:latin typeface="Trebuchet MS" panose="020B0603020202020204" pitchFamily="34" charset="0"/>
              <a:ea typeface="+mn-ea"/>
              <a:cs typeface="+mn-cs"/>
            </a:rPr>
            <a:t>Sindicatos</a:t>
          </a:r>
          <a:endParaRPr lang="es-MX" sz="2400" b="1" u="sng" kern="1200" dirty="0">
            <a:latin typeface="Trebuchet MS" panose="020B0603020202020204" pitchFamily="34" charset="0"/>
            <a:ea typeface="+mn-ea"/>
            <a:cs typeface="+mn-cs"/>
          </a:endParaRPr>
        </a:p>
      </dgm:t>
    </dgm:pt>
    <dgm:pt modelId="{67F417C4-1244-4E99-A4C6-FFA4BEAA1FED}" type="parTrans" cxnId="{E187C47F-936C-424E-BAD4-FC0F26F20D5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61F615F0-6CD6-4ED0-A92F-D5D9E5AB2C7A}" type="sibTrans" cxnId="{E187C47F-936C-424E-BAD4-FC0F26F20D5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8601ACF3-4765-4C03-88BE-88EB497C5EE6}">
      <dgm:prSet custT="1"/>
      <dgm:spPr/>
      <dgm:t>
        <a:bodyPr/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u="sng" kern="1200">
              <a:latin typeface="Trebuchet MS" panose="020B0603020202020204" pitchFamily="34" charset="0"/>
              <a:ea typeface="+mn-ea"/>
              <a:cs typeface="+mn-cs"/>
            </a:rPr>
            <a:t>Personas físicas o morales que reciban y ejerza recursos públicos </a:t>
          </a:r>
          <a:r>
            <a:rPr lang="es-MX" sz="1800" b="1" u="sng" kern="1200">
              <a:latin typeface="Trebuchet MS" panose="020B0603020202020204" pitchFamily="34" charset="0"/>
              <a:ea typeface="+mn-ea"/>
              <a:cs typeface="+mn-cs"/>
            </a:rPr>
            <a:t>o realice actos de autoridad en el ámbito federal, estatal y municipal </a:t>
          </a:r>
          <a:endParaRPr lang="es-MX" sz="1800" b="1" u="sng" kern="1200" dirty="0">
            <a:latin typeface="Trebuchet MS" panose="020B0603020202020204" pitchFamily="34" charset="0"/>
            <a:ea typeface="+mn-ea"/>
            <a:cs typeface="+mn-cs"/>
          </a:endParaRPr>
        </a:p>
      </dgm:t>
    </dgm:pt>
    <dgm:pt modelId="{AB258BE5-506F-467D-81DB-CC5E233DA447}" type="parTrans" cxnId="{C0B32BB0-2EC0-4E3A-84A2-4000FF74050B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8F24C23B-D953-4444-84DD-5A7A6D6B975E}" type="sibTrans" cxnId="{C0B32BB0-2EC0-4E3A-84A2-4000FF74050B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F5B0B0B1-1988-4872-B7A0-D5DBBF120300}">
      <dgm:prSet custT="1"/>
      <dgm:spPr/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Se regularán por la </a:t>
          </a:r>
          <a:r>
            <a:rPr lang="es-MX" sz="2000" b="1" dirty="0">
              <a:latin typeface="Trebuchet MS" panose="020B0603020202020204" pitchFamily="34" charset="0"/>
            </a:rPr>
            <a:t>Ley Federal de Protección de Datos Personales en Posesión de los Particulares</a:t>
          </a:r>
          <a:endParaRPr lang="es-MX" sz="1800" b="1" dirty="0">
            <a:latin typeface="Trebuchet MS" panose="020B0603020202020204" pitchFamily="34" charset="0"/>
          </a:endParaRPr>
        </a:p>
      </dgm:t>
    </dgm:pt>
    <dgm:pt modelId="{6E40CA3C-0979-428F-9D86-A936AD4D5AFA}" type="parTrans" cxnId="{C14E7A87-F7C1-4CD0-99F7-C908CAD2A5BC}">
      <dgm:prSet/>
      <dgm:spPr/>
      <dgm:t>
        <a:bodyPr/>
        <a:lstStyle/>
        <a:p>
          <a:endParaRPr lang="es-MX"/>
        </a:p>
      </dgm:t>
    </dgm:pt>
    <dgm:pt modelId="{680E5F0A-B862-4DF1-8D7B-9CEADD219FAC}" type="sibTrans" cxnId="{C14E7A87-F7C1-4CD0-99F7-C908CAD2A5BC}">
      <dgm:prSet/>
      <dgm:spPr/>
      <dgm:t>
        <a:bodyPr/>
        <a:lstStyle/>
        <a:p>
          <a:endParaRPr lang="es-MX"/>
        </a:p>
      </dgm:t>
    </dgm:pt>
    <dgm:pt modelId="{0F521AB7-E626-4498-933C-990C0C5A1B07}" type="pres">
      <dgm:prSet presAssocID="{E2A9B698-4986-403B-95B6-38C6200CF58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B6A25ED-DC96-4C96-84C6-B8AF41212F0A}" type="pres">
      <dgm:prSet presAssocID="{8B5468C2-0B8F-4FFA-91AF-723E669D599A}" presName="hierRoot1" presStyleCnt="0">
        <dgm:presLayoutVars>
          <dgm:hierBranch val="init"/>
        </dgm:presLayoutVars>
      </dgm:prSet>
      <dgm:spPr/>
    </dgm:pt>
    <dgm:pt modelId="{9672315F-1899-4ED0-8279-3A8004F889AD}" type="pres">
      <dgm:prSet presAssocID="{8B5468C2-0B8F-4FFA-91AF-723E669D599A}" presName="rootComposite1" presStyleCnt="0"/>
      <dgm:spPr/>
    </dgm:pt>
    <dgm:pt modelId="{4EA8D6BF-4DFA-473F-A453-A180BFD2E024}" type="pres">
      <dgm:prSet presAssocID="{8B5468C2-0B8F-4FFA-91AF-723E669D599A}" presName="rootText1" presStyleLbl="node0" presStyleIdx="0" presStyleCnt="1" custScaleX="251653" custLinFactNeighborY="-31201">
        <dgm:presLayoutVars>
          <dgm:chPref val="3"/>
        </dgm:presLayoutVars>
      </dgm:prSet>
      <dgm:spPr/>
    </dgm:pt>
    <dgm:pt modelId="{E621C673-D9BB-4203-86AD-A63966CE33D2}" type="pres">
      <dgm:prSet presAssocID="{8B5468C2-0B8F-4FFA-91AF-723E669D599A}" presName="rootConnector1" presStyleLbl="node1" presStyleIdx="0" presStyleCnt="0"/>
      <dgm:spPr/>
    </dgm:pt>
    <dgm:pt modelId="{3FCF3C75-EED0-4695-A836-4D41A666CD41}" type="pres">
      <dgm:prSet presAssocID="{8B5468C2-0B8F-4FFA-91AF-723E669D599A}" presName="hierChild2" presStyleCnt="0"/>
      <dgm:spPr/>
    </dgm:pt>
    <dgm:pt modelId="{22CF3239-F9BC-46CC-93CE-32524D8A6B2D}" type="pres">
      <dgm:prSet presAssocID="{67F417C4-1244-4E99-A4C6-FFA4BEAA1FED}" presName="Name37" presStyleLbl="parChTrans1D2" presStyleIdx="0" presStyleCnt="2"/>
      <dgm:spPr/>
    </dgm:pt>
    <dgm:pt modelId="{8C469CA9-95EE-483E-9171-0D674A56E0BD}" type="pres">
      <dgm:prSet presAssocID="{16AC91F0-BE48-45F4-9632-1212EE4C81C6}" presName="hierRoot2" presStyleCnt="0">
        <dgm:presLayoutVars>
          <dgm:hierBranch val="init"/>
        </dgm:presLayoutVars>
      </dgm:prSet>
      <dgm:spPr/>
    </dgm:pt>
    <dgm:pt modelId="{67D74E95-EDAD-4B9A-A8DA-53F28D39541E}" type="pres">
      <dgm:prSet presAssocID="{16AC91F0-BE48-45F4-9632-1212EE4C81C6}" presName="rootComposite" presStyleCnt="0"/>
      <dgm:spPr/>
    </dgm:pt>
    <dgm:pt modelId="{CE2C18D9-0972-4807-9A1A-E51923B6A8AE}" type="pres">
      <dgm:prSet presAssocID="{16AC91F0-BE48-45F4-9632-1212EE4C81C6}" presName="rootText" presStyleLbl="node2" presStyleIdx="0" presStyleCnt="2" custScaleX="188778" custScaleY="199789" custLinFactNeighborX="-27160" custLinFactNeighborY="18339">
        <dgm:presLayoutVars>
          <dgm:chPref val="3"/>
        </dgm:presLayoutVars>
      </dgm:prSet>
      <dgm:spPr/>
    </dgm:pt>
    <dgm:pt modelId="{AE4D07B6-08C7-4EA7-A99E-9A5AB58D6F17}" type="pres">
      <dgm:prSet presAssocID="{16AC91F0-BE48-45F4-9632-1212EE4C81C6}" presName="rootConnector" presStyleLbl="node2" presStyleIdx="0" presStyleCnt="2"/>
      <dgm:spPr/>
    </dgm:pt>
    <dgm:pt modelId="{24A40875-524D-496E-84C4-D63B614F8DEB}" type="pres">
      <dgm:prSet presAssocID="{16AC91F0-BE48-45F4-9632-1212EE4C81C6}" presName="hierChild4" presStyleCnt="0"/>
      <dgm:spPr/>
    </dgm:pt>
    <dgm:pt modelId="{D1667B6A-7029-49C3-B2AF-CCF28A7EE7F0}" type="pres">
      <dgm:prSet presAssocID="{16AC91F0-BE48-45F4-9632-1212EE4C81C6}" presName="hierChild5" presStyleCnt="0"/>
      <dgm:spPr/>
    </dgm:pt>
    <dgm:pt modelId="{C871B1A5-975E-4AE8-9B59-1C60CF9F6CE3}" type="pres">
      <dgm:prSet presAssocID="{AB258BE5-506F-467D-81DB-CC5E233DA447}" presName="Name37" presStyleLbl="parChTrans1D2" presStyleIdx="1" presStyleCnt="2"/>
      <dgm:spPr/>
    </dgm:pt>
    <dgm:pt modelId="{05B96711-80B6-433D-B502-277BCEDC4267}" type="pres">
      <dgm:prSet presAssocID="{8601ACF3-4765-4C03-88BE-88EB497C5EE6}" presName="hierRoot2" presStyleCnt="0">
        <dgm:presLayoutVars>
          <dgm:hierBranch val="init"/>
        </dgm:presLayoutVars>
      </dgm:prSet>
      <dgm:spPr/>
    </dgm:pt>
    <dgm:pt modelId="{6856712E-D840-4536-B95A-973370E55EE9}" type="pres">
      <dgm:prSet presAssocID="{8601ACF3-4765-4C03-88BE-88EB497C5EE6}" presName="rootComposite" presStyleCnt="0"/>
      <dgm:spPr/>
    </dgm:pt>
    <dgm:pt modelId="{C2EF79AD-7540-474B-8818-F9700EF19E2A}" type="pres">
      <dgm:prSet presAssocID="{8601ACF3-4765-4C03-88BE-88EB497C5EE6}" presName="rootText" presStyleLbl="node2" presStyleIdx="1" presStyleCnt="2" custScaleX="246976" custScaleY="199825" custLinFactNeighborX="77295" custLinFactNeighborY="17968">
        <dgm:presLayoutVars>
          <dgm:chPref val="3"/>
        </dgm:presLayoutVars>
      </dgm:prSet>
      <dgm:spPr/>
    </dgm:pt>
    <dgm:pt modelId="{678BAE1B-5DA5-4AB2-8479-ECF663FB94DE}" type="pres">
      <dgm:prSet presAssocID="{8601ACF3-4765-4C03-88BE-88EB497C5EE6}" presName="rootConnector" presStyleLbl="node2" presStyleIdx="1" presStyleCnt="2"/>
      <dgm:spPr/>
    </dgm:pt>
    <dgm:pt modelId="{584B015A-EE9F-4435-AEB5-95B261162423}" type="pres">
      <dgm:prSet presAssocID="{8601ACF3-4765-4C03-88BE-88EB497C5EE6}" presName="hierChild4" presStyleCnt="0"/>
      <dgm:spPr/>
    </dgm:pt>
    <dgm:pt modelId="{4834B175-A490-44EF-8A5F-6F468D713AF9}" type="pres">
      <dgm:prSet presAssocID="{6E40CA3C-0979-428F-9D86-A936AD4D5AFA}" presName="Name37" presStyleLbl="parChTrans1D3" presStyleIdx="0" presStyleCnt="1"/>
      <dgm:spPr/>
    </dgm:pt>
    <dgm:pt modelId="{9A46FA52-F226-4CBB-82DD-994B9AAF5E14}" type="pres">
      <dgm:prSet presAssocID="{F5B0B0B1-1988-4872-B7A0-D5DBBF120300}" presName="hierRoot2" presStyleCnt="0">
        <dgm:presLayoutVars>
          <dgm:hierBranch val="init"/>
        </dgm:presLayoutVars>
      </dgm:prSet>
      <dgm:spPr/>
    </dgm:pt>
    <dgm:pt modelId="{8339A5BA-7ADD-42EC-8247-C294508BEE5C}" type="pres">
      <dgm:prSet presAssocID="{F5B0B0B1-1988-4872-B7A0-D5DBBF120300}" presName="rootComposite" presStyleCnt="0"/>
      <dgm:spPr/>
    </dgm:pt>
    <dgm:pt modelId="{5A933909-02B0-478E-BB09-E19869B02589}" type="pres">
      <dgm:prSet presAssocID="{F5B0B0B1-1988-4872-B7A0-D5DBBF120300}" presName="rootText" presStyleLbl="node3" presStyleIdx="0" presStyleCnt="1" custScaleX="413069" custScaleY="209637" custLinFactX="-52696" custLinFactNeighborX="-100000" custLinFactNeighborY="269">
        <dgm:presLayoutVars>
          <dgm:chPref val="3"/>
        </dgm:presLayoutVars>
      </dgm:prSet>
      <dgm:spPr/>
    </dgm:pt>
    <dgm:pt modelId="{FB5A2284-0F9E-428D-B383-EB4CD4791C4B}" type="pres">
      <dgm:prSet presAssocID="{F5B0B0B1-1988-4872-B7A0-D5DBBF120300}" presName="rootConnector" presStyleLbl="node3" presStyleIdx="0" presStyleCnt="1"/>
      <dgm:spPr/>
    </dgm:pt>
    <dgm:pt modelId="{180258B6-0A7C-4F9A-AE8D-011CA2A45C8B}" type="pres">
      <dgm:prSet presAssocID="{F5B0B0B1-1988-4872-B7A0-D5DBBF120300}" presName="hierChild4" presStyleCnt="0"/>
      <dgm:spPr/>
    </dgm:pt>
    <dgm:pt modelId="{3E1F5DC5-2183-4E0A-84EA-37B0BC784BC5}" type="pres">
      <dgm:prSet presAssocID="{F5B0B0B1-1988-4872-B7A0-D5DBBF120300}" presName="hierChild5" presStyleCnt="0"/>
      <dgm:spPr/>
    </dgm:pt>
    <dgm:pt modelId="{D0B9DF2C-554D-482A-9F87-93C453EA6598}" type="pres">
      <dgm:prSet presAssocID="{8601ACF3-4765-4C03-88BE-88EB497C5EE6}" presName="hierChild5" presStyleCnt="0"/>
      <dgm:spPr/>
    </dgm:pt>
    <dgm:pt modelId="{6A4BFB6A-2198-43DD-944A-4474430672D6}" type="pres">
      <dgm:prSet presAssocID="{8B5468C2-0B8F-4FFA-91AF-723E669D599A}" presName="hierChild3" presStyleCnt="0"/>
      <dgm:spPr/>
    </dgm:pt>
  </dgm:ptLst>
  <dgm:cxnLst>
    <dgm:cxn modelId="{AFEB0206-0D35-400B-B2C3-B922D08254FC}" type="presOf" srcId="{16AC91F0-BE48-45F4-9632-1212EE4C81C6}" destId="{AE4D07B6-08C7-4EA7-A99E-9A5AB58D6F17}" srcOrd="1" destOrd="0" presId="urn:microsoft.com/office/officeart/2005/8/layout/orgChart1"/>
    <dgm:cxn modelId="{853CFB13-E6BB-4BCE-B627-53CF4E6705F7}" type="presOf" srcId="{8B5468C2-0B8F-4FFA-91AF-723E669D599A}" destId="{E621C673-D9BB-4203-86AD-A63966CE33D2}" srcOrd="1" destOrd="0" presId="urn:microsoft.com/office/officeart/2005/8/layout/orgChart1"/>
    <dgm:cxn modelId="{7E9B342D-AD34-463E-9DF3-B6AEC39E5BC9}" type="presOf" srcId="{8B5468C2-0B8F-4FFA-91AF-723E669D599A}" destId="{4EA8D6BF-4DFA-473F-A453-A180BFD2E024}" srcOrd="0" destOrd="0" presId="urn:microsoft.com/office/officeart/2005/8/layout/orgChart1"/>
    <dgm:cxn modelId="{69F47132-E2A1-4E81-AACF-5FA7ACBC8057}" type="presOf" srcId="{67F417C4-1244-4E99-A4C6-FFA4BEAA1FED}" destId="{22CF3239-F9BC-46CC-93CE-32524D8A6B2D}" srcOrd="0" destOrd="0" presId="urn:microsoft.com/office/officeart/2005/8/layout/orgChart1"/>
    <dgm:cxn modelId="{891D4C3E-B656-49F9-9D61-2D16D9CAD8FB}" type="presOf" srcId="{E2A9B698-4986-403B-95B6-38C6200CF585}" destId="{0F521AB7-E626-4498-933C-990C0C5A1B07}" srcOrd="0" destOrd="0" presId="urn:microsoft.com/office/officeart/2005/8/layout/orgChart1"/>
    <dgm:cxn modelId="{1B0EE441-7BFF-4138-BFED-30E40D778DFC}" type="presOf" srcId="{AB258BE5-506F-467D-81DB-CC5E233DA447}" destId="{C871B1A5-975E-4AE8-9B59-1C60CF9F6CE3}" srcOrd="0" destOrd="0" presId="urn:microsoft.com/office/officeart/2005/8/layout/orgChart1"/>
    <dgm:cxn modelId="{E836726B-7C81-4155-B6B3-CEA36E60DF1A}" type="presOf" srcId="{8601ACF3-4765-4C03-88BE-88EB497C5EE6}" destId="{C2EF79AD-7540-474B-8818-F9700EF19E2A}" srcOrd="0" destOrd="0" presId="urn:microsoft.com/office/officeart/2005/8/layout/orgChart1"/>
    <dgm:cxn modelId="{70BA9B4D-CB0A-4EE9-A7DE-8C9F700B8DB9}" type="presOf" srcId="{16AC91F0-BE48-45F4-9632-1212EE4C81C6}" destId="{CE2C18D9-0972-4807-9A1A-E51923B6A8AE}" srcOrd="0" destOrd="0" presId="urn:microsoft.com/office/officeart/2005/8/layout/orgChart1"/>
    <dgm:cxn modelId="{E187C47F-936C-424E-BAD4-FC0F26F20D5A}" srcId="{8B5468C2-0B8F-4FFA-91AF-723E669D599A}" destId="{16AC91F0-BE48-45F4-9632-1212EE4C81C6}" srcOrd="0" destOrd="0" parTransId="{67F417C4-1244-4E99-A4C6-FFA4BEAA1FED}" sibTransId="{61F615F0-6CD6-4ED0-A92F-D5D9E5AB2C7A}"/>
    <dgm:cxn modelId="{C14E7A87-F7C1-4CD0-99F7-C908CAD2A5BC}" srcId="{8601ACF3-4765-4C03-88BE-88EB497C5EE6}" destId="{F5B0B0B1-1988-4872-B7A0-D5DBBF120300}" srcOrd="0" destOrd="0" parTransId="{6E40CA3C-0979-428F-9D86-A936AD4D5AFA}" sibTransId="{680E5F0A-B862-4DF1-8D7B-9CEADD219FAC}"/>
    <dgm:cxn modelId="{C0B32BB0-2EC0-4E3A-84A2-4000FF74050B}" srcId="{8B5468C2-0B8F-4FFA-91AF-723E669D599A}" destId="{8601ACF3-4765-4C03-88BE-88EB497C5EE6}" srcOrd="1" destOrd="0" parTransId="{AB258BE5-506F-467D-81DB-CC5E233DA447}" sibTransId="{8F24C23B-D953-4444-84DD-5A7A6D6B975E}"/>
    <dgm:cxn modelId="{346521BC-4A91-45EC-8F4F-87A71C2D345B}" type="presOf" srcId="{6E40CA3C-0979-428F-9D86-A936AD4D5AFA}" destId="{4834B175-A490-44EF-8A5F-6F468D713AF9}" srcOrd="0" destOrd="0" presId="urn:microsoft.com/office/officeart/2005/8/layout/orgChart1"/>
    <dgm:cxn modelId="{10B0B5BF-3546-4B65-B1DE-204912ABBC7E}" type="presOf" srcId="{8601ACF3-4765-4C03-88BE-88EB497C5EE6}" destId="{678BAE1B-5DA5-4AB2-8479-ECF663FB94DE}" srcOrd="1" destOrd="0" presId="urn:microsoft.com/office/officeart/2005/8/layout/orgChart1"/>
    <dgm:cxn modelId="{5D8D6ED7-6F32-4C6B-A1C9-2673EED5A749}" type="presOf" srcId="{F5B0B0B1-1988-4872-B7A0-D5DBBF120300}" destId="{FB5A2284-0F9E-428D-B383-EB4CD4791C4B}" srcOrd="1" destOrd="0" presId="urn:microsoft.com/office/officeart/2005/8/layout/orgChart1"/>
    <dgm:cxn modelId="{5C7074E6-BCAE-48EE-82AD-A263B2D7C8D3}" type="presOf" srcId="{F5B0B0B1-1988-4872-B7A0-D5DBBF120300}" destId="{5A933909-02B0-478E-BB09-E19869B02589}" srcOrd="0" destOrd="0" presId="urn:microsoft.com/office/officeart/2005/8/layout/orgChart1"/>
    <dgm:cxn modelId="{5EF161F5-1C37-45B4-8CC5-28E92E746905}" srcId="{E2A9B698-4986-403B-95B6-38C6200CF585}" destId="{8B5468C2-0B8F-4FFA-91AF-723E669D599A}" srcOrd="0" destOrd="0" parTransId="{59043F80-ABD7-4BAC-BBE4-AB67BF780518}" sibTransId="{D7E8F910-50BD-4A2F-BFF3-75A9B046FA83}"/>
    <dgm:cxn modelId="{95A9596A-1E9E-4015-9795-CCAB40482CDD}" type="presParOf" srcId="{0F521AB7-E626-4498-933C-990C0C5A1B07}" destId="{BB6A25ED-DC96-4C96-84C6-B8AF41212F0A}" srcOrd="0" destOrd="0" presId="urn:microsoft.com/office/officeart/2005/8/layout/orgChart1"/>
    <dgm:cxn modelId="{6A52F128-FCC9-4650-98BF-C2D693CC743A}" type="presParOf" srcId="{BB6A25ED-DC96-4C96-84C6-B8AF41212F0A}" destId="{9672315F-1899-4ED0-8279-3A8004F889AD}" srcOrd="0" destOrd="0" presId="urn:microsoft.com/office/officeart/2005/8/layout/orgChart1"/>
    <dgm:cxn modelId="{D5C5411F-D3B0-410C-9D1A-8255D1D7384A}" type="presParOf" srcId="{9672315F-1899-4ED0-8279-3A8004F889AD}" destId="{4EA8D6BF-4DFA-473F-A453-A180BFD2E024}" srcOrd="0" destOrd="0" presId="urn:microsoft.com/office/officeart/2005/8/layout/orgChart1"/>
    <dgm:cxn modelId="{0FBBC44A-25F2-42EE-BB14-DF595D7BA559}" type="presParOf" srcId="{9672315F-1899-4ED0-8279-3A8004F889AD}" destId="{E621C673-D9BB-4203-86AD-A63966CE33D2}" srcOrd="1" destOrd="0" presId="urn:microsoft.com/office/officeart/2005/8/layout/orgChart1"/>
    <dgm:cxn modelId="{4E426302-FFEC-4E65-B314-329B5BC9F40E}" type="presParOf" srcId="{BB6A25ED-DC96-4C96-84C6-B8AF41212F0A}" destId="{3FCF3C75-EED0-4695-A836-4D41A666CD41}" srcOrd="1" destOrd="0" presId="urn:microsoft.com/office/officeart/2005/8/layout/orgChart1"/>
    <dgm:cxn modelId="{74052002-FAA9-4EF5-BFA2-1FC4A782399A}" type="presParOf" srcId="{3FCF3C75-EED0-4695-A836-4D41A666CD41}" destId="{22CF3239-F9BC-46CC-93CE-32524D8A6B2D}" srcOrd="0" destOrd="0" presId="urn:microsoft.com/office/officeart/2005/8/layout/orgChart1"/>
    <dgm:cxn modelId="{BD3AC978-6CD4-49DC-A24D-1E2DC4BA9C2B}" type="presParOf" srcId="{3FCF3C75-EED0-4695-A836-4D41A666CD41}" destId="{8C469CA9-95EE-483E-9171-0D674A56E0BD}" srcOrd="1" destOrd="0" presId="urn:microsoft.com/office/officeart/2005/8/layout/orgChart1"/>
    <dgm:cxn modelId="{E87FBD31-3605-4B07-83C2-61DBEAFB112C}" type="presParOf" srcId="{8C469CA9-95EE-483E-9171-0D674A56E0BD}" destId="{67D74E95-EDAD-4B9A-A8DA-53F28D39541E}" srcOrd="0" destOrd="0" presId="urn:microsoft.com/office/officeart/2005/8/layout/orgChart1"/>
    <dgm:cxn modelId="{ED5CE075-4F88-4079-842D-03E99FA3CAFA}" type="presParOf" srcId="{67D74E95-EDAD-4B9A-A8DA-53F28D39541E}" destId="{CE2C18D9-0972-4807-9A1A-E51923B6A8AE}" srcOrd="0" destOrd="0" presId="urn:microsoft.com/office/officeart/2005/8/layout/orgChart1"/>
    <dgm:cxn modelId="{ADE95093-BA15-4DD9-A652-0B10585E348E}" type="presParOf" srcId="{67D74E95-EDAD-4B9A-A8DA-53F28D39541E}" destId="{AE4D07B6-08C7-4EA7-A99E-9A5AB58D6F17}" srcOrd="1" destOrd="0" presId="urn:microsoft.com/office/officeart/2005/8/layout/orgChart1"/>
    <dgm:cxn modelId="{E9E04F39-4596-4F9D-AC44-7666B5657E24}" type="presParOf" srcId="{8C469CA9-95EE-483E-9171-0D674A56E0BD}" destId="{24A40875-524D-496E-84C4-D63B614F8DEB}" srcOrd="1" destOrd="0" presId="urn:microsoft.com/office/officeart/2005/8/layout/orgChart1"/>
    <dgm:cxn modelId="{D2FFD6A4-3D7D-460F-BD96-D24CF21375EB}" type="presParOf" srcId="{8C469CA9-95EE-483E-9171-0D674A56E0BD}" destId="{D1667B6A-7029-49C3-B2AF-CCF28A7EE7F0}" srcOrd="2" destOrd="0" presId="urn:microsoft.com/office/officeart/2005/8/layout/orgChart1"/>
    <dgm:cxn modelId="{F3F72131-9FA4-42DB-8079-01665162A9ED}" type="presParOf" srcId="{3FCF3C75-EED0-4695-A836-4D41A666CD41}" destId="{C871B1A5-975E-4AE8-9B59-1C60CF9F6CE3}" srcOrd="2" destOrd="0" presId="urn:microsoft.com/office/officeart/2005/8/layout/orgChart1"/>
    <dgm:cxn modelId="{A0BFF91D-FD6E-434C-834F-9C0D0AC34A4A}" type="presParOf" srcId="{3FCF3C75-EED0-4695-A836-4D41A666CD41}" destId="{05B96711-80B6-433D-B502-277BCEDC4267}" srcOrd="3" destOrd="0" presId="urn:microsoft.com/office/officeart/2005/8/layout/orgChart1"/>
    <dgm:cxn modelId="{A26F69A1-9A87-45C4-97A7-B47DB3F35368}" type="presParOf" srcId="{05B96711-80B6-433D-B502-277BCEDC4267}" destId="{6856712E-D840-4536-B95A-973370E55EE9}" srcOrd="0" destOrd="0" presId="urn:microsoft.com/office/officeart/2005/8/layout/orgChart1"/>
    <dgm:cxn modelId="{B8FFEEA5-8CBF-438C-88A1-0CA3CB73F05F}" type="presParOf" srcId="{6856712E-D840-4536-B95A-973370E55EE9}" destId="{C2EF79AD-7540-474B-8818-F9700EF19E2A}" srcOrd="0" destOrd="0" presId="urn:microsoft.com/office/officeart/2005/8/layout/orgChart1"/>
    <dgm:cxn modelId="{77855CAD-F449-4978-A61D-F7AC540DB951}" type="presParOf" srcId="{6856712E-D840-4536-B95A-973370E55EE9}" destId="{678BAE1B-5DA5-4AB2-8479-ECF663FB94DE}" srcOrd="1" destOrd="0" presId="urn:microsoft.com/office/officeart/2005/8/layout/orgChart1"/>
    <dgm:cxn modelId="{176FCCEC-BCB2-42A3-8789-2B2ED201083B}" type="presParOf" srcId="{05B96711-80B6-433D-B502-277BCEDC4267}" destId="{584B015A-EE9F-4435-AEB5-95B261162423}" srcOrd="1" destOrd="0" presId="urn:microsoft.com/office/officeart/2005/8/layout/orgChart1"/>
    <dgm:cxn modelId="{95A65EC3-6482-41CD-B84F-8CF22F2F0639}" type="presParOf" srcId="{584B015A-EE9F-4435-AEB5-95B261162423}" destId="{4834B175-A490-44EF-8A5F-6F468D713AF9}" srcOrd="0" destOrd="0" presId="urn:microsoft.com/office/officeart/2005/8/layout/orgChart1"/>
    <dgm:cxn modelId="{5948A54B-FADC-4F48-A7B2-31DE0EDD6801}" type="presParOf" srcId="{584B015A-EE9F-4435-AEB5-95B261162423}" destId="{9A46FA52-F226-4CBB-82DD-994B9AAF5E14}" srcOrd="1" destOrd="0" presId="urn:microsoft.com/office/officeart/2005/8/layout/orgChart1"/>
    <dgm:cxn modelId="{F29D0341-7D76-4DEC-A430-963591AC4846}" type="presParOf" srcId="{9A46FA52-F226-4CBB-82DD-994B9AAF5E14}" destId="{8339A5BA-7ADD-42EC-8247-C294508BEE5C}" srcOrd="0" destOrd="0" presId="urn:microsoft.com/office/officeart/2005/8/layout/orgChart1"/>
    <dgm:cxn modelId="{AE752F9F-942D-46D6-8518-8B45D4B14990}" type="presParOf" srcId="{8339A5BA-7ADD-42EC-8247-C294508BEE5C}" destId="{5A933909-02B0-478E-BB09-E19869B02589}" srcOrd="0" destOrd="0" presId="urn:microsoft.com/office/officeart/2005/8/layout/orgChart1"/>
    <dgm:cxn modelId="{2A46BCAB-547B-48C4-8283-2CF5E36DE145}" type="presParOf" srcId="{8339A5BA-7ADD-42EC-8247-C294508BEE5C}" destId="{FB5A2284-0F9E-428D-B383-EB4CD4791C4B}" srcOrd="1" destOrd="0" presId="urn:microsoft.com/office/officeart/2005/8/layout/orgChart1"/>
    <dgm:cxn modelId="{27495D1A-8F06-40AA-81FB-71F4A5CE113D}" type="presParOf" srcId="{9A46FA52-F226-4CBB-82DD-994B9AAF5E14}" destId="{180258B6-0A7C-4F9A-AE8D-011CA2A45C8B}" srcOrd="1" destOrd="0" presId="urn:microsoft.com/office/officeart/2005/8/layout/orgChart1"/>
    <dgm:cxn modelId="{51FCDDFA-90F7-4B75-8A2B-64D6AF0423F1}" type="presParOf" srcId="{9A46FA52-F226-4CBB-82DD-994B9AAF5E14}" destId="{3E1F5DC5-2183-4E0A-84EA-37B0BC784BC5}" srcOrd="2" destOrd="0" presId="urn:microsoft.com/office/officeart/2005/8/layout/orgChart1"/>
    <dgm:cxn modelId="{F8C1672F-69C0-4F1B-88BC-9DFC3142D839}" type="presParOf" srcId="{05B96711-80B6-433D-B502-277BCEDC4267}" destId="{D0B9DF2C-554D-482A-9F87-93C453EA6598}" srcOrd="2" destOrd="0" presId="urn:microsoft.com/office/officeart/2005/8/layout/orgChart1"/>
    <dgm:cxn modelId="{0D0F705B-A78F-4E72-A531-E781DD54486F}" type="presParOf" srcId="{BB6A25ED-DC96-4C96-84C6-B8AF41212F0A}" destId="{6A4BFB6A-2198-43DD-944A-4474430672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F73B493A-42A7-49BF-A809-E8F6B1BDB082}" type="doc">
      <dgm:prSet loTypeId="urn:microsoft.com/office/officeart/2005/8/layout/arrow2" loCatId="process" qsTypeId="urn:microsoft.com/office/officeart/2005/8/quickstyle/3d2" qsCatId="3D" csTypeId="urn:microsoft.com/office/officeart/2005/8/colors/accent1_2" csCatId="accent1" phldr="1"/>
      <dgm:spPr/>
    </dgm:pt>
    <dgm:pt modelId="{0B4D6803-E036-4577-A7BA-B1B41903B435}">
      <dgm:prSet phldrT="[Texto]"/>
      <dgm:spPr/>
      <dgm:t>
        <a:bodyPr/>
        <a:lstStyle/>
        <a:p>
          <a:pPr algn="just"/>
          <a:r>
            <a:rPr lang="es-MX" b="1" i="0" dirty="0">
              <a:latin typeface="Trebuchet MS" panose="020B0603020202020204" pitchFamily="34" charset="0"/>
            </a:rPr>
            <a:t>Responsable presenta evaluación de impacto</a:t>
          </a:r>
          <a:endParaRPr lang="es-ES" b="1" i="0" dirty="0">
            <a:latin typeface="Trebuchet MS" panose="020B0603020202020204" pitchFamily="34" charset="0"/>
          </a:endParaRPr>
        </a:p>
      </dgm:t>
    </dgm:pt>
    <dgm:pt modelId="{1A925E42-64D8-48EE-B4EF-BCCCCB218DF6}" type="parTrans" cxnId="{52F5E92B-B2AA-4118-8FBB-E0DE750CF8F6}">
      <dgm:prSet/>
      <dgm:spPr/>
      <dgm:t>
        <a:bodyPr/>
        <a:lstStyle/>
        <a:p>
          <a:endParaRPr lang="es-ES"/>
        </a:p>
      </dgm:t>
    </dgm:pt>
    <dgm:pt modelId="{E7EB7440-ED76-4791-89A2-788CE26C0684}" type="sibTrans" cxnId="{52F5E92B-B2AA-4118-8FBB-E0DE750CF8F6}">
      <dgm:prSet/>
      <dgm:spPr/>
      <dgm:t>
        <a:bodyPr/>
        <a:lstStyle/>
        <a:p>
          <a:endParaRPr lang="es-ES"/>
        </a:p>
      </dgm:t>
    </dgm:pt>
    <dgm:pt modelId="{4C35D673-B6E0-4A8B-8B38-D49BE6A511C5}">
      <dgm:prSet phldrT="[Texto]" custT="1"/>
      <dgm:spPr/>
      <dgm:t>
        <a:bodyPr/>
        <a:lstStyle/>
        <a:p>
          <a:pPr algn="just"/>
          <a:r>
            <a:rPr lang="es-MX" sz="1050" b="1" dirty="0">
              <a:latin typeface="Trebuchet MS" panose="020B0603020202020204" pitchFamily="34" charset="0"/>
            </a:rPr>
            <a:t>INAI/Organismos Garantes emiten acuerdo de admisión o un requerimiento de información</a:t>
          </a:r>
          <a:endParaRPr lang="es-ES" sz="1050" b="1" dirty="0">
            <a:latin typeface="Trebuchet MS" panose="020B0603020202020204" pitchFamily="34" charset="0"/>
          </a:endParaRPr>
        </a:p>
      </dgm:t>
    </dgm:pt>
    <dgm:pt modelId="{CBFCC664-9A2A-475A-A8CB-0A4277371CE0}" type="parTrans" cxnId="{2A4495C2-02CA-4D03-8A29-BCBE0130182D}">
      <dgm:prSet/>
      <dgm:spPr/>
      <dgm:t>
        <a:bodyPr/>
        <a:lstStyle/>
        <a:p>
          <a:endParaRPr lang="es-ES"/>
        </a:p>
      </dgm:t>
    </dgm:pt>
    <dgm:pt modelId="{08259CDC-FFCF-48EA-BE63-C5BA53C0B2F9}" type="sibTrans" cxnId="{2A4495C2-02CA-4D03-8A29-BCBE0130182D}">
      <dgm:prSet/>
      <dgm:spPr/>
      <dgm:t>
        <a:bodyPr/>
        <a:lstStyle/>
        <a:p>
          <a:endParaRPr lang="es-ES"/>
        </a:p>
      </dgm:t>
    </dgm:pt>
    <dgm:pt modelId="{CF0A7B97-6F30-43B5-98ED-ACD03ABDDE2A}">
      <dgm:prSet phldrT="[Texto]" custT="1"/>
      <dgm:spPr/>
      <dgm:t>
        <a:bodyPr/>
        <a:lstStyle/>
        <a:p>
          <a:pPr algn="just"/>
          <a:r>
            <a:rPr lang="es-MX" sz="1100" b="1" dirty="0">
              <a:latin typeface="Trebuchet MS" panose="020B0603020202020204" pitchFamily="34" charset="0"/>
            </a:rPr>
            <a:t>INAI/Organismos Garantes emiten un dictamen: cumple o no cumple</a:t>
          </a:r>
          <a:endParaRPr lang="es-ES" sz="1100" b="1" dirty="0">
            <a:latin typeface="Trebuchet MS" panose="020B0603020202020204" pitchFamily="34" charset="0"/>
          </a:endParaRPr>
        </a:p>
      </dgm:t>
    </dgm:pt>
    <dgm:pt modelId="{FC2321B4-6E55-41A9-A2A0-65E2D6FEDA22}" type="parTrans" cxnId="{9D66CD5A-76B0-4626-828C-6A7DD6B264A9}">
      <dgm:prSet/>
      <dgm:spPr/>
      <dgm:t>
        <a:bodyPr/>
        <a:lstStyle/>
        <a:p>
          <a:endParaRPr lang="es-ES"/>
        </a:p>
      </dgm:t>
    </dgm:pt>
    <dgm:pt modelId="{F13F200B-F6FC-4BC4-B578-D690F569BBD8}" type="sibTrans" cxnId="{9D66CD5A-76B0-4626-828C-6A7DD6B264A9}">
      <dgm:prSet/>
      <dgm:spPr/>
      <dgm:t>
        <a:bodyPr/>
        <a:lstStyle/>
        <a:p>
          <a:endParaRPr lang="es-ES"/>
        </a:p>
      </dgm:t>
    </dgm:pt>
    <dgm:pt modelId="{05CBB08A-9820-47FB-9BC3-0FB75746CA00}">
      <dgm:prSet phldrT="[Texto]" custT="1"/>
      <dgm:spPr/>
      <dgm:t>
        <a:bodyPr/>
        <a:lstStyle/>
        <a:p>
          <a:pPr algn="just"/>
          <a:r>
            <a:rPr lang="es-MX" sz="1050" b="1" i="0" dirty="0">
              <a:latin typeface="Trebuchet MS" panose="020B0603020202020204" pitchFamily="34" charset="0"/>
            </a:rPr>
            <a:t>Si el responsable advierte un cambio en los riesgos identificados respecto al tratamiento intensivo o relevante de datos personales</a:t>
          </a:r>
          <a:endParaRPr lang="es-ES" sz="1050" b="1" dirty="0">
            <a:latin typeface="Trebuchet MS" panose="020B0603020202020204" pitchFamily="34" charset="0"/>
          </a:endParaRPr>
        </a:p>
      </dgm:t>
    </dgm:pt>
    <dgm:pt modelId="{5AB0C7CE-570A-4E74-BE81-0BA9BE8436EA}" type="parTrans" cxnId="{9276113D-B4D7-48C5-9FFA-D6D6EF0CCB4B}">
      <dgm:prSet/>
      <dgm:spPr/>
      <dgm:t>
        <a:bodyPr/>
        <a:lstStyle/>
        <a:p>
          <a:endParaRPr lang="es-ES"/>
        </a:p>
      </dgm:t>
    </dgm:pt>
    <dgm:pt modelId="{3621678B-E6EB-4D27-99F2-30B320F3EA33}" type="sibTrans" cxnId="{9276113D-B4D7-48C5-9FFA-D6D6EF0CCB4B}">
      <dgm:prSet/>
      <dgm:spPr/>
      <dgm:t>
        <a:bodyPr/>
        <a:lstStyle/>
        <a:p>
          <a:endParaRPr lang="es-ES"/>
        </a:p>
      </dgm:t>
    </dgm:pt>
    <dgm:pt modelId="{29E74955-55D9-4C5E-9691-E93417B94856}">
      <dgm:prSet phldrT="[Texto]" custT="1"/>
      <dgm:spPr/>
      <dgm:t>
        <a:bodyPr/>
        <a:lstStyle/>
        <a:p>
          <a:pPr algn="just"/>
          <a:r>
            <a:rPr lang="es-MX" sz="1100" b="1" dirty="0">
              <a:latin typeface="Trebuchet MS" panose="020B0603020202020204" pitchFamily="34" charset="0"/>
            </a:rPr>
            <a:t>Responsable cuenta con 5 días para subsanar omisiones</a:t>
          </a:r>
          <a:endParaRPr lang="es-ES" sz="1100" b="1" dirty="0">
            <a:latin typeface="Trebuchet MS" panose="020B0603020202020204" pitchFamily="34" charset="0"/>
          </a:endParaRPr>
        </a:p>
      </dgm:t>
    </dgm:pt>
    <dgm:pt modelId="{4975DF65-43BE-494C-A422-52BDE8B0B304}" type="parTrans" cxnId="{ED3154F1-CFEC-45AA-ADC3-750BAD2C57CF}">
      <dgm:prSet/>
      <dgm:spPr/>
      <dgm:t>
        <a:bodyPr/>
        <a:lstStyle/>
        <a:p>
          <a:endParaRPr lang="es-ES"/>
        </a:p>
      </dgm:t>
    </dgm:pt>
    <dgm:pt modelId="{C8BA9904-A320-4BE1-8E14-319D8BCA668A}" type="sibTrans" cxnId="{ED3154F1-CFEC-45AA-ADC3-750BAD2C57CF}">
      <dgm:prSet/>
      <dgm:spPr/>
      <dgm:t>
        <a:bodyPr/>
        <a:lstStyle/>
        <a:p>
          <a:endParaRPr lang="es-ES"/>
        </a:p>
      </dgm:t>
    </dgm:pt>
    <dgm:pt modelId="{D1D965F8-2FEB-4633-85A2-0C0033720DE2}" type="pres">
      <dgm:prSet presAssocID="{F73B493A-42A7-49BF-A809-E8F6B1BDB082}" presName="arrowDiagram" presStyleCnt="0">
        <dgm:presLayoutVars>
          <dgm:chMax val="5"/>
          <dgm:dir/>
          <dgm:resizeHandles val="exact"/>
        </dgm:presLayoutVars>
      </dgm:prSet>
      <dgm:spPr/>
    </dgm:pt>
    <dgm:pt modelId="{8F376A11-E7B7-46F4-A892-0B5E624A1DCF}" type="pres">
      <dgm:prSet presAssocID="{F73B493A-42A7-49BF-A809-E8F6B1BDB082}" presName="arrow" presStyleLbl="bgShp" presStyleIdx="0" presStyleCnt="1" custScaleX="165184" custLinFactNeighborX="-29939" custLinFactNeighborY="409"/>
      <dgm:spPr/>
    </dgm:pt>
    <dgm:pt modelId="{01453A77-B90E-4F84-960D-085C8C508067}" type="pres">
      <dgm:prSet presAssocID="{F73B493A-42A7-49BF-A809-E8F6B1BDB082}" presName="arrowDiagram5" presStyleCnt="0"/>
      <dgm:spPr/>
    </dgm:pt>
    <dgm:pt modelId="{9C7ACB1D-EF73-4424-B0AA-7774F8B53852}" type="pres">
      <dgm:prSet presAssocID="{0B4D6803-E036-4577-A7BA-B1B41903B435}" presName="bullet5a" presStyleLbl="node1" presStyleIdx="0" presStyleCnt="5" custLinFactX="-900000" custLinFactY="100000" custLinFactNeighborX="-902699" custLinFactNeighborY="147102"/>
      <dgm:spPr/>
    </dgm:pt>
    <dgm:pt modelId="{3712AF1F-0BC2-4068-81DE-A7225CFAB924}" type="pres">
      <dgm:prSet presAssocID="{0B4D6803-E036-4577-A7BA-B1B41903B435}" presName="textBox5a" presStyleLbl="revTx" presStyleIdx="0" presStyleCnt="5" custLinFactX="-100000" custLinFactNeighborX="-189057" custLinFactNeighborY="9357">
        <dgm:presLayoutVars>
          <dgm:bulletEnabled val="1"/>
        </dgm:presLayoutVars>
      </dgm:prSet>
      <dgm:spPr/>
    </dgm:pt>
    <dgm:pt modelId="{E2919867-D90D-4A58-855D-EB7BFE713A6C}" type="pres">
      <dgm:prSet presAssocID="{4C35D673-B6E0-4A8B-8B38-D49BE6A511C5}" presName="bullet5b" presStyleLbl="node1" presStyleIdx="1" presStyleCnt="5" custLinFactX="-400000" custLinFactNeighborX="-407417" custLinFactNeighborY="49795"/>
      <dgm:spPr/>
    </dgm:pt>
    <dgm:pt modelId="{432E41F2-003E-49E4-B5E9-80811DBA4D16}" type="pres">
      <dgm:prSet presAssocID="{4C35D673-B6E0-4A8B-8B38-D49BE6A511C5}" presName="textBox5b" presStyleLbl="revTx" presStyleIdx="1" presStyleCnt="5" custScaleX="121851" custLinFactX="-50511" custLinFactNeighborX="-100000" custLinFactNeighborY="7584">
        <dgm:presLayoutVars>
          <dgm:bulletEnabled val="1"/>
        </dgm:presLayoutVars>
      </dgm:prSet>
      <dgm:spPr/>
    </dgm:pt>
    <dgm:pt modelId="{81B82A6C-E12D-434E-88FF-F487F393CCE3}" type="pres">
      <dgm:prSet presAssocID="{29E74955-55D9-4C5E-9691-E93417B94856}" presName="bullet5c" presStyleLbl="node1" presStyleIdx="2" presStyleCnt="5" custLinFactX="-180400" custLinFactNeighborX="-200000" custLinFactNeighborY="27859"/>
      <dgm:spPr/>
    </dgm:pt>
    <dgm:pt modelId="{C3795903-A2B4-4D53-AF91-B64658204040}" type="pres">
      <dgm:prSet presAssocID="{29E74955-55D9-4C5E-9691-E93417B94856}" presName="textBox5c" presStyleLbl="revTx" presStyleIdx="2" presStyleCnt="5" custScaleY="26323" custLinFactNeighborX="-78226" custLinFactNeighborY="-24097">
        <dgm:presLayoutVars>
          <dgm:bulletEnabled val="1"/>
        </dgm:presLayoutVars>
      </dgm:prSet>
      <dgm:spPr/>
    </dgm:pt>
    <dgm:pt modelId="{8F8C5AB4-BD17-4E1F-9870-0CFD52F6861D}" type="pres">
      <dgm:prSet presAssocID="{05CBB08A-9820-47FB-9BC3-0FB75746CA00}" presName="bullet5d" presStyleLbl="node1" presStyleIdx="3" presStyleCnt="5" custLinFactX="-33784" custLinFactNeighborX="-100000" custLinFactNeighborY="23307"/>
      <dgm:spPr/>
    </dgm:pt>
    <dgm:pt modelId="{C8924368-5A8F-4486-A36E-1DC2023FF33B}" type="pres">
      <dgm:prSet presAssocID="{05CBB08A-9820-47FB-9BC3-0FB75746CA00}" presName="textBox5d" presStyleLbl="revTx" presStyleIdx="3" presStyleCnt="5" custScaleX="119485" custScaleY="54882" custLinFactNeighborX="-25223" custLinFactNeighborY="-18435">
        <dgm:presLayoutVars>
          <dgm:bulletEnabled val="1"/>
        </dgm:presLayoutVars>
      </dgm:prSet>
      <dgm:spPr/>
    </dgm:pt>
    <dgm:pt modelId="{10E20637-36CC-4875-9512-EB0613AFE07A}" type="pres">
      <dgm:prSet presAssocID="{CF0A7B97-6F30-43B5-98ED-ACD03ABDDE2A}" presName="bullet5e" presStyleLbl="node1" presStyleIdx="4" presStyleCnt="5" custLinFactX="5875" custLinFactNeighborX="100000" custLinFactNeighborY="7076"/>
      <dgm:spPr/>
    </dgm:pt>
    <dgm:pt modelId="{C8997354-426E-4A68-AA75-EE5BF2704DD7}" type="pres">
      <dgm:prSet presAssocID="{CF0A7B97-6F30-43B5-98ED-ACD03ABDDE2A}" presName="textBox5e" presStyleLbl="revTx" presStyleIdx="4" presStyleCnt="5" custScaleY="30098" custLinFactNeighborX="61546" custLinFactNeighborY="-44060">
        <dgm:presLayoutVars>
          <dgm:bulletEnabled val="1"/>
        </dgm:presLayoutVars>
      </dgm:prSet>
      <dgm:spPr/>
    </dgm:pt>
  </dgm:ptLst>
  <dgm:cxnLst>
    <dgm:cxn modelId="{DD50F818-0BA8-436E-91E4-03C92023DC27}" type="presOf" srcId="{0B4D6803-E036-4577-A7BA-B1B41903B435}" destId="{3712AF1F-0BC2-4068-81DE-A7225CFAB924}" srcOrd="0" destOrd="0" presId="urn:microsoft.com/office/officeart/2005/8/layout/arrow2"/>
    <dgm:cxn modelId="{2F57A126-BE54-4238-B2E0-D1509ED19E2C}" type="presOf" srcId="{05CBB08A-9820-47FB-9BC3-0FB75746CA00}" destId="{C8924368-5A8F-4486-A36E-1DC2023FF33B}" srcOrd="0" destOrd="0" presId="urn:microsoft.com/office/officeart/2005/8/layout/arrow2"/>
    <dgm:cxn modelId="{B656D027-DAD1-4F78-B85D-AE56FBDDE9C7}" type="presOf" srcId="{F73B493A-42A7-49BF-A809-E8F6B1BDB082}" destId="{D1D965F8-2FEB-4633-85A2-0C0033720DE2}" srcOrd="0" destOrd="0" presId="urn:microsoft.com/office/officeart/2005/8/layout/arrow2"/>
    <dgm:cxn modelId="{52F5E92B-B2AA-4118-8FBB-E0DE750CF8F6}" srcId="{F73B493A-42A7-49BF-A809-E8F6B1BDB082}" destId="{0B4D6803-E036-4577-A7BA-B1B41903B435}" srcOrd="0" destOrd="0" parTransId="{1A925E42-64D8-48EE-B4EF-BCCCCB218DF6}" sibTransId="{E7EB7440-ED76-4791-89A2-788CE26C0684}"/>
    <dgm:cxn modelId="{9276113D-B4D7-48C5-9FFA-D6D6EF0CCB4B}" srcId="{F73B493A-42A7-49BF-A809-E8F6B1BDB082}" destId="{05CBB08A-9820-47FB-9BC3-0FB75746CA00}" srcOrd="3" destOrd="0" parTransId="{5AB0C7CE-570A-4E74-BE81-0BA9BE8436EA}" sibTransId="{3621678B-E6EB-4D27-99F2-30B320F3EA33}"/>
    <dgm:cxn modelId="{9D66CD5A-76B0-4626-828C-6A7DD6B264A9}" srcId="{F73B493A-42A7-49BF-A809-E8F6B1BDB082}" destId="{CF0A7B97-6F30-43B5-98ED-ACD03ABDDE2A}" srcOrd="4" destOrd="0" parTransId="{FC2321B4-6E55-41A9-A2A0-65E2D6FEDA22}" sibTransId="{F13F200B-F6FC-4BC4-B578-D690F569BBD8}"/>
    <dgm:cxn modelId="{81EC84A8-390D-486A-82AE-FC996585F04F}" type="presOf" srcId="{CF0A7B97-6F30-43B5-98ED-ACD03ABDDE2A}" destId="{C8997354-426E-4A68-AA75-EE5BF2704DD7}" srcOrd="0" destOrd="0" presId="urn:microsoft.com/office/officeart/2005/8/layout/arrow2"/>
    <dgm:cxn modelId="{2A4495C2-02CA-4D03-8A29-BCBE0130182D}" srcId="{F73B493A-42A7-49BF-A809-E8F6B1BDB082}" destId="{4C35D673-B6E0-4A8B-8B38-D49BE6A511C5}" srcOrd="1" destOrd="0" parTransId="{CBFCC664-9A2A-475A-A8CB-0A4277371CE0}" sibTransId="{08259CDC-FFCF-48EA-BE63-C5BA53C0B2F9}"/>
    <dgm:cxn modelId="{5B2255C8-F9F0-4E1D-BEB4-9F830F046CB1}" type="presOf" srcId="{29E74955-55D9-4C5E-9691-E93417B94856}" destId="{C3795903-A2B4-4D53-AF91-B64658204040}" srcOrd="0" destOrd="0" presId="urn:microsoft.com/office/officeart/2005/8/layout/arrow2"/>
    <dgm:cxn modelId="{B8F1E3D0-BB99-40B8-B13B-C7D2710225BB}" type="presOf" srcId="{4C35D673-B6E0-4A8B-8B38-D49BE6A511C5}" destId="{432E41F2-003E-49E4-B5E9-80811DBA4D16}" srcOrd="0" destOrd="0" presId="urn:microsoft.com/office/officeart/2005/8/layout/arrow2"/>
    <dgm:cxn modelId="{ED3154F1-CFEC-45AA-ADC3-750BAD2C57CF}" srcId="{F73B493A-42A7-49BF-A809-E8F6B1BDB082}" destId="{29E74955-55D9-4C5E-9691-E93417B94856}" srcOrd="2" destOrd="0" parTransId="{4975DF65-43BE-494C-A422-52BDE8B0B304}" sibTransId="{C8BA9904-A320-4BE1-8E14-319D8BCA668A}"/>
    <dgm:cxn modelId="{07603DBD-8356-4B30-A97B-A6C9597FD0E9}" type="presParOf" srcId="{D1D965F8-2FEB-4633-85A2-0C0033720DE2}" destId="{8F376A11-E7B7-46F4-A892-0B5E624A1DCF}" srcOrd="0" destOrd="0" presId="urn:microsoft.com/office/officeart/2005/8/layout/arrow2"/>
    <dgm:cxn modelId="{FF5F0FAC-EC4E-4206-B60E-59F638158EB1}" type="presParOf" srcId="{D1D965F8-2FEB-4633-85A2-0C0033720DE2}" destId="{01453A77-B90E-4F84-960D-085C8C508067}" srcOrd="1" destOrd="0" presId="urn:microsoft.com/office/officeart/2005/8/layout/arrow2"/>
    <dgm:cxn modelId="{5BA239AE-CF74-49D0-A500-CA68FFD7C328}" type="presParOf" srcId="{01453A77-B90E-4F84-960D-085C8C508067}" destId="{9C7ACB1D-EF73-4424-B0AA-7774F8B53852}" srcOrd="0" destOrd="0" presId="urn:microsoft.com/office/officeart/2005/8/layout/arrow2"/>
    <dgm:cxn modelId="{F42E6F0A-52BF-42DE-A1A5-B5E0259A02B4}" type="presParOf" srcId="{01453A77-B90E-4F84-960D-085C8C508067}" destId="{3712AF1F-0BC2-4068-81DE-A7225CFAB924}" srcOrd="1" destOrd="0" presId="urn:microsoft.com/office/officeart/2005/8/layout/arrow2"/>
    <dgm:cxn modelId="{0D1A8A9F-8650-4548-AC9F-960F68FA1088}" type="presParOf" srcId="{01453A77-B90E-4F84-960D-085C8C508067}" destId="{E2919867-D90D-4A58-855D-EB7BFE713A6C}" srcOrd="2" destOrd="0" presId="urn:microsoft.com/office/officeart/2005/8/layout/arrow2"/>
    <dgm:cxn modelId="{1F4847A5-32C1-485D-BC6A-E92919A6E03F}" type="presParOf" srcId="{01453A77-B90E-4F84-960D-085C8C508067}" destId="{432E41F2-003E-49E4-B5E9-80811DBA4D16}" srcOrd="3" destOrd="0" presId="urn:microsoft.com/office/officeart/2005/8/layout/arrow2"/>
    <dgm:cxn modelId="{D9BAB1FF-2606-4899-897B-D39A7F312A1D}" type="presParOf" srcId="{01453A77-B90E-4F84-960D-085C8C508067}" destId="{81B82A6C-E12D-434E-88FF-F487F393CCE3}" srcOrd="4" destOrd="0" presId="urn:microsoft.com/office/officeart/2005/8/layout/arrow2"/>
    <dgm:cxn modelId="{01BF0D22-3FB3-4CD1-B54C-3A4F7542B050}" type="presParOf" srcId="{01453A77-B90E-4F84-960D-085C8C508067}" destId="{C3795903-A2B4-4D53-AF91-B64658204040}" srcOrd="5" destOrd="0" presId="urn:microsoft.com/office/officeart/2005/8/layout/arrow2"/>
    <dgm:cxn modelId="{59D2B12C-678E-4608-AAEA-D0BD7339507F}" type="presParOf" srcId="{01453A77-B90E-4F84-960D-085C8C508067}" destId="{8F8C5AB4-BD17-4E1F-9870-0CFD52F6861D}" srcOrd="6" destOrd="0" presId="urn:microsoft.com/office/officeart/2005/8/layout/arrow2"/>
    <dgm:cxn modelId="{EC1C904B-0916-4346-B6DC-8D891667CD20}" type="presParOf" srcId="{01453A77-B90E-4F84-960D-085C8C508067}" destId="{C8924368-5A8F-4486-A36E-1DC2023FF33B}" srcOrd="7" destOrd="0" presId="urn:microsoft.com/office/officeart/2005/8/layout/arrow2"/>
    <dgm:cxn modelId="{48212C2B-0E02-44C5-B344-5AED70469EA6}" type="presParOf" srcId="{01453A77-B90E-4F84-960D-085C8C508067}" destId="{10E20637-36CC-4875-9512-EB0613AFE07A}" srcOrd="8" destOrd="0" presId="urn:microsoft.com/office/officeart/2005/8/layout/arrow2"/>
    <dgm:cxn modelId="{049B84E9-C7F5-4314-9963-69488172E64A}" type="presParOf" srcId="{01453A77-B90E-4F84-960D-085C8C508067}" destId="{C8997354-426E-4A68-AA75-EE5BF2704DD7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002AEB3B-8B63-407E-830F-CDD1DCD55112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s-MX"/>
        </a:p>
      </dgm:t>
    </dgm:pt>
    <dgm:pt modelId="{4099525F-2D95-4ACA-99B9-71C056708DF1}">
      <dgm:prSet phldrT="[Texto]"/>
      <dgm:spPr/>
      <dgm:t>
        <a:bodyPr/>
        <a:lstStyle/>
        <a:p>
          <a:r>
            <a:rPr lang="es-MX" dirty="0"/>
            <a:t>Dictamen</a:t>
          </a:r>
        </a:p>
      </dgm:t>
    </dgm:pt>
    <dgm:pt modelId="{B714A6A1-4CB0-425A-8B8D-24057031CD70}" type="parTrans" cxnId="{1D63C177-481F-45FA-B892-9FE1902C1E86}">
      <dgm:prSet/>
      <dgm:spPr/>
      <dgm:t>
        <a:bodyPr/>
        <a:lstStyle/>
        <a:p>
          <a:endParaRPr lang="es-MX"/>
        </a:p>
      </dgm:t>
    </dgm:pt>
    <dgm:pt modelId="{0CB6F970-C9C7-456F-BC23-83F8646D7796}" type="sibTrans" cxnId="{1D63C177-481F-45FA-B892-9FE1902C1E86}">
      <dgm:prSet/>
      <dgm:spPr/>
      <dgm:t>
        <a:bodyPr/>
        <a:lstStyle/>
        <a:p>
          <a:endParaRPr lang="es-MX"/>
        </a:p>
      </dgm:t>
    </dgm:pt>
    <dgm:pt modelId="{76D124AF-5AE8-4355-BB90-503027ECADDC}">
      <dgm:prSet phldrT="[Texto]" custT="1"/>
      <dgm:spPr>
        <a:gradFill rotWithShape="0">
          <a:gsLst>
            <a:gs pos="80000">
              <a:srgbClr val="00B050"/>
            </a:gs>
            <a:gs pos="100000">
              <a:srgbClr val="00B050"/>
            </a:gs>
          </a:gsLst>
        </a:gradFill>
      </dgm:spPr>
      <dgm:t>
        <a:bodyPr/>
        <a:lstStyle/>
        <a:p>
          <a:r>
            <a:rPr lang="es-MX" sz="2400" dirty="0"/>
            <a:t>Cumple con la LGPDPPSO</a:t>
          </a:r>
        </a:p>
        <a:p>
          <a:r>
            <a:rPr lang="es-MX" sz="2400" dirty="0"/>
            <a:t>No se emiten recomendaciones no vinculantes</a:t>
          </a:r>
        </a:p>
      </dgm:t>
    </dgm:pt>
    <dgm:pt modelId="{DC6154F7-563D-4005-83B4-90A68BBF2EBC}" type="parTrans" cxnId="{D7121D07-1023-454C-8FED-A2D373BC2BC5}">
      <dgm:prSet/>
      <dgm:spPr/>
      <dgm:t>
        <a:bodyPr/>
        <a:lstStyle/>
        <a:p>
          <a:endParaRPr lang="es-MX"/>
        </a:p>
      </dgm:t>
    </dgm:pt>
    <dgm:pt modelId="{4D2F0FDA-2216-446F-97C3-30229B7F43D0}" type="sibTrans" cxnId="{D7121D07-1023-454C-8FED-A2D373BC2BC5}">
      <dgm:prSet/>
      <dgm:spPr/>
      <dgm:t>
        <a:bodyPr/>
        <a:lstStyle/>
        <a:p>
          <a:endParaRPr lang="es-MX"/>
        </a:p>
      </dgm:t>
    </dgm:pt>
    <dgm:pt modelId="{4408776D-E550-4846-BC6A-B94EE4E0111E}">
      <dgm:prSet phldrT="[Texto]"/>
      <dgm:spPr>
        <a:gradFill rotWithShape="0">
          <a:gsLst>
            <a:gs pos="0">
              <a:srgbClr val="FF0000"/>
            </a:gs>
            <a:gs pos="100000">
              <a:srgbClr val="FF0000"/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s-MX" dirty="0"/>
            <a:t>No cumple con la LGPDPPSO</a:t>
          </a:r>
        </a:p>
        <a:p>
          <a:r>
            <a:rPr lang="es-MX" dirty="0"/>
            <a:t>Emiten recomendaciones no vinculantes</a:t>
          </a:r>
        </a:p>
      </dgm:t>
    </dgm:pt>
    <dgm:pt modelId="{68803214-29F9-4E20-B070-79AB184DE4C3}" type="parTrans" cxnId="{37B16FF6-6F8D-4B35-BC50-BD8D979E597A}">
      <dgm:prSet/>
      <dgm:spPr/>
      <dgm:t>
        <a:bodyPr/>
        <a:lstStyle/>
        <a:p>
          <a:endParaRPr lang="es-MX"/>
        </a:p>
      </dgm:t>
    </dgm:pt>
    <dgm:pt modelId="{1D01F2BF-255D-4CD2-8BF5-2CFA3959373D}" type="sibTrans" cxnId="{37B16FF6-6F8D-4B35-BC50-BD8D979E597A}">
      <dgm:prSet/>
      <dgm:spPr/>
      <dgm:t>
        <a:bodyPr/>
        <a:lstStyle/>
        <a:p>
          <a:endParaRPr lang="es-MX"/>
        </a:p>
      </dgm:t>
    </dgm:pt>
    <dgm:pt modelId="{7DEFE244-88B6-4831-9BCD-93362C35A9C0}" type="pres">
      <dgm:prSet presAssocID="{002AEB3B-8B63-407E-830F-CDD1DCD5511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B845C97-254E-4E94-8501-C9D057443768}" type="pres">
      <dgm:prSet presAssocID="{4099525F-2D95-4ACA-99B9-71C056708DF1}" presName="root1" presStyleCnt="0"/>
      <dgm:spPr/>
    </dgm:pt>
    <dgm:pt modelId="{642DDD18-7CD8-42D9-9199-C1AFD73BA7EF}" type="pres">
      <dgm:prSet presAssocID="{4099525F-2D95-4ACA-99B9-71C056708DF1}" presName="LevelOneTextNode" presStyleLbl="node0" presStyleIdx="0" presStyleCnt="1">
        <dgm:presLayoutVars>
          <dgm:chPref val="3"/>
        </dgm:presLayoutVars>
      </dgm:prSet>
      <dgm:spPr/>
    </dgm:pt>
    <dgm:pt modelId="{DAE4F0F2-6BCA-4501-BF1D-61E582680284}" type="pres">
      <dgm:prSet presAssocID="{4099525F-2D95-4ACA-99B9-71C056708DF1}" presName="level2hierChild" presStyleCnt="0"/>
      <dgm:spPr/>
    </dgm:pt>
    <dgm:pt modelId="{26F07BD4-8E3A-4295-AA5A-4AB8A5FE5361}" type="pres">
      <dgm:prSet presAssocID="{DC6154F7-563D-4005-83B4-90A68BBF2EBC}" presName="conn2-1" presStyleLbl="parChTrans1D2" presStyleIdx="0" presStyleCnt="2"/>
      <dgm:spPr/>
    </dgm:pt>
    <dgm:pt modelId="{B9ABE384-7E94-440C-81C6-EF02520F9B43}" type="pres">
      <dgm:prSet presAssocID="{DC6154F7-563D-4005-83B4-90A68BBF2EBC}" presName="connTx" presStyleLbl="parChTrans1D2" presStyleIdx="0" presStyleCnt="2"/>
      <dgm:spPr/>
    </dgm:pt>
    <dgm:pt modelId="{45F8A8BB-E486-4EFE-850D-23347EE157F1}" type="pres">
      <dgm:prSet presAssocID="{76D124AF-5AE8-4355-BB90-503027ECADDC}" presName="root2" presStyleCnt="0"/>
      <dgm:spPr/>
    </dgm:pt>
    <dgm:pt modelId="{CBDF81CF-EC0C-4A67-BEA0-F48AF48D813B}" type="pres">
      <dgm:prSet presAssocID="{76D124AF-5AE8-4355-BB90-503027ECADDC}" presName="LevelTwoTextNode" presStyleLbl="node2" presStyleIdx="0" presStyleCnt="2" custScaleX="154905" custScaleY="163830">
        <dgm:presLayoutVars>
          <dgm:chPref val="3"/>
        </dgm:presLayoutVars>
      </dgm:prSet>
      <dgm:spPr/>
    </dgm:pt>
    <dgm:pt modelId="{F2052902-4197-4792-B240-AEC442439037}" type="pres">
      <dgm:prSet presAssocID="{76D124AF-5AE8-4355-BB90-503027ECADDC}" presName="level3hierChild" presStyleCnt="0"/>
      <dgm:spPr/>
    </dgm:pt>
    <dgm:pt modelId="{DBB0E141-56FF-4F54-A380-A7A91CF1FC89}" type="pres">
      <dgm:prSet presAssocID="{68803214-29F9-4E20-B070-79AB184DE4C3}" presName="conn2-1" presStyleLbl="parChTrans1D2" presStyleIdx="1" presStyleCnt="2"/>
      <dgm:spPr/>
    </dgm:pt>
    <dgm:pt modelId="{55B6F229-AF07-4572-A27F-E8A992AA57D5}" type="pres">
      <dgm:prSet presAssocID="{68803214-29F9-4E20-B070-79AB184DE4C3}" presName="connTx" presStyleLbl="parChTrans1D2" presStyleIdx="1" presStyleCnt="2"/>
      <dgm:spPr/>
    </dgm:pt>
    <dgm:pt modelId="{2FC56AC1-A27F-4EF7-886F-00FDCE84BE95}" type="pres">
      <dgm:prSet presAssocID="{4408776D-E550-4846-BC6A-B94EE4E0111E}" presName="root2" presStyleCnt="0"/>
      <dgm:spPr/>
    </dgm:pt>
    <dgm:pt modelId="{F522A3D1-0A76-4436-9C42-2B0378046B67}" type="pres">
      <dgm:prSet presAssocID="{4408776D-E550-4846-BC6A-B94EE4E0111E}" presName="LevelTwoTextNode" presStyleLbl="node2" presStyleIdx="1" presStyleCnt="2" custScaleX="195625" custScaleY="127197">
        <dgm:presLayoutVars>
          <dgm:chPref val="3"/>
        </dgm:presLayoutVars>
      </dgm:prSet>
      <dgm:spPr/>
    </dgm:pt>
    <dgm:pt modelId="{CF41511D-5519-4D36-95D6-A65310C856F2}" type="pres">
      <dgm:prSet presAssocID="{4408776D-E550-4846-BC6A-B94EE4E0111E}" presName="level3hierChild" presStyleCnt="0"/>
      <dgm:spPr/>
    </dgm:pt>
  </dgm:ptLst>
  <dgm:cxnLst>
    <dgm:cxn modelId="{D7121D07-1023-454C-8FED-A2D373BC2BC5}" srcId="{4099525F-2D95-4ACA-99B9-71C056708DF1}" destId="{76D124AF-5AE8-4355-BB90-503027ECADDC}" srcOrd="0" destOrd="0" parTransId="{DC6154F7-563D-4005-83B4-90A68BBF2EBC}" sibTransId="{4D2F0FDA-2216-446F-97C3-30229B7F43D0}"/>
    <dgm:cxn modelId="{26A30516-96F5-45BF-891F-CCBC137302BF}" type="presOf" srcId="{002AEB3B-8B63-407E-830F-CDD1DCD55112}" destId="{7DEFE244-88B6-4831-9BCD-93362C35A9C0}" srcOrd="0" destOrd="0" presId="urn:microsoft.com/office/officeart/2008/layout/HorizontalMultiLevelHierarchy"/>
    <dgm:cxn modelId="{9876DE4D-8F03-4E06-96E9-B3E3AFB2B43E}" type="presOf" srcId="{DC6154F7-563D-4005-83B4-90A68BBF2EBC}" destId="{26F07BD4-8E3A-4295-AA5A-4AB8A5FE5361}" srcOrd="0" destOrd="0" presId="urn:microsoft.com/office/officeart/2008/layout/HorizontalMultiLevelHierarchy"/>
    <dgm:cxn modelId="{1D63C177-481F-45FA-B892-9FE1902C1E86}" srcId="{002AEB3B-8B63-407E-830F-CDD1DCD55112}" destId="{4099525F-2D95-4ACA-99B9-71C056708DF1}" srcOrd="0" destOrd="0" parTransId="{B714A6A1-4CB0-425A-8B8D-24057031CD70}" sibTransId="{0CB6F970-C9C7-456F-BC23-83F8646D7796}"/>
    <dgm:cxn modelId="{B46D9D58-DA07-4FF4-8587-7E3DF15E0970}" type="presOf" srcId="{76D124AF-5AE8-4355-BB90-503027ECADDC}" destId="{CBDF81CF-EC0C-4A67-BEA0-F48AF48D813B}" srcOrd="0" destOrd="0" presId="urn:microsoft.com/office/officeart/2008/layout/HorizontalMultiLevelHierarchy"/>
    <dgm:cxn modelId="{BB59DA7F-D612-4F7F-A906-847AC7E2B462}" type="presOf" srcId="{68803214-29F9-4E20-B070-79AB184DE4C3}" destId="{DBB0E141-56FF-4F54-A380-A7A91CF1FC89}" srcOrd="0" destOrd="0" presId="urn:microsoft.com/office/officeart/2008/layout/HorizontalMultiLevelHierarchy"/>
    <dgm:cxn modelId="{05AD449A-520E-499E-8859-8F24AFE20E74}" type="presOf" srcId="{68803214-29F9-4E20-B070-79AB184DE4C3}" destId="{55B6F229-AF07-4572-A27F-E8A992AA57D5}" srcOrd="1" destOrd="0" presId="urn:microsoft.com/office/officeart/2008/layout/HorizontalMultiLevelHierarchy"/>
    <dgm:cxn modelId="{D2A6139F-E4D7-44F9-A731-E3E298D8EE02}" type="presOf" srcId="{DC6154F7-563D-4005-83B4-90A68BBF2EBC}" destId="{B9ABE384-7E94-440C-81C6-EF02520F9B43}" srcOrd="1" destOrd="0" presId="urn:microsoft.com/office/officeart/2008/layout/HorizontalMultiLevelHierarchy"/>
    <dgm:cxn modelId="{D18C31A9-5E9B-4C5E-AF82-2F66B62C3918}" type="presOf" srcId="{4408776D-E550-4846-BC6A-B94EE4E0111E}" destId="{F522A3D1-0A76-4436-9C42-2B0378046B67}" srcOrd="0" destOrd="0" presId="urn:microsoft.com/office/officeart/2008/layout/HorizontalMultiLevelHierarchy"/>
    <dgm:cxn modelId="{37B16FF6-6F8D-4B35-BC50-BD8D979E597A}" srcId="{4099525F-2D95-4ACA-99B9-71C056708DF1}" destId="{4408776D-E550-4846-BC6A-B94EE4E0111E}" srcOrd="1" destOrd="0" parTransId="{68803214-29F9-4E20-B070-79AB184DE4C3}" sibTransId="{1D01F2BF-255D-4CD2-8BF5-2CFA3959373D}"/>
    <dgm:cxn modelId="{811D1CF9-23A6-43F6-B245-5E1DE45D5997}" type="presOf" srcId="{4099525F-2D95-4ACA-99B9-71C056708DF1}" destId="{642DDD18-7CD8-42D9-9199-C1AFD73BA7EF}" srcOrd="0" destOrd="0" presId="urn:microsoft.com/office/officeart/2008/layout/HorizontalMultiLevelHierarchy"/>
    <dgm:cxn modelId="{E31E3E0F-D89A-4C71-A042-3D0DE6AD1C4F}" type="presParOf" srcId="{7DEFE244-88B6-4831-9BCD-93362C35A9C0}" destId="{BB845C97-254E-4E94-8501-C9D057443768}" srcOrd="0" destOrd="0" presId="urn:microsoft.com/office/officeart/2008/layout/HorizontalMultiLevelHierarchy"/>
    <dgm:cxn modelId="{5BDBFFA3-1B8C-44FE-843D-EB38927841A9}" type="presParOf" srcId="{BB845C97-254E-4E94-8501-C9D057443768}" destId="{642DDD18-7CD8-42D9-9199-C1AFD73BA7EF}" srcOrd="0" destOrd="0" presId="urn:microsoft.com/office/officeart/2008/layout/HorizontalMultiLevelHierarchy"/>
    <dgm:cxn modelId="{670D296C-F844-42DA-BD14-69E6F00F038D}" type="presParOf" srcId="{BB845C97-254E-4E94-8501-C9D057443768}" destId="{DAE4F0F2-6BCA-4501-BF1D-61E582680284}" srcOrd="1" destOrd="0" presId="urn:microsoft.com/office/officeart/2008/layout/HorizontalMultiLevelHierarchy"/>
    <dgm:cxn modelId="{1284707E-B8B2-4CCC-A26D-E47BD0C1DA32}" type="presParOf" srcId="{DAE4F0F2-6BCA-4501-BF1D-61E582680284}" destId="{26F07BD4-8E3A-4295-AA5A-4AB8A5FE5361}" srcOrd="0" destOrd="0" presId="urn:microsoft.com/office/officeart/2008/layout/HorizontalMultiLevelHierarchy"/>
    <dgm:cxn modelId="{3D95A297-0952-43DE-8E79-F38CA17A9FD3}" type="presParOf" srcId="{26F07BD4-8E3A-4295-AA5A-4AB8A5FE5361}" destId="{B9ABE384-7E94-440C-81C6-EF02520F9B43}" srcOrd="0" destOrd="0" presId="urn:microsoft.com/office/officeart/2008/layout/HorizontalMultiLevelHierarchy"/>
    <dgm:cxn modelId="{24B677F7-358B-4EF8-84A1-24002526C7BD}" type="presParOf" srcId="{DAE4F0F2-6BCA-4501-BF1D-61E582680284}" destId="{45F8A8BB-E486-4EFE-850D-23347EE157F1}" srcOrd="1" destOrd="0" presId="urn:microsoft.com/office/officeart/2008/layout/HorizontalMultiLevelHierarchy"/>
    <dgm:cxn modelId="{04B51884-6DBB-4C87-B665-C5E6E0D0BAE4}" type="presParOf" srcId="{45F8A8BB-E486-4EFE-850D-23347EE157F1}" destId="{CBDF81CF-EC0C-4A67-BEA0-F48AF48D813B}" srcOrd="0" destOrd="0" presId="urn:microsoft.com/office/officeart/2008/layout/HorizontalMultiLevelHierarchy"/>
    <dgm:cxn modelId="{D595226A-B973-46C7-90ED-039590DBCF2C}" type="presParOf" srcId="{45F8A8BB-E486-4EFE-850D-23347EE157F1}" destId="{F2052902-4197-4792-B240-AEC442439037}" srcOrd="1" destOrd="0" presId="urn:microsoft.com/office/officeart/2008/layout/HorizontalMultiLevelHierarchy"/>
    <dgm:cxn modelId="{4C6587C2-1A75-49F9-AB5F-196CC6BEAC8A}" type="presParOf" srcId="{DAE4F0F2-6BCA-4501-BF1D-61E582680284}" destId="{DBB0E141-56FF-4F54-A380-A7A91CF1FC89}" srcOrd="2" destOrd="0" presId="urn:microsoft.com/office/officeart/2008/layout/HorizontalMultiLevelHierarchy"/>
    <dgm:cxn modelId="{5AFCCB20-60E1-43C7-B7F6-B214B2D57945}" type="presParOf" srcId="{DBB0E141-56FF-4F54-A380-A7A91CF1FC89}" destId="{55B6F229-AF07-4572-A27F-E8A992AA57D5}" srcOrd="0" destOrd="0" presId="urn:microsoft.com/office/officeart/2008/layout/HorizontalMultiLevelHierarchy"/>
    <dgm:cxn modelId="{82B50B19-FADB-4B82-A889-E8126542A337}" type="presParOf" srcId="{DAE4F0F2-6BCA-4501-BF1D-61E582680284}" destId="{2FC56AC1-A27F-4EF7-886F-00FDCE84BE95}" srcOrd="3" destOrd="0" presId="urn:microsoft.com/office/officeart/2008/layout/HorizontalMultiLevelHierarchy"/>
    <dgm:cxn modelId="{07585BFA-9782-4B71-9520-0BFF7D6C87F1}" type="presParOf" srcId="{2FC56AC1-A27F-4EF7-886F-00FDCE84BE95}" destId="{F522A3D1-0A76-4436-9C42-2B0378046B67}" srcOrd="0" destOrd="0" presId="urn:microsoft.com/office/officeart/2008/layout/HorizontalMultiLevelHierarchy"/>
    <dgm:cxn modelId="{9B0ACD91-76FD-4A9F-9B8E-6A516839232A}" type="presParOf" srcId="{2FC56AC1-A27F-4EF7-886F-00FDCE84BE95}" destId="{CF41511D-5519-4D36-95D6-A65310C856F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F73B493A-42A7-49BF-A809-E8F6B1BDB082}" type="doc">
      <dgm:prSet loTypeId="urn:microsoft.com/office/officeart/2005/8/layout/arrow2" loCatId="process" qsTypeId="urn:microsoft.com/office/officeart/2005/8/quickstyle/3d2" qsCatId="3D" csTypeId="urn:microsoft.com/office/officeart/2005/8/colors/accent4_4" csCatId="accent4" phldr="1"/>
      <dgm:spPr/>
      <dgm:t>
        <a:bodyPr/>
        <a:lstStyle/>
        <a:p>
          <a:endParaRPr lang="es-ES"/>
        </a:p>
      </dgm:t>
    </dgm:pt>
    <dgm:pt modelId="{0B4D6803-E036-4577-A7BA-B1B41903B435}">
      <dgm:prSet phldrT="[Texto]" custT="1"/>
      <dgm:spPr/>
      <dgm:t>
        <a:bodyPr/>
        <a:lstStyle/>
        <a:p>
          <a:pPr algn="just"/>
          <a:r>
            <a:rPr lang="es-MX" sz="900" b="1" i="0" dirty="0">
              <a:latin typeface="Trebuchet MS" panose="020B0603020202020204" pitchFamily="34" charset="0"/>
            </a:rPr>
            <a:t>Implementación o modificación por parte del responsable</a:t>
          </a:r>
          <a:endParaRPr lang="es-ES" sz="900" b="1" i="0" dirty="0">
            <a:latin typeface="Trebuchet MS" panose="020B0603020202020204" pitchFamily="34" charset="0"/>
          </a:endParaRPr>
        </a:p>
      </dgm:t>
    </dgm:pt>
    <dgm:pt modelId="{1A925E42-64D8-48EE-B4EF-BCCCCB218DF6}" type="parTrans" cxnId="{52F5E92B-B2AA-4118-8FBB-E0DE750CF8F6}">
      <dgm:prSet/>
      <dgm:spPr/>
      <dgm:t>
        <a:bodyPr/>
        <a:lstStyle/>
        <a:p>
          <a:endParaRPr lang="es-ES"/>
        </a:p>
      </dgm:t>
    </dgm:pt>
    <dgm:pt modelId="{E7EB7440-ED76-4791-89A2-788CE26C0684}" type="sibTrans" cxnId="{52F5E92B-B2AA-4118-8FBB-E0DE750CF8F6}">
      <dgm:prSet/>
      <dgm:spPr/>
      <dgm:t>
        <a:bodyPr/>
        <a:lstStyle/>
        <a:p>
          <a:endParaRPr lang="es-ES"/>
        </a:p>
      </dgm:t>
    </dgm:pt>
    <dgm:pt modelId="{4C35D673-B6E0-4A8B-8B38-D49BE6A511C5}">
      <dgm:prSet phldrT="[Texto]"/>
      <dgm:spPr/>
      <dgm:t>
        <a:bodyPr/>
        <a:lstStyle/>
        <a:p>
          <a:pPr algn="just"/>
          <a:r>
            <a:rPr lang="es-MX" b="1" dirty="0"/>
            <a:t>INAI emite notificación:</a:t>
          </a:r>
        </a:p>
        <a:p>
          <a:pPr algn="just"/>
          <a:r>
            <a:rPr lang="es-MX" b="1" dirty="0"/>
            <a:t>-Presentado el informe </a:t>
          </a:r>
        </a:p>
        <a:p>
          <a:pPr algn="just"/>
          <a:r>
            <a:rPr lang="es-MX" b="1" dirty="0"/>
            <a:t>-Requiera  información</a:t>
          </a:r>
          <a:endParaRPr lang="es-ES" b="1" dirty="0"/>
        </a:p>
      </dgm:t>
    </dgm:pt>
    <dgm:pt modelId="{CBFCC664-9A2A-475A-A8CB-0A4277371CE0}" type="parTrans" cxnId="{2A4495C2-02CA-4D03-8A29-BCBE0130182D}">
      <dgm:prSet/>
      <dgm:spPr/>
      <dgm:t>
        <a:bodyPr/>
        <a:lstStyle/>
        <a:p>
          <a:endParaRPr lang="es-ES"/>
        </a:p>
      </dgm:t>
    </dgm:pt>
    <dgm:pt modelId="{08259CDC-FFCF-48EA-BE63-C5BA53C0B2F9}" type="sibTrans" cxnId="{2A4495C2-02CA-4D03-8A29-BCBE0130182D}">
      <dgm:prSet/>
      <dgm:spPr/>
      <dgm:t>
        <a:bodyPr/>
        <a:lstStyle/>
        <a:p>
          <a:endParaRPr lang="es-ES"/>
        </a:p>
      </dgm:t>
    </dgm:pt>
    <dgm:pt modelId="{CF0A7B97-6F30-43B5-98ED-ACD03ABDDE2A}">
      <dgm:prSet phldrT="[Texto]"/>
      <dgm:spPr/>
      <dgm:t>
        <a:bodyPr/>
        <a:lstStyle/>
        <a:p>
          <a:pPr algn="just"/>
          <a:endParaRPr lang="es-MX" b="1" dirty="0"/>
        </a:p>
        <a:p>
          <a:pPr algn="just"/>
          <a:endParaRPr lang="es-MX" b="1" dirty="0"/>
        </a:p>
        <a:p>
          <a:pPr algn="just"/>
          <a:r>
            <a:rPr lang="es-MX" b="1" dirty="0"/>
            <a:t>INAI emite una respuesta:</a:t>
          </a:r>
        </a:p>
        <a:p>
          <a:pPr algn="just"/>
          <a:r>
            <a:rPr lang="es-MX" b="1" dirty="0"/>
            <a:t>- Sí se comprometía la política pública</a:t>
          </a:r>
        </a:p>
        <a:p>
          <a:pPr algn="just"/>
          <a:r>
            <a:rPr lang="es-MX" b="1" dirty="0"/>
            <a:t>- Reconoce situación de emergencia</a:t>
          </a:r>
        </a:p>
        <a:p>
          <a:pPr algn="just"/>
          <a:r>
            <a:rPr lang="es-MX" b="1" dirty="0"/>
            <a:t>- Debes presentar la EIPDP por no actualizar supuestos (10 días)</a:t>
          </a:r>
          <a:endParaRPr lang="es-ES" b="1" dirty="0"/>
        </a:p>
      </dgm:t>
    </dgm:pt>
    <dgm:pt modelId="{FC2321B4-6E55-41A9-A2A0-65E2D6FEDA22}" type="parTrans" cxnId="{9D66CD5A-76B0-4626-828C-6A7DD6B264A9}">
      <dgm:prSet/>
      <dgm:spPr/>
      <dgm:t>
        <a:bodyPr/>
        <a:lstStyle/>
        <a:p>
          <a:endParaRPr lang="es-ES"/>
        </a:p>
      </dgm:t>
    </dgm:pt>
    <dgm:pt modelId="{F13F200B-F6FC-4BC4-B578-D690F569BBD8}" type="sibTrans" cxnId="{9D66CD5A-76B0-4626-828C-6A7DD6B264A9}">
      <dgm:prSet/>
      <dgm:spPr/>
      <dgm:t>
        <a:bodyPr/>
        <a:lstStyle/>
        <a:p>
          <a:endParaRPr lang="es-ES"/>
        </a:p>
      </dgm:t>
    </dgm:pt>
    <dgm:pt modelId="{29E74955-55D9-4C5E-9691-E93417B94856}">
      <dgm:prSet phldrT="[Texto]"/>
      <dgm:spPr/>
      <dgm:t>
        <a:bodyPr/>
        <a:lstStyle/>
        <a:p>
          <a:pPr algn="l"/>
          <a:r>
            <a:rPr lang="es-MX" b="1" dirty="0"/>
            <a:t>Responsable atiende RIA</a:t>
          </a:r>
          <a:endParaRPr lang="es-ES" b="1" dirty="0"/>
        </a:p>
      </dgm:t>
    </dgm:pt>
    <dgm:pt modelId="{4975DF65-43BE-494C-A422-52BDE8B0B304}" type="parTrans" cxnId="{ED3154F1-CFEC-45AA-ADC3-750BAD2C57CF}">
      <dgm:prSet/>
      <dgm:spPr/>
      <dgm:t>
        <a:bodyPr/>
        <a:lstStyle/>
        <a:p>
          <a:endParaRPr lang="es-ES"/>
        </a:p>
      </dgm:t>
    </dgm:pt>
    <dgm:pt modelId="{C8BA9904-A320-4BE1-8E14-319D8BCA668A}" type="sibTrans" cxnId="{ED3154F1-CFEC-45AA-ADC3-750BAD2C57CF}">
      <dgm:prSet/>
      <dgm:spPr/>
      <dgm:t>
        <a:bodyPr/>
        <a:lstStyle/>
        <a:p>
          <a:endParaRPr lang="es-ES"/>
        </a:p>
      </dgm:t>
    </dgm:pt>
    <dgm:pt modelId="{1B7655FF-B0A4-48F3-8347-88BF6F8BA870}">
      <dgm:prSet/>
      <dgm:spPr/>
      <dgm:t>
        <a:bodyPr/>
        <a:lstStyle/>
        <a:p>
          <a:r>
            <a:rPr lang="es-MX" b="0" dirty="0">
              <a:latin typeface="Trebuchet MS" panose="020B0603020202020204" pitchFamily="34" charset="0"/>
            </a:rPr>
            <a:t>INAI hace RIA (en su caso</a:t>
          </a:r>
          <a:r>
            <a:rPr lang="es-MX" b="1" dirty="0">
              <a:latin typeface="Trebuchet MS" panose="020B0603020202020204" pitchFamily="34" charset="0"/>
            </a:rPr>
            <a:t>)</a:t>
          </a:r>
          <a:endParaRPr lang="es-ES" b="1" dirty="0">
            <a:latin typeface="Trebuchet MS" panose="020B0603020202020204" pitchFamily="34" charset="0"/>
          </a:endParaRPr>
        </a:p>
      </dgm:t>
    </dgm:pt>
    <dgm:pt modelId="{37E17372-BD56-49E7-8DED-8C3C69360D1D}" type="parTrans" cxnId="{E15732C5-C6B5-4D1F-891D-DA99E3763308}">
      <dgm:prSet/>
      <dgm:spPr/>
      <dgm:t>
        <a:bodyPr/>
        <a:lstStyle/>
        <a:p>
          <a:endParaRPr lang="es-ES"/>
        </a:p>
      </dgm:t>
    </dgm:pt>
    <dgm:pt modelId="{C63B1AE0-E78E-4CDC-93C2-9A26908E9C6B}" type="sibTrans" cxnId="{E15732C5-C6B5-4D1F-891D-DA99E3763308}">
      <dgm:prSet/>
      <dgm:spPr/>
      <dgm:t>
        <a:bodyPr/>
        <a:lstStyle/>
        <a:p>
          <a:endParaRPr lang="es-ES"/>
        </a:p>
      </dgm:t>
    </dgm:pt>
    <dgm:pt modelId="{D1D965F8-2FEB-4633-85A2-0C0033720DE2}" type="pres">
      <dgm:prSet presAssocID="{F73B493A-42A7-49BF-A809-E8F6B1BDB082}" presName="arrowDiagram" presStyleCnt="0">
        <dgm:presLayoutVars>
          <dgm:chMax val="5"/>
          <dgm:dir/>
          <dgm:resizeHandles val="exact"/>
        </dgm:presLayoutVars>
      </dgm:prSet>
      <dgm:spPr/>
    </dgm:pt>
    <dgm:pt modelId="{8F376A11-E7B7-46F4-A892-0B5E624A1DCF}" type="pres">
      <dgm:prSet presAssocID="{F73B493A-42A7-49BF-A809-E8F6B1BDB082}" presName="arrow" presStyleLbl="bgShp" presStyleIdx="0" presStyleCnt="1" custAng="644376" custScaleX="99073" custLinFactNeighborX="1600" custLinFactNeighborY="-1928"/>
      <dgm:spPr>
        <a:solidFill>
          <a:schemeClr val="accent3"/>
        </a:solidFill>
      </dgm:spPr>
    </dgm:pt>
    <dgm:pt modelId="{94A07987-8959-450B-9B0A-B0C381FB97EF}" type="pres">
      <dgm:prSet presAssocID="{F73B493A-42A7-49BF-A809-E8F6B1BDB082}" presName="arrowDiagram5" presStyleCnt="0"/>
      <dgm:spPr/>
    </dgm:pt>
    <dgm:pt modelId="{251671C1-4A3F-4248-8B05-9B88F1E0F59D}" type="pres">
      <dgm:prSet presAssocID="{0B4D6803-E036-4577-A7BA-B1B41903B435}" presName="bullet5a" presStyleLbl="node1" presStyleIdx="0" presStyleCnt="5"/>
      <dgm:spPr/>
    </dgm:pt>
    <dgm:pt modelId="{C93390A6-B64B-4F1A-8A46-00F813D89127}" type="pres">
      <dgm:prSet presAssocID="{0B4D6803-E036-4577-A7BA-B1B41903B435}" presName="textBox5a" presStyleLbl="revTx" presStyleIdx="0" presStyleCnt="5" custScaleX="219597" custScaleY="66861" custLinFactNeighborX="-73710" custLinFactNeighborY="3122">
        <dgm:presLayoutVars>
          <dgm:bulletEnabled val="1"/>
        </dgm:presLayoutVars>
      </dgm:prSet>
      <dgm:spPr/>
    </dgm:pt>
    <dgm:pt modelId="{64FFF27C-D7B1-4DD1-B626-3B3A96DCB8F1}" type="pres">
      <dgm:prSet presAssocID="{4C35D673-B6E0-4A8B-8B38-D49BE6A511C5}" presName="bullet5b" presStyleLbl="node1" presStyleIdx="1" presStyleCnt="5"/>
      <dgm:spPr/>
    </dgm:pt>
    <dgm:pt modelId="{B7B0969A-79CC-498F-9DD4-208E01BD22B4}" type="pres">
      <dgm:prSet presAssocID="{4C35D673-B6E0-4A8B-8B38-D49BE6A511C5}" presName="textBox5b" presStyleLbl="revTx" presStyleIdx="1" presStyleCnt="5" custScaleX="190696" custLinFactNeighborX="54969">
        <dgm:presLayoutVars>
          <dgm:bulletEnabled val="1"/>
        </dgm:presLayoutVars>
      </dgm:prSet>
      <dgm:spPr/>
    </dgm:pt>
    <dgm:pt modelId="{5BABE526-AECB-4D27-9C11-3C470020266D}" type="pres">
      <dgm:prSet presAssocID="{1B7655FF-B0A4-48F3-8347-88BF6F8BA870}" presName="bullet5c" presStyleLbl="node1" presStyleIdx="2" presStyleCnt="5"/>
      <dgm:spPr/>
    </dgm:pt>
    <dgm:pt modelId="{7B60995A-BFD0-4903-AA48-2A834CEE86E8}" type="pres">
      <dgm:prSet presAssocID="{1B7655FF-B0A4-48F3-8347-88BF6F8BA870}" presName="textBox5c" presStyleLbl="revTx" presStyleIdx="2" presStyleCnt="5">
        <dgm:presLayoutVars>
          <dgm:bulletEnabled val="1"/>
        </dgm:presLayoutVars>
      </dgm:prSet>
      <dgm:spPr/>
    </dgm:pt>
    <dgm:pt modelId="{7EEF22D6-B758-4ABB-A779-2F7A5288A13B}" type="pres">
      <dgm:prSet presAssocID="{29E74955-55D9-4C5E-9691-E93417B94856}" presName="bullet5d" presStyleLbl="node1" presStyleIdx="3" presStyleCnt="5"/>
      <dgm:spPr/>
    </dgm:pt>
    <dgm:pt modelId="{AE550D76-D0C0-4E19-9330-6B578705ACFB}" type="pres">
      <dgm:prSet presAssocID="{29E74955-55D9-4C5E-9691-E93417B94856}" presName="textBox5d" presStyleLbl="revTx" presStyleIdx="3" presStyleCnt="5" custScaleY="72006" custLinFactNeighborX="-10882" custLinFactNeighborY="-5391">
        <dgm:presLayoutVars>
          <dgm:bulletEnabled val="1"/>
        </dgm:presLayoutVars>
      </dgm:prSet>
      <dgm:spPr/>
    </dgm:pt>
    <dgm:pt modelId="{CC3704AF-5EB0-4CA4-956E-4C08CBA2A7C6}" type="pres">
      <dgm:prSet presAssocID="{CF0A7B97-6F30-43B5-98ED-ACD03ABDDE2A}" presName="bullet5e" presStyleLbl="node1" presStyleIdx="4" presStyleCnt="5"/>
      <dgm:spPr/>
    </dgm:pt>
    <dgm:pt modelId="{0E00196F-0860-4F51-AF84-DB9CF7725AD0}" type="pres">
      <dgm:prSet presAssocID="{CF0A7B97-6F30-43B5-98ED-ACD03ABDDE2A}" presName="textBox5e" presStyleLbl="revTx" presStyleIdx="4" presStyleCnt="5" custScaleX="168842" custLinFactNeighborY="1009">
        <dgm:presLayoutVars>
          <dgm:bulletEnabled val="1"/>
        </dgm:presLayoutVars>
      </dgm:prSet>
      <dgm:spPr/>
    </dgm:pt>
  </dgm:ptLst>
  <dgm:cxnLst>
    <dgm:cxn modelId="{97F5200C-9D92-4301-95A5-53BD865B5EAA}" type="presOf" srcId="{CF0A7B97-6F30-43B5-98ED-ACD03ABDDE2A}" destId="{0E00196F-0860-4F51-AF84-DB9CF7725AD0}" srcOrd="0" destOrd="0" presId="urn:microsoft.com/office/officeart/2005/8/layout/arrow2"/>
    <dgm:cxn modelId="{EC581219-04F3-4BDB-B4D5-F8EE3932CBE9}" type="presOf" srcId="{0B4D6803-E036-4577-A7BA-B1B41903B435}" destId="{C93390A6-B64B-4F1A-8A46-00F813D89127}" srcOrd="0" destOrd="0" presId="urn:microsoft.com/office/officeart/2005/8/layout/arrow2"/>
    <dgm:cxn modelId="{B656D027-DAD1-4F78-B85D-AE56FBDDE9C7}" type="presOf" srcId="{F73B493A-42A7-49BF-A809-E8F6B1BDB082}" destId="{D1D965F8-2FEB-4633-85A2-0C0033720DE2}" srcOrd="0" destOrd="0" presId="urn:microsoft.com/office/officeart/2005/8/layout/arrow2"/>
    <dgm:cxn modelId="{52F5E92B-B2AA-4118-8FBB-E0DE750CF8F6}" srcId="{F73B493A-42A7-49BF-A809-E8F6B1BDB082}" destId="{0B4D6803-E036-4577-A7BA-B1B41903B435}" srcOrd="0" destOrd="0" parTransId="{1A925E42-64D8-48EE-B4EF-BCCCCB218DF6}" sibTransId="{E7EB7440-ED76-4791-89A2-788CE26C0684}"/>
    <dgm:cxn modelId="{8D8A7244-9B94-41A9-80C6-730A807CA090}" type="presOf" srcId="{4C35D673-B6E0-4A8B-8B38-D49BE6A511C5}" destId="{B7B0969A-79CC-498F-9DD4-208E01BD22B4}" srcOrd="0" destOrd="0" presId="urn:microsoft.com/office/officeart/2005/8/layout/arrow2"/>
    <dgm:cxn modelId="{9D66CD5A-76B0-4626-828C-6A7DD6B264A9}" srcId="{F73B493A-42A7-49BF-A809-E8F6B1BDB082}" destId="{CF0A7B97-6F30-43B5-98ED-ACD03ABDDE2A}" srcOrd="4" destOrd="0" parTransId="{FC2321B4-6E55-41A9-A2A0-65E2D6FEDA22}" sibTransId="{F13F200B-F6FC-4BC4-B578-D690F569BBD8}"/>
    <dgm:cxn modelId="{2A4495C2-02CA-4D03-8A29-BCBE0130182D}" srcId="{F73B493A-42A7-49BF-A809-E8F6B1BDB082}" destId="{4C35D673-B6E0-4A8B-8B38-D49BE6A511C5}" srcOrd="1" destOrd="0" parTransId="{CBFCC664-9A2A-475A-A8CB-0A4277371CE0}" sibTransId="{08259CDC-FFCF-48EA-BE63-C5BA53C0B2F9}"/>
    <dgm:cxn modelId="{E15732C5-C6B5-4D1F-891D-DA99E3763308}" srcId="{F73B493A-42A7-49BF-A809-E8F6B1BDB082}" destId="{1B7655FF-B0A4-48F3-8347-88BF6F8BA870}" srcOrd="2" destOrd="0" parTransId="{37E17372-BD56-49E7-8DED-8C3C69360D1D}" sibTransId="{C63B1AE0-E78E-4CDC-93C2-9A26908E9C6B}"/>
    <dgm:cxn modelId="{F65C69D9-2BED-4396-9861-3E6232E5F41B}" type="presOf" srcId="{29E74955-55D9-4C5E-9691-E93417B94856}" destId="{AE550D76-D0C0-4E19-9330-6B578705ACFB}" srcOrd="0" destOrd="0" presId="urn:microsoft.com/office/officeart/2005/8/layout/arrow2"/>
    <dgm:cxn modelId="{135321EB-1107-412C-A355-C0A42C8BCFBE}" type="presOf" srcId="{1B7655FF-B0A4-48F3-8347-88BF6F8BA870}" destId="{7B60995A-BFD0-4903-AA48-2A834CEE86E8}" srcOrd="0" destOrd="0" presId="urn:microsoft.com/office/officeart/2005/8/layout/arrow2"/>
    <dgm:cxn modelId="{ED3154F1-CFEC-45AA-ADC3-750BAD2C57CF}" srcId="{F73B493A-42A7-49BF-A809-E8F6B1BDB082}" destId="{29E74955-55D9-4C5E-9691-E93417B94856}" srcOrd="3" destOrd="0" parTransId="{4975DF65-43BE-494C-A422-52BDE8B0B304}" sibTransId="{C8BA9904-A320-4BE1-8E14-319D8BCA668A}"/>
    <dgm:cxn modelId="{07603DBD-8356-4B30-A97B-A6C9597FD0E9}" type="presParOf" srcId="{D1D965F8-2FEB-4633-85A2-0C0033720DE2}" destId="{8F376A11-E7B7-46F4-A892-0B5E624A1DCF}" srcOrd="0" destOrd="0" presId="urn:microsoft.com/office/officeart/2005/8/layout/arrow2"/>
    <dgm:cxn modelId="{C0CE4EB7-8D52-4FDC-AC18-1FE00AAAEFDE}" type="presParOf" srcId="{D1D965F8-2FEB-4633-85A2-0C0033720DE2}" destId="{94A07987-8959-450B-9B0A-B0C381FB97EF}" srcOrd="1" destOrd="0" presId="urn:microsoft.com/office/officeart/2005/8/layout/arrow2"/>
    <dgm:cxn modelId="{FA23CE0D-E507-413D-8890-7EDFEEA4F700}" type="presParOf" srcId="{94A07987-8959-450B-9B0A-B0C381FB97EF}" destId="{251671C1-4A3F-4248-8B05-9B88F1E0F59D}" srcOrd="0" destOrd="0" presId="urn:microsoft.com/office/officeart/2005/8/layout/arrow2"/>
    <dgm:cxn modelId="{B52B9F6A-C591-4CCD-8004-964D00E4E609}" type="presParOf" srcId="{94A07987-8959-450B-9B0A-B0C381FB97EF}" destId="{C93390A6-B64B-4F1A-8A46-00F813D89127}" srcOrd="1" destOrd="0" presId="urn:microsoft.com/office/officeart/2005/8/layout/arrow2"/>
    <dgm:cxn modelId="{157F4E99-670B-4E1E-AE8A-FC0D258753EB}" type="presParOf" srcId="{94A07987-8959-450B-9B0A-B0C381FB97EF}" destId="{64FFF27C-D7B1-4DD1-B626-3B3A96DCB8F1}" srcOrd="2" destOrd="0" presId="urn:microsoft.com/office/officeart/2005/8/layout/arrow2"/>
    <dgm:cxn modelId="{646F6578-3EF9-400A-B995-21DB0E5450A4}" type="presParOf" srcId="{94A07987-8959-450B-9B0A-B0C381FB97EF}" destId="{B7B0969A-79CC-498F-9DD4-208E01BD22B4}" srcOrd="3" destOrd="0" presId="urn:microsoft.com/office/officeart/2005/8/layout/arrow2"/>
    <dgm:cxn modelId="{D29C862D-6337-4500-B7A0-D9A2B5BBE203}" type="presParOf" srcId="{94A07987-8959-450B-9B0A-B0C381FB97EF}" destId="{5BABE526-AECB-4D27-9C11-3C470020266D}" srcOrd="4" destOrd="0" presId="urn:microsoft.com/office/officeart/2005/8/layout/arrow2"/>
    <dgm:cxn modelId="{94B95BBD-7563-4083-93EF-A45FB62CC549}" type="presParOf" srcId="{94A07987-8959-450B-9B0A-B0C381FB97EF}" destId="{7B60995A-BFD0-4903-AA48-2A834CEE86E8}" srcOrd="5" destOrd="0" presId="urn:microsoft.com/office/officeart/2005/8/layout/arrow2"/>
    <dgm:cxn modelId="{87AA6BD5-28A8-4151-A664-C09309C83DC4}" type="presParOf" srcId="{94A07987-8959-450B-9B0A-B0C381FB97EF}" destId="{7EEF22D6-B758-4ABB-A779-2F7A5288A13B}" srcOrd="6" destOrd="0" presId="urn:microsoft.com/office/officeart/2005/8/layout/arrow2"/>
    <dgm:cxn modelId="{4077C638-FA8E-4652-9BAB-55E5B168D1C6}" type="presParOf" srcId="{94A07987-8959-450B-9B0A-B0C381FB97EF}" destId="{AE550D76-D0C0-4E19-9330-6B578705ACFB}" srcOrd="7" destOrd="0" presId="urn:microsoft.com/office/officeart/2005/8/layout/arrow2"/>
    <dgm:cxn modelId="{9B7594DA-32C7-497E-A98B-C5B049A6432D}" type="presParOf" srcId="{94A07987-8959-450B-9B0A-B0C381FB97EF}" destId="{CC3704AF-5EB0-4CA4-956E-4C08CBA2A7C6}" srcOrd="8" destOrd="0" presId="urn:microsoft.com/office/officeart/2005/8/layout/arrow2"/>
    <dgm:cxn modelId="{D8A8077A-B5B0-4DE3-90D1-33500FDC0557}" type="presParOf" srcId="{94A07987-8959-450B-9B0A-B0C381FB97EF}" destId="{0E00196F-0860-4F51-AF84-DB9CF7725AD0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50548365-68EB-4DC9-9FB1-BFA03FC626D7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MX"/>
        </a:p>
      </dgm:t>
    </dgm:pt>
    <dgm:pt modelId="{74EE2156-82AC-4399-ACFA-2B54FE7BE4E3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Los responsables que lleven tratamientos intensivos o relevantes podrán</a:t>
          </a:r>
        </a:p>
      </dgm:t>
    </dgm:pt>
    <dgm:pt modelId="{CA4A75CB-C7C8-4FF2-8F8B-0153FB09446D}" type="parTrans" cxnId="{3C50ECB7-2F9D-41C9-A071-1075AD15189F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1759AA96-0228-454D-87F1-3EF7EDAA503A}" type="sibTrans" cxnId="{3C50ECB7-2F9D-41C9-A071-1075AD15189F}">
      <dgm:prSet custT="1"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F3F085B9-71D3-499E-9B45-633006CFC41A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Designar a un </a:t>
          </a:r>
          <a:r>
            <a:rPr lang="es-MX" sz="2600" b="1" u="sng" dirty="0">
              <a:latin typeface="Arial Narrow" panose="020B0606020202030204" pitchFamily="34" charset="0"/>
            </a:rPr>
            <a:t>oficial de protección de </a:t>
          </a:r>
          <a:r>
            <a:rPr lang="es-MX" sz="2600" b="1" u="sng" dirty="0" err="1">
              <a:latin typeface="Arial Narrow" panose="020B0606020202030204" pitchFamily="34" charset="0"/>
            </a:rPr>
            <a:t>pd</a:t>
          </a:r>
          <a:endParaRPr lang="es-MX" sz="2600" b="1" u="sng" dirty="0">
            <a:latin typeface="Arial Narrow" panose="020B0606020202030204" pitchFamily="34" charset="0"/>
          </a:endParaRPr>
        </a:p>
      </dgm:t>
    </dgm:pt>
    <dgm:pt modelId="{6BC8E07B-13C9-48D7-BF8A-335628FC0964}" type="parTrans" cxnId="{9BAB896B-3485-4034-A13B-C8AEF7E34B22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18158DD8-716B-4792-B2FC-A3AE8E5A59AE}" type="sibTrans" cxnId="{9BAB896B-3485-4034-A13B-C8AEF7E34B22}">
      <dgm:prSet custT="1"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DDCA5F59-D369-4B37-82B4-6AE6CAC560D3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Formará parte de la Unidad de Transparencia </a:t>
          </a:r>
        </a:p>
      </dgm:t>
    </dgm:pt>
    <dgm:pt modelId="{8388D2A9-9370-4671-B57A-95583A901AF0}" type="parTrans" cxnId="{63B4C050-122E-4050-9EB9-D5AFFAD4D723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6002448E-C7B3-4A29-A067-CE8E9B86E0CB}" type="sibTrans" cxnId="{63B4C050-122E-4050-9EB9-D5AFFAD4D723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F3B1CFDE-FA3F-4BD1-A167-F944A13C8368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Realizará las atribuciones de la Unidad de Transparencia </a:t>
          </a:r>
        </a:p>
      </dgm:t>
    </dgm:pt>
    <dgm:pt modelId="{77A75E50-77EE-489B-8757-1204D80140AA}" type="parTrans" cxnId="{97CA7116-85AD-4E0A-B70F-48BA91D47789}">
      <dgm:prSet/>
      <dgm:spPr/>
      <dgm:t>
        <a:bodyPr/>
        <a:lstStyle/>
        <a:p>
          <a:endParaRPr lang="es-MX" sz="2600"/>
        </a:p>
      </dgm:t>
    </dgm:pt>
    <dgm:pt modelId="{25A8639A-D6BE-4A98-AFAF-4F78311400A4}" type="sibTrans" cxnId="{97CA7116-85AD-4E0A-B70F-48BA91D47789}">
      <dgm:prSet/>
      <dgm:spPr/>
      <dgm:t>
        <a:bodyPr/>
        <a:lstStyle/>
        <a:p>
          <a:endParaRPr lang="es-MX" sz="2600"/>
        </a:p>
      </dgm:t>
    </dgm:pt>
    <dgm:pt modelId="{89079FAB-91AE-4627-A41B-8F460952BB87}" type="pres">
      <dgm:prSet presAssocID="{50548365-68EB-4DC9-9FB1-BFA03FC626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FF70924-8A30-4EDA-A1C8-6F42E4D9C6F5}" type="pres">
      <dgm:prSet presAssocID="{74EE2156-82AC-4399-ACFA-2B54FE7BE4E3}" presName="hierRoot1" presStyleCnt="0">
        <dgm:presLayoutVars>
          <dgm:hierBranch val="init"/>
        </dgm:presLayoutVars>
      </dgm:prSet>
      <dgm:spPr/>
    </dgm:pt>
    <dgm:pt modelId="{FB181E6E-4EC8-4CD4-AE22-ADEE41B52D65}" type="pres">
      <dgm:prSet presAssocID="{74EE2156-82AC-4399-ACFA-2B54FE7BE4E3}" presName="rootComposite1" presStyleCnt="0"/>
      <dgm:spPr/>
    </dgm:pt>
    <dgm:pt modelId="{8E5ACE79-A27D-42D6-93C6-133807B9E25A}" type="pres">
      <dgm:prSet presAssocID="{74EE2156-82AC-4399-ACFA-2B54FE7BE4E3}" presName="rootText1" presStyleLbl="node0" presStyleIdx="0" presStyleCnt="1" custScaleX="105624" custScaleY="218236">
        <dgm:presLayoutVars>
          <dgm:chPref val="3"/>
        </dgm:presLayoutVars>
      </dgm:prSet>
      <dgm:spPr/>
    </dgm:pt>
    <dgm:pt modelId="{753A653A-F2B5-404C-A566-140F6E6DA987}" type="pres">
      <dgm:prSet presAssocID="{74EE2156-82AC-4399-ACFA-2B54FE7BE4E3}" presName="rootConnector1" presStyleLbl="node1" presStyleIdx="0" presStyleCnt="0"/>
      <dgm:spPr/>
    </dgm:pt>
    <dgm:pt modelId="{D6F9D9E4-CD40-4DD7-B59A-4D46D6D1CE8A}" type="pres">
      <dgm:prSet presAssocID="{74EE2156-82AC-4399-ACFA-2B54FE7BE4E3}" presName="hierChild2" presStyleCnt="0"/>
      <dgm:spPr/>
    </dgm:pt>
    <dgm:pt modelId="{2EB3A55D-68D3-493F-B588-2F74C4F7451A}" type="pres">
      <dgm:prSet presAssocID="{6BC8E07B-13C9-48D7-BF8A-335628FC0964}" presName="Name64" presStyleLbl="parChTrans1D2" presStyleIdx="0" presStyleCnt="1"/>
      <dgm:spPr/>
    </dgm:pt>
    <dgm:pt modelId="{1D63CCE5-BAB8-4A20-AE6A-094AA027DA20}" type="pres">
      <dgm:prSet presAssocID="{F3F085B9-71D3-499E-9B45-633006CFC41A}" presName="hierRoot2" presStyleCnt="0">
        <dgm:presLayoutVars>
          <dgm:hierBranch val="init"/>
        </dgm:presLayoutVars>
      </dgm:prSet>
      <dgm:spPr/>
    </dgm:pt>
    <dgm:pt modelId="{92FDBE9E-8DA5-43B6-9B53-673EDABF580F}" type="pres">
      <dgm:prSet presAssocID="{F3F085B9-71D3-499E-9B45-633006CFC41A}" presName="rootComposite" presStyleCnt="0"/>
      <dgm:spPr/>
    </dgm:pt>
    <dgm:pt modelId="{08BBEE05-BF04-4EFB-ADE9-CF561C826314}" type="pres">
      <dgm:prSet presAssocID="{F3F085B9-71D3-499E-9B45-633006CFC41A}" presName="rootText" presStyleLbl="node2" presStyleIdx="0" presStyleCnt="1" custScaleY="153862">
        <dgm:presLayoutVars>
          <dgm:chPref val="3"/>
        </dgm:presLayoutVars>
      </dgm:prSet>
      <dgm:spPr/>
    </dgm:pt>
    <dgm:pt modelId="{F975D13C-BE3E-4AD9-8EF6-EB2A1BD37A93}" type="pres">
      <dgm:prSet presAssocID="{F3F085B9-71D3-499E-9B45-633006CFC41A}" presName="rootConnector" presStyleLbl="node2" presStyleIdx="0" presStyleCnt="1"/>
      <dgm:spPr/>
    </dgm:pt>
    <dgm:pt modelId="{DB41871E-FE2B-4AE8-A6E2-6241BCB1410A}" type="pres">
      <dgm:prSet presAssocID="{F3F085B9-71D3-499E-9B45-633006CFC41A}" presName="hierChild4" presStyleCnt="0"/>
      <dgm:spPr/>
    </dgm:pt>
    <dgm:pt modelId="{D319017D-ED5C-4E66-954D-CA327DE2F6D1}" type="pres">
      <dgm:prSet presAssocID="{8388D2A9-9370-4671-B57A-95583A901AF0}" presName="Name64" presStyleLbl="parChTrans1D3" presStyleIdx="0" presStyleCnt="2"/>
      <dgm:spPr/>
    </dgm:pt>
    <dgm:pt modelId="{F57B3E0F-F8BC-40B0-87FD-455D11B4BA18}" type="pres">
      <dgm:prSet presAssocID="{DDCA5F59-D369-4B37-82B4-6AE6CAC560D3}" presName="hierRoot2" presStyleCnt="0">
        <dgm:presLayoutVars>
          <dgm:hierBranch val="init"/>
        </dgm:presLayoutVars>
      </dgm:prSet>
      <dgm:spPr/>
    </dgm:pt>
    <dgm:pt modelId="{77C86F74-2816-4846-BE7D-5411ADE160D8}" type="pres">
      <dgm:prSet presAssocID="{DDCA5F59-D369-4B37-82B4-6AE6CAC560D3}" presName="rootComposite" presStyleCnt="0"/>
      <dgm:spPr/>
    </dgm:pt>
    <dgm:pt modelId="{9300A1AC-AB1A-42CE-9B02-5F0F7DE42136}" type="pres">
      <dgm:prSet presAssocID="{DDCA5F59-D369-4B37-82B4-6AE6CAC560D3}" presName="rootText" presStyleLbl="node3" presStyleIdx="0" presStyleCnt="2" custScaleY="157720">
        <dgm:presLayoutVars>
          <dgm:chPref val="3"/>
        </dgm:presLayoutVars>
      </dgm:prSet>
      <dgm:spPr/>
    </dgm:pt>
    <dgm:pt modelId="{1C19DD91-ACE0-4D9B-9D99-78BD8A02F7CE}" type="pres">
      <dgm:prSet presAssocID="{DDCA5F59-D369-4B37-82B4-6AE6CAC560D3}" presName="rootConnector" presStyleLbl="node3" presStyleIdx="0" presStyleCnt="2"/>
      <dgm:spPr/>
    </dgm:pt>
    <dgm:pt modelId="{7DA497F6-F9DB-4707-A4CF-BEE3AB2E697F}" type="pres">
      <dgm:prSet presAssocID="{DDCA5F59-D369-4B37-82B4-6AE6CAC560D3}" presName="hierChild4" presStyleCnt="0"/>
      <dgm:spPr/>
    </dgm:pt>
    <dgm:pt modelId="{FFA32119-20FC-413F-AD92-71ACFA9FB566}" type="pres">
      <dgm:prSet presAssocID="{DDCA5F59-D369-4B37-82B4-6AE6CAC560D3}" presName="hierChild5" presStyleCnt="0"/>
      <dgm:spPr/>
    </dgm:pt>
    <dgm:pt modelId="{2701B60C-EFED-4B39-90FB-FBD5633A0722}" type="pres">
      <dgm:prSet presAssocID="{77A75E50-77EE-489B-8757-1204D80140AA}" presName="Name64" presStyleLbl="parChTrans1D3" presStyleIdx="1" presStyleCnt="2"/>
      <dgm:spPr/>
    </dgm:pt>
    <dgm:pt modelId="{1939D96A-972C-4D4F-B251-7802E4A99932}" type="pres">
      <dgm:prSet presAssocID="{F3B1CFDE-FA3F-4BD1-A167-F944A13C8368}" presName="hierRoot2" presStyleCnt="0">
        <dgm:presLayoutVars>
          <dgm:hierBranch val="init"/>
        </dgm:presLayoutVars>
      </dgm:prSet>
      <dgm:spPr/>
    </dgm:pt>
    <dgm:pt modelId="{FD302FA5-8615-4976-8134-8074B2EF4962}" type="pres">
      <dgm:prSet presAssocID="{F3B1CFDE-FA3F-4BD1-A167-F944A13C8368}" presName="rootComposite" presStyleCnt="0"/>
      <dgm:spPr/>
    </dgm:pt>
    <dgm:pt modelId="{9F063D3B-5BBA-4908-9FE5-F3144545BE5A}" type="pres">
      <dgm:prSet presAssocID="{F3B1CFDE-FA3F-4BD1-A167-F944A13C8368}" presName="rootText" presStyleLbl="node3" presStyleIdx="1" presStyleCnt="2" custScaleY="162428">
        <dgm:presLayoutVars>
          <dgm:chPref val="3"/>
        </dgm:presLayoutVars>
      </dgm:prSet>
      <dgm:spPr/>
    </dgm:pt>
    <dgm:pt modelId="{14CB2475-93CC-415D-8F3B-4952D701FD21}" type="pres">
      <dgm:prSet presAssocID="{F3B1CFDE-FA3F-4BD1-A167-F944A13C8368}" presName="rootConnector" presStyleLbl="node3" presStyleIdx="1" presStyleCnt="2"/>
      <dgm:spPr/>
    </dgm:pt>
    <dgm:pt modelId="{640D4EA8-2C1D-4963-BC81-4B141B0A49B4}" type="pres">
      <dgm:prSet presAssocID="{F3B1CFDE-FA3F-4BD1-A167-F944A13C8368}" presName="hierChild4" presStyleCnt="0"/>
      <dgm:spPr/>
    </dgm:pt>
    <dgm:pt modelId="{A374C04C-9CB4-47D2-B58D-21F74D4AE683}" type="pres">
      <dgm:prSet presAssocID="{F3B1CFDE-FA3F-4BD1-A167-F944A13C8368}" presName="hierChild5" presStyleCnt="0"/>
      <dgm:spPr/>
    </dgm:pt>
    <dgm:pt modelId="{9812D0E1-AE53-46C3-84E2-960CB64D6784}" type="pres">
      <dgm:prSet presAssocID="{F3F085B9-71D3-499E-9B45-633006CFC41A}" presName="hierChild5" presStyleCnt="0"/>
      <dgm:spPr/>
    </dgm:pt>
    <dgm:pt modelId="{8072B166-3733-411E-BC14-1777FE613EE0}" type="pres">
      <dgm:prSet presAssocID="{74EE2156-82AC-4399-ACFA-2B54FE7BE4E3}" presName="hierChild3" presStyleCnt="0"/>
      <dgm:spPr/>
    </dgm:pt>
  </dgm:ptLst>
  <dgm:cxnLst>
    <dgm:cxn modelId="{3629C704-5D85-42E1-91D8-ACEBC106CA38}" type="presOf" srcId="{74EE2156-82AC-4399-ACFA-2B54FE7BE4E3}" destId="{753A653A-F2B5-404C-A566-140F6E6DA987}" srcOrd="1" destOrd="0" presId="urn:microsoft.com/office/officeart/2009/3/layout/HorizontalOrganizationChart"/>
    <dgm:cxn modelId="{B071BB0B-8AD1-4028-986F-8BED70FC98F0}" type="presOf" srcId="{6BC8E07B-13C9-48D7-BF8A-335628FC0964}" destId="{2EB3A55D-68D3-493F-B588-2F74C4F7451A}" srcOrd="0" destOrd="0" presId="urn:microsoft.com/office/officeart/2009/3/layout/HorizontalOrganizationChart"/>
    <dgm:cxn modelId="{98ECF013-9215-48C3-BBF0-1B928CCF8D9A}" type="presOf" srcId="{DDCA5F59-D369-4B37-82B4-6AE6CAC560D3}" destId="{1C19DD91-ACE0-4D9B-9D99-78BD8A02F7CE}" srcOrd="1" destOrd="0" presId="urn:microsoft.com/office/officeart/2009/3/layout/HorizontalOrganizationChart"/>
    <dgm:cxn modelId="{97CA7116-85AD-4E0A-B70F-48BA91D47789}" srcId="{F3F085B9-71D3-499E-9B45-633006CFC41A}" destId="{F3B1CFDE-FA3F-4BD1-A167-F944A13C8368}" srcOrd="1" destOrd="0" parTransId="{77A75E50-77EE-489B-8757-1204D80140AA}" sibTransId="{25A8639A-D6BE-4A98-AFAF-4F78311400A4}"/>
    <dgm:cxn modelId="{9BAB896B-3485-4034-A13B-C8AEF7E34B22}" srcId="{74EE2156-82AC-4399-ACFA-2B54FE7BE4E3}" destId="{F3F085B9-71D3-499E-9B45-633006CFC41A}" srcOrd="0" destOrd="0" parTransId="{6BC8E07B-13C9-48D7-BF8A-335628FC0964}" sibTransId="{18158DD8-716B-4792-B2FC-A3AE8E5A59AE}"/>
    <dgm:cxn modelId="{63B4C050-122E-4050-9EB9-D5AFFAD4D723}" srcId="{F3F085B9-71D3-499E-9B45-633006CFC41A}" destId="{DDCA5F59-D369-4B37-82B4-6AE6CAC560D3}" srcOrd="0" destOrd="0" parTransId="{8388D2A9-9370-4671-B57A-95583A901AF0}" sibTransId="{6002448E-C7B3-4A29-A067-CE8E9B86E0CB}"/>
    <dgm:cxn modelId="{0F650774-5264-47AD-A54D-B501AF0629F8}" type="presOf" srcId="{DDCA5F59-D369-4B37-82B4-6AE6CAC560D3}" destId="{9300A1AC-AB1A-42CE-9B02-5F0F7DE42136}" srcOrd="0" destOrd="0" presId="urn:microsoft.com/office/officeart/2009/3/layout/HorizontalOrganizationChart"/>
    <dgm:cxn modelId="{4BE17788-4B15-4BF0-95AD-3A72C0B0027F}" type="presOf" srcId="{50548365-68EB-4DC9-9FB1-BFA03FC626D7}" destId="{89079FAB-91AE-4627-A41B-8F460952BB87}" srcOrd="0" destOrd="0" presId="urn:microsoft.com/office/officeart/2009/3/layout/HorizontalOrganizationChart"/>
    <dgm:cxn modelId="{E7FCC78C-72D8-45D4-AF15-7EFF63AD0116}" type="presOf" srcId="{8388D2A9-9370-4671-B57A-95583A901AF0}" destId="{D319017D-ED5C-4E66-954D-CA327DE2F6D1}" srcOrd="0" destOrd="0" presId="urn:microsoft.com/office/officeart/2009/3/layout/HorizontalOrganizationChart"/>
    <dgm:cxn modelId="{EB62028D-8BE5-4AC5-8207-F0D2E28E242A}" type="presOf" srcId="{F3F085B9-71D3-499E-9B45-633006CFC41A}" destId="{F975D13C-BE3E-4AD9-8EF6-EB2A1BD37A93}" srcOrd="1" destOrd="0" presId="urn:microsoft.com/office/officeart/2009/3/layout/HorizontalOrganizationChart"/>
    <dgm:cxn modelId="{EE8B7B9E-88B6-430B-8391-A6B31804EB57}" type="presOf" srcId="{F3B1CFDE-FA3F-4BD1-A167-F944A13C8368}" destId="{9F063D3B-5BBA-4908-9FE5-F3144545BE5A}" srcOrd="0" destOrd="0" presId="urn:microsoft.com/office/officeart/2009/3/layout/HorizontalOrganizationChart"/>
    <dgm:cxn modelId="{3C50ECB7-2F9D-41C9-A071-1075AD15189F}" srcId="{50548365-68EB-4DC9-9FB1-BFA03FC626D7}" destId="{74EE2156-82AC-4399-ACFA-2B54FE7BE4E3}" srcOrd="0" destOrd="0" parTransId="{CA4A75CB-C7C8-4FF2-8F8B-0153FB09446D}" sibTransId="{1759AA96-0228-454D-87F1-3EF7EDAA503A}"/>
    <dgm:cxn modelId="{5190FFCE-1518-4E90-A371-E86DC0C87A3D}" type="presOf" srcId="{F3F085B9-71D3-499E-9B45-633006CFC41A}" destId="{08BBEE05-BF04-4EFB-ADE9-CF561C826314}" srcOrd="0" destOrd="0" presId="urn:microsoft.com/office/officeart/2009/3/layout/HorizontalOrganizationChart"/>
    <dgm:cxn modelId="{AFAF2ECF-6AEF-4D74-A931-C57DD2C41B56}" type="presOf" srcId="{77A75E50-77EE-489B-8757-1204D80140AA}" destId="{2701B60C-EFED-4B39-90FB-FBD5633A0722}" srcOrd="0" destOrd="0" presId="urn:microsoft.com/office/officeart/2009/3/layout/HorizontalOrganizationChart"/>
    <dgm:cxn modelId="{24ED3CD0-A88B-40FF-9A31-B33161481A57}" type="presOf" srcId="{74EE2156-82AC-4399-ACFA-2B54FE7BE4E3}" destId="{8E5ACE79-A27D-42D6-93C6-133807B9E25A}" srcOrd="0" destOrd="0" presId="urn:microsoft.com/office/officeart/2009/3/layout/HorizontalOrganizationChart"/>
    <dgm:cxn modelId="{D849AEE9-BEF1-4E45-AC70-C1CC3C77D84B}" type="presOf" srcId="{F3B1CFDE-FA3F-4BD1-A167-F944A13C8368}" destId="{14CB2475-93CC-415D-8F3B-4952D701FD21}" srcOrd="1" destOrd="0" presId="urn:microsoft.com/office/officeart/2009/3/layout/HorizontalOrganizationChart"/>
    <dgm:cxn modelId="{8B88432B-A5D4-4026-A274-F4113469A47A}" type="presParOf" srcId="{89079FAB-91AE-4627-A41B-8F460952BB87}" destId="{EFF70924-8A30-4EDA-A1C8-6F42E4D9C6F5}" srcOrd="0" destOrd="0" presId="urn:microsoft.com/office/officeart/2009/3/layout/HorizontalOrganizationChart"/>
    <dgm:cxn modelId="{41DB3879-1539-4EBA-9DB3-AABCFEAA8FB5}" type="presParOf" srcId="{EFF70924-8A30-4EDA-A1C8-6F42E4D9C6F5}" destId="{FB181E6E-4EC8-4CD4-AE22-ADEE41B52D65}" srcOrd="0" destOrd="0" presId="urn:microsoft.com/office/officeart/2009/3/layout/HorizontalOrganizationChart"/>
    <dgm:cxn modelId="{3737CF1B-1C56-4535-8890-E97D1C5B188C}" type="presParOf" srcId="{FB181E6E-4EC8-4CD4-AE22-ADEE41B52D65}" destId="{8E5ACE79-A27D-42D6-93C6-133807B9E25A}" srcOrd="0" destOrd="0" presId="urn:microsoft.com/office/officeart/2009/3/layout/HorizontalOrganizationChart"/>
    <dgm:cxn modelId="{00A3EE8D-80B4-4F6B-8FB8-D78130EB679A}" type="presParOf" srcId="{FB181E6E-4EC8-4CD4-AE22-ADEE41B52D65}" destId="{753A653A-F2B5-404C-A566-140F6E6DA987}" srcOrd="1" destOrd="0" presId="urn:microsoft.com/office/officeart/2009/3/layout/HorizontalOrganizationChart"/>
    <dgm:cxn modelId="{BA207603-AD4E-495E-8B27-DFF7D5272AE8}" type="presParOf" srcId="{EFF70924-8A30-4EDA-A1C8-6F42E4D9C6F5}" destId="{D6F9D9E4-CD40-4DD7-B59A-4D46D6D1CE8A}" srcOrd="1" destOrd="0" presId="urn:microsoft.com/office/officeart/2009/3/layout/HorizontalOrganizationChart"/>
    <dgm:cxn modelId="{50D126B5-4541-46B1-97EA-6A6F45D60FAE}" type="presParOf" srcId="{D6F9D9E4-CD40-4DD7-B59A-4D46D6D1CE8A}" destId="{2EB3A55D-68D3-493F-B588-2F74C4F7451A}" srcOrd="0" destOrd="0" presId="urn:microsoft.com/office/officeart/2009/3/layout/HorizontalOrganizationChart"/>
    <dgm:cxn modelId="{655C04BD-C7F1-4E63-9628-ED0465A5156F}" type="presParOf" srcId="{D6F9D9E4-CD40-4DD7-B59A-4D46D6D1CE8A}" destId="{1D63CCE5-BAB8-4A20-AE6A-094AA027DA20}" srcOrd="1" destOrd="0" presId="urn:microsoft.com/office/officeart/2009/3/layout/HorizontalOrganizationChart"/>
    <dgm:cxn modelId="{FF396D71-C7A2-49ED-BB09-BC74CE857941}" type="presParOf" srcId="{1D63CCE5-BAB8-4A20-AE6A-094AA027DA20}" destId="{92FDBE9E-8DA5-43B6-9B53-673EDABF580F}" srcOrd="0" destOrd="0" presId="urn:microsoft.com/office/officeart/2009/3/layout/HorizontalOrganizationChart"/>
    <dgm:cxn modelId="{DB7E57C5-2751-4D32-8FF5-AF2BBD5E1FFB}" type="presParOf" srcId="{92FDBE9E-8DA5-43B6-9B53-673EDABF580F}" destId="{08BBEE05-BF04-4EFB-ADE9-CF561C826314}" srcOrd="0" destOrd="0" presId="urn:microsoft.com/office/officeart/2009/3/layout/HorizontalOrganizationChart"/>
    <dgm:cxn modelId="{A7E01645-BFE5-47EC-BB85-BAF1B5565D42}" type="presParOf" srcId="{92FDBE9E-8DA5-43B6-9B53-673EDABF580F}" destId="{F975D13C-BE3E-4AD9-8EF6-EB2A1BD37A93}" srcOrd="1" destOrd="0" presId="urn:microsoft.com/office/officeart/2009/3/layout/HorizontalOrganizationChart"/>
    <dgm:cxn modelId="{AC084F01-F56D-4495-B7E4-091BE1831337}" type="presParOf" srcId="{1D63CCE5-BAB8-4A20-AE6A-094AA027DA20}" destId="{DB41871E-FE2B-4AE8-A6E2-6241BCB1410A}" srcOrd="1" destOrd="0" presId="urn:microsoft.com/office/officeart/2009/3/layout/HorizontalOrganizationChart"/>
    <dgm:cxn modelId="{DBC74D0F-9465-4815-903D-7C33F206EE7B}" type="presParOf" srcId="{DB41871E-FE2B-4AE8-A6E2-6241BCB1410A}" destId="{D319017D-ED5C-4E66-954D-CA327DE2F6D1}" srcOrd="0" destOrd="0" presId="urn:microsoft.com/office/officeart/2009/3/layout/HorizontalOrganizationChart"/>
    <dgm:cxn modelId="{FACAD24D-2610-4953-904D-3ED6FAA8DA58}" type="presParOf" srcId="{DB41871E-FE2B-4AE8-A6E2-6241BCB1410A}" destId="{F57B3E0F-F8BC-40B0-87FD-455D11B4BA18}" srcOrd="1" destOrd="0" presId="urn:microsoft.com/office/officeart/2009/3/layout/HorizontalOrganizationChart"/>
    <dgm:cxn modelId="{5783C32F-2831-4195-8BAE-9E82928228C5}" type="presParOf" srcId="{F57B3E0F-F8BC-40B0-87FD-455D11B4BA18}" destId="{77C86F74-2816-4846-BE7D-5411ADE160D8}" srcOrd="0" destOrd="0" presId="urn:microsoft.com/office/officeart/2009/3/layout/HorizontalOrganizationChart"/>
    <dgm:cxn modelId="{883C5622-720A-466A-987C-8E8BB050371D}" type="presParOf" srcId="{77C86F74-2816-4846-BE7D-5411ADE160D8}" destId="{9300A1AC-AB1A-42CE-9B02-5F0F7DE42136}" srcOrd="0" destOrd="0" presId="urn:microsoft.com/office/officeart/2009/3/layout/HorizontalOrganizationChart"/>
    <dgm:cxn modelId="{28851601-6DA5-4095-BC5D-25D70C01D14D}" type="presParOf" srcId="{77C86F74-2816-4846-BE7D-5411ADE160D8}" destId="{1C19DD91-ACE0-4D9B-9D99-78BD8A02F7CE}" srcOrd="1" destOrd="0" presId="urn:microsoft.com/office/officeart/2009/3/layout/HorizontalOrganizationChart"/>
    <dgm:cxn modelId="{036AC750-8DC3-4F8F-9A97-A208BF65F39F}" type="presParOf" srcId="{F57B3E0F-F8BC-40B0-87FD-455D11B4BA18}" destId="{7DA497F6-F9DB-4707-A4CF-BEE3AB2E697F}" srcOrd="1" destOrd="0" presId="urn:microsoft.com/office/officeart/2009/3/layout/HorizontalOrganizationChart"/>
    <dgm:cxn modelId="{AC53774E-D828-4BB7-8439-67C75A6ADBEB}" type="presParOf" srcId="{F57B3E0F-F8BC-40B0-87FD-455D11B4BA18}" destId="{FFA32119-20FC-413F-AD92-71ACFA9FB566}" srcOrd="2" destOrd="0" presId="urn:microsoft.com/office/officeart/2009/3/layout/HorizontalOrganizationChart"/>
    <dgm:cxn modelId="{E4BF9976-7D68-4332-9388-A034E95B199C}" type="presParOf" srcId="{DB41871E-FE2B-4AE8-A6E2-6241BCB1410A}" destId="{2701B60C-EFED-4B39-90FB-FBD5633A0722}" srcOrd="2" destOrd="0" presId="urn:microsoft.com/office/officeart/2009/3/layout/HorizontalOrganizationChart"/>
    <dgm:cxn modelId="{2B30CFE2-BE65-4A46-998F-99F8ED57F567}" type="presParOf" srcId="{DB41871E-FE2B-4AE8-A6E2-6241BCB1410A}" destId="{1939D96A-972C-4D4F-B251-7802E4A99932}" srcOrd="3" destOrd="0" presId="urn:microsoft.com/office/officeart/2009/3/layout/HorizontalOrganizationChart"/>
    <dgm:cxn modelId="{2F15605B-AE70-43C2-8360-34A833D461B4}" type="presParOf" srcId="{1939D96A-972C-4D4F-B251-7802E4A99932}" destId="{FD302FA5-8615-4976-8134-8074B2EF4962}" srcOrd="0" destOrd="0" presId="urn:microsoft.com/office/officeart/2009/3/layout/HorizontalOrganizationChart"/>
    <dgm:cxn modelId="{5DC0F606-71D8-44A1-B639-8923811B65E9}" type="presParOf" srcId="{FD302FA5-8615-4976-8134-8074B2EF4962}" destId="{9F063D3B-5BBA-4908-9FE5-F3144545BE5A}" srcOrd="0" destOrd="0" presId="urn:microsoft.com/office/officeart/2009/3/layout/HorizontalOrganizationChart"/>
    <dgm:cxn modelId="{DF51ED02-DBE3-451A-8201-738EE2AF311D}" type="presParOf" srcId="{FD302FA5-8615-4976-8134-8074B2EF4962}" destId="{14CB2475-93CC-415D-8F3B-4952D701FD21}" srcOrd="1" destOrd="0" presId="urn:microsoft.com/office/officeart/2009/3/layout/HorizontalOrganizationChart"/>
    <dgm:cxn modelId="{DF0AF132-E4F6-47E5-BB3B-8E4F4F57686F}" type="presParOf" srcId="{1939D96A-972C-4D4F-B251-7802E4A99932}" destId="{640D4EA8-2C1D-4963-BC81-4B141B0A49B4}" srcOrd="1" destOrd="0" presId="urn:microsoft.com/office/officeart/2009/3/layout/HorizontalOrganizationChart"/>
    <dgm:cxn modelId="{1B07F8C4-CF86-4345-B6B3-D0F79D68258B}" type="presParOf" srcId="{1939D96A-972C-4D4F-B251-7802E4A99932}" destId="{A374C04C-9CB4-47D2-B58D-21F74D4AE683}" srcOrd="2" destOrd="0" presId="urn:microsoft.com/office/officeart/2009/3/layout/HorizontalOrganizationChart"/>
    <dgm:cxn modelId="{E9922B09-4B7F-403E-B222-60B4F8A76BE3}" type="presParOf" srcId="{1D63CCE5-BAB8-4A20-AE6A-094AA027DA20}" destId="{9812D0E1-AE53-46C3-84E2-960CB64D6784}" srcOrd="2" destOrd="0" presId="urn:microsoft.com/office/officeart/2009/3/layout/HorizontalOrganizationChart"/>
    <dgm:cxn modelId="{25987FDB-7929-4667-AA29-CB8FC090F55C}" type="presParOf" srcId="{EFF70924-8A30-4EDA-A1C8-6F42E4D9C6F5}" destId="{8072B166-3733-411E-BC14-1777FE613EE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1E456315-2926-4FDE-83B3-A4BFACE280C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293E60D1-F8E9-4472-ABDC-DEF701604DB9}">
      <dgm:prSet phldrT="[Texto]" custT="1"/>
      <dgm:spPr/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Impugnación </a:t>
          </a:r>
        </a:p>
      </dgm:t>
    </dgm:pt>
    <dgm:pt modelId="{36E58140-CD6E-4A3D-B915-50C42219B069}" type="parTrans" cxnId="{62984EB7-2805-44A9-91FE-F9FF1E386914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E19B632E-8631-4F27-BE77-D510F266B706}" type="sibTrans" cxnId="{62984EB7-2805-44A9-91FE-F9FF1E386914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875A11A-A3CC-4D09-B2A3-49E343D4E864}">
      <dgm:prSet phldrT="[Texto]" custT="1"/>
      <dgm:spPr/>
      <dgm:t>
        <a:bodyPr/>
        <a:lstStyle/>
        <a:p>
          <a:r>
            <a:rPr lang="es-MX" sz="2400" b="1" dirty="0">
              <a:latin typeface="Trebuchet MS" panose="020B0603020202020204" pitchFamily="34" charset="0"/>
            </a:rPr>
            <a:t>Recurso de revisión </a:t>
          </a:r>
        </a:p>
      </dgm:t>
    </dgm:pt>
    <dgm:pt modelId="{269440F6-9297-4991-8C7D-99E678DD6FD4}" type="parTrans" cxnId="{8F38DB5C-EDB8-44EE-A96B-EEEBB754FCAC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FEA8C89E-6083-4EDE-A9B6-415C3DFCE19C}" type="sibTrans" cxnId="{8F38DB5C-EDB8-44EE-A96B-EEEBB754FCAC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DCEE024F-7B76-42A0-A261-928D888BC426}">
      <dgm:prSet phldrT="[Texto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>
              <a:latin typeface="Arial Narrow" panose="020B0606020202030204" pitchFamily="34" charset="0"/>
            </a:rPr>
            <a:t>Derecho del T a inconformarse por la </a:t>
          </a:r>
          <a:r>
            <a:rPr lang="es-MX" sz="2400" b="1" dirty="0">
              <a:latin typeface="Arial Narrow" panose="020B0606020202030204" pitchFamily="34" charset="0"/>
            </a:rPr>
            <a:t>respuesta que emita el R </a:t>
          </a:r>
          <a:r>
            <a:rPr lang="es-MX" sz="2400" dirty="0">
              <a:latin typeface="Arial Narrow" panose="020B0606020202030204" pitchFamily="34" charset="0"/>
            </a:rPr>
            <a:t>a una solicitud de ejercicio de derechos ARCO</a:t>
          </a:r>
        </a:p>
      </dgm:t>
    </dgm:pt>
    <dgm:pt modelId="{0D0C0E1D-58FB-4D9E-8737-A5F17BBFB460}" type="parTrans" cxnId="{D0618BC4-C5A1-4359-9260-25A933662999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CBE3AF8D-26CD-4C25-A50A-30ACBB6C0E8C}" type="sibTrans" cxnId="{D0618BC4-C5A1-4359-9260-25A933662999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1D0F2B85-AA43-448F-912A-1675FD7EAB59}">
      <dgm:prSet phldrT="[Texto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>
              <a:latin typeface="Arial Narrow" panose="020B0606020202030204" pitchFamily="34" charset="0"/>
            </a:rPr>
            <a:t>El T podrá impugnar ante el INAI </a:t>
          </a:r>
          <a:r>
            <a:rPr lang="es-MX" sz="2400" b="1" dirty="0">
              <a:latin typeface="Arial Narrow" panose="020B0606020202030204" pitchFamily="34" charset="0"/>
            </a:rPr>
            <a:t>la resolución del recurso de revisión emitido por el Organismo garante</a:t>
          </a:r>
        </a:p>
      </dgm:t>
    </dgm:pt>
    <dgm:pt modelId="{B7B57912-84D6-4FBE-A765-B31D30D24AE7}" type="parTrans" cxnId="{A3817887-8ED9-4D6E-852F-393A9473A76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39843F8F-2C44-4544-9D0B-20364846F01E}" type="sibTrans" cxnId="{A3817887-8ED9-4D6E-852F-393A9473A76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984ACB7B-C7B8-4973-B7A4-3CC711E146C0}">
      <dgm:prSet phldrT="[Texto]" custT="1"/>
      <dgm:spPr/>
      <dgm:t>
        <a:bodyPr/>
        <a:lstStyle/>
        <a:p>
          <a:r>
            <a:rPr lang="es-MX" sz="2400" b="1" dirty="0">
              <a:latin typeface="Trebuchet MS" panose="020B0603020202020204" pitchFamily="34" charset="0"/>
            </a:rPr>
            <a:t>Recurso de inconformidad </a:t>
          </a:r>
        </a:p>
      </dgm:t>
    </dgm:pt>
    <dgm:pt modelId="{1D7F4388-9FD2-4D23-961F-2F468C2ECA1B}" type="sibTrans" cxnId="{40037644-405E-4752-9E2F-2D9737F67F91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D0346EAD-55D7-4636-B271-8BFF00DDA1F5}" type="parTrans" cxnId="{40037644-405E-4752-9E2F-2D9737F67F91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C9994EC-A9A7-4DAF-8639-38470437D0D6}" type="pres">
      <dgm:prSet presAssocID="{1E456315-2926-4FDE-83B3-A4BFACE280C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E290E3-1B3D-4B62-8FC4-F617CF83A638}" type="pres">
      <dgm:prSet presAssocID="{293E60D1-F8E9-4472-ABDC-DEF701604DB9}" presName="hierRoot1" presStyleCnt="0"/>
      <dgm:spPr/>
    </dgm:pt>
    <dgm:pt modelId="{2BCF573F-E276-4D81-BB8C-93D1A5DFC817}" type="pres">
      <dgm:prSet presAssocID="{293E60D1-F8E9-4472-ABDC-DEF701604DB9}" presName="composite" presStyleCnt="0"/>
      <dgm:spPr/>
    </dgm:pt>
    <dgm:pt modelId="{2E24E91A-7EF0-4486-8C42-7084CF6101AD}" type="pres">
      <dgm:prSet presAssocID="{293E60D1-F8E9-4472-ABDC-DEF701604DB9}" presName="background" presStyleLbl="node0" presStyleIdx="0" presStyleCnt="1"/>
      <dgm:spPr/>
    </dgm:pt>
    <dgm:pt modelId="{73267B14-866C-4934-AE78-30E690E00677}" type="pres">
      <dgm:prSet presAssocID="{293E60D1-F8E9-4472-ABDC-DEF701604DB9}" presName="text" presStyleLbl="fgAcc0" presStyleIdx="0" presStyleCnt="1" custScaleX="154400" custScaleY="116036">
        <dgm:presLayoutVars>
          <dgm:chPref val="3"/>
        </dgm:presLayoutVars>
      </dgm:prSet>
      <dgm:spPr/>
    </dgm:pt>
    <dgm:pt modelId="{A2D23CA7-A39D-4953-A0C9-777CE952675E}" type="pres">
      <dgm:prSet presAssocID="{293E60D1-F8E9-4472-ABDC-DEF701604DB9}" presName="hierChild2" presStyleCnt="0"/>
      <dgm:spPr/>
    </dgm:pt>
    <dgm:pt modelId="{2AFCB4D4-5B51-4590-829C-510E352C9641}" type="pres">
      <dgm:prSet presAssocID="{269440F6-9297-4991-8C7D-99E678DD6FD4}" presName="Name10" presStyleLbl="parChTrans1D2" presStyleIdx="0" presStyleCnt="2"/>
      <dgm:spPr/>
    </dgm:pt>
    <dgm:pt modelId="{EE962FF6-1EE8-4943-B2EC-59391107E040}" type="pres">
      <dgm:prSet presAssocID="{7875A11A-A3CC-4D09-B2A3-49E343D4E864}" presName="hierRoot2" presStyleCnt="0"/>
      <dgm:spPr/>
    </dgm:pt>
    <dgm:pt modelId="{AB531604-552A-4EE9-9A34-FB3CD1EEA5A4}" type="pres">
      <dgm:prSet presAssocID="{7875A11A-A3CC-4D09-B2A3-49E343D4E864}" presName="composite2" presStyleCnt="0"/>
      <dgm:spPr/>
    </dgm:pt>
    <dgm:pt modelId="{52CED9A2-5DF8-4EBB-9403-EDD1BA7D6DE4}" type="pres">
      <dgm:prSet presAssocID="{7875A11A-A3CC-4D09-B2A3-49E343D4E864}" presName="background2" presStyleLbl="node2" presStyleIdx="0" presStyleCnt="2"/>
      <dgm:spPr/>
    </dgm:pt>
    <dgm:pt modelId="{B6FF391B-CC82-474D-ACC7-B28422F4B9A3}" type="pres">
      <dgm:prSet presAssocID="{7875A11A-A3CC-4D09-B2A3-49E343D4E864}" presName="text2" presStyleLbl="fgAcc2" presStyleIdx="0" presStyleCnt="2" custScaleX="154400" custScaleY="116036">
        <dgm:presLayoutVars>
          <dgm:chPref val="3"/>
        </dgm:presLayoutVars>
      </dgm:prSet>
      <dgm:spPr/>
    </dgm:pt>
    <dgm:pt modelId="{C1769DAE-F392-488A-925C-1DD724A18520}" type="pres">
      <dgm:prSet presAssocID="{7875A11A-A3CC-4D09-B2A3-49E343D4E864}" presName="hierChild3" presStyleCnt="0"/>
      <dgm:spPr/>
    </dgm:pt>
    <dgm:pt modelId="{DAC320A8-F768-4367-95C7-C0A3C35E9B07}" type="pres">
      <dgm:prSet presAssocID="{0D0C0E1D-58FB-4D9E-8737-A5F17BBFB460}" presName="Name17" presStyleLbl="parChTrans1D3" presStyleIdx="0" presStyleCnt="2"/>
      <dgm:spPr/>
    </dgm:pt>
    <dgm:pt modelId="{A33192BC-A75A-4C57-9C15-5FF76E423B21}" type="pres">
      <dgm:prSet presAssocID="{DCEE024F-7B76-42A0-A261-928D888BC426}" presName="hierRoot3" presStyleCnt="0"/>
      <dgm:spPr/>
    </dgm:pt>
    <dgm:pt modelId="{026610DA-275F-44B7-AF01-8614C5A86C1A}" type="pres">
      <dgm:prSet presAssocID="{DCEE024F-7B76-42A0-A261-928D888BC426}" presName="composite3" presStyleCnt="0"/>
      <dgm:spPr/>
    </dgm:pt>
    <dgm:pt modelId="{35A67F0E-D6FD-4117-A5FE-AFAAB13A42D4}" type="pres">
      <dgm:prSet presAssocID="{DCEE024F-7B76-42A0-A261-928D888BC426}" presName="background3" presStyleLbl="node3" presStyleIdx="0" presStyleCnt="2"/>
      <dgm:spPr/>
    </dgm:pt>
    <dgm:pt modelId="{EE5FE257-6BF5-4E19-A68F-5FDFDDB82FAB}" type="pres">
      <dgm:prSet presAssocID="{DCEE024F-7B76-42A0-A261-928D888BC426}" presName="text3" presStyleLbl="fgAcc3" presStyleIdx="0" presStyleCnt="2" custScaleX="246222" custScaleY="116036">
        <dgm:presLayoutVars>
          <dgm:chPref val="3"/>
        </dgm:presLayoutVars>
      </dgm:prSet>
      <dgm:spPr/>
    </dgm:pt>
    <dgm:pt modelId="{87ED092E-A148-4B7A-A070-3A91496F23EA}" type="pres">
      <dgm:prSet presAssocID="{DCEE024F-7B76-42A0-A261-928D888BC426}" presName="hierChild4" presStyleCnt="0"/>
      <dgm:spPr/>
    </dgm:pt>
    <dgm:pt modelId="{8025741A-A491-456A-985E-916A8652AB86}" type="pres">
      <dgm:prSet presAssocID="{D0346EAD-55D7-4636-B271-8BFF00DDA1F5}" presName="Name10" presStyleLbl="parChTrans1D2" presStyleIdx="1" presStyleCnt="2"/>
      <dgm:spPr/>
    </dgm:pt>
    <dgm:pt modelId="{AB80BFB8-F013-48D1-B995-61B3AACE6283}" type="pres">
      <dgm:prSet presAssocID="{984ACB7B-C7B8-4973-B7A4-3CC711E146C0}" presName="hierRoot2" presStyleCnt="0"/>
      <dgm:spPr/>
    </dgm:pt>
    <dgm:pt modelId="{E7A5F341-C258-488D-8A78-9FA40A51554B}" type="pres">
      <dgm:prSet presAssocID="{984ACB7B-C7B8-4973-B7A4-3CC711E146C0}" presName="composite2" presStyleCnt="0"/>
      <dgm:spPr/>
    </dgm:pt>
    <dgm:pt modelId="{CE92E020-8772-4497-AB34-00E8EE72FA58}" type="pres">
      <dgm:prSet presAssocID="{984ACB7B-C7B8-4973-B7A4-3CC711E146C0}" presName="background2" presStyleLbl="node2" presStyleIdx="1" presStyleCnt="2"/>
      <dgm:spPr/>
    </dgm:pt>
    <dgm:pt modelId="{E00555CA-CFD2-421E-B521-9AB2BE9FD52D}" type="pres">
      <dgm:prSet presAssocID="{984ACB7B-C7B8-4973-B7A4-3CC711E146C0}" presName="text2" presStyleLbl="fgAcc2" presStyleIdx="1" presStyleCnt="2" custScaleX="154400" custScaleY="116036">
        <dgm:presLayoutVars>
          <dgm:chPref val="3"/>
        </dgm:presLayoutVars>
      </dgm:prSet>
      <dgm:spPr/>
    </dgm:pt>
    <dgm:pt modelId="{558EE7F0-6B12-415C-9560-553648BA8481}" type="pres">
      <dgm:prSet presAssocID="{984ACB7B-C7B8-4973-B7A4-3CC711E146C0}" presName="hierChild3" presStyleCnt="0"/>
      <dgm:spPr/>
    </dgm:pt>
    <dgm:pt modelId="{DEB59001-482D-45DB-8839-6DE84162B1A0}" type="pres">
      <dgm:prSet presAssocID="{B7B57912-84D6-4FBE-A765-B31D30D24AE7}" presName="Name17" presStyleLbl="parChTrans1D3" presStyleIdx="1" presStyleCnt="2"/>
      <dgm:spPr/>
    </dgm:pt>
    <dgm:pt modelId="{44FAB646-4A67-474B-A7B7-7BD17C530B14}" type="pres">
      <dgm:prSet presAssocID="{1D0F2B85-AA43-448F-912A-1675FD7EAB59}" presName="hierRoot3" presStyleCnt="0"/>
      <dgm:spPr/>
    </dgm:pt>
    <dgm:pt modelId="{C17BF67F-ADF5-4C3B-AD49-6248DFFC018F}" type="pres">
      <dgm:prSet presAssocID="{1D0F2B85-AA43-448F-912A-1675FD7EAB59}" presName="composite3" presStyleCnt="0"/>
      <dgm:spPr/>
    </dgm:pt>
    <dgm:pt modelId="{63129566-220B-4FE9-BAA4-3C6D09D1D3EB}" type="pres">
      <dgm:prSet presAssocID="{1D0F2B85-AA43-448F-912A-1675FD7EAB59}" presName="background3" presStyleLbl="node3" presStyleIdx="1" presStyleCnt="2"/>
      <dgm:spPr/>
    </dgm:pt>
    <dgm:pt modelId="{729DD737-288A-4AF1-8DD2-969332005130}" type="pres">
      <dgm:prSet presAssocID="{1D0F2B85-AA43-448F-912A-1675FD7EAB59}" presName="text3" presStyleLbl="fgAcc3" presStyleIdx="1" presStyleCnt="2" custScaleX="236409" custScaleY="116036">
        <dgm:presLayoutVars>
          <dgm:chPref val="3"/>
        </dgm:presLayoutVars>
      </dgm:prSet>
      <dgm:spPr/>
    </dgm:pt>
    <dgm:pt modelId="{C3FCFA82-1CF5-479F-B932-7F00FF8C6A75}" type="pres">
      <dgm:prSet presAssocID="{1D0F2B85-AA43-448F-912A-1675FD7EAB59}" presName="hierChild4" presStyleCnt="0"/>
      <dgm:spPr/>
    </dgm:pt>
  </dgm:ptLst>
  <dgm:cxnLst>
    <dgm:cxn modelId="{8F38DB5C-EDB8-44EE-A96B-EEEBB754FCAC}" srcId="{293E60D1-F8E9-4472-ABDC-DEF701604DB9}" destId="{7875A11A-A3CC-4D09-B2A3-49E343D4E864}" srcOrd="0" destOrd="0" parTransId="{269440F6-9297-4991-8C7D-99E678DD6FD4}" sibTransId="{FEA8C89E-6083-4EDE-A9B6-415C3DFCE19C}"/>
    <dgm:cxn modelId="{4F4B1A43-8638-4EC4-8B01-A8905AAE3BB0}" type="presOf" srcId="{293E60D1-F8E9-4472-ABDC-DEF701604DB9}" destId="{73267B14-866C-4934-AE78-30E690E00677}" srcOrd="0" destOrd="0" presId="urn:microsoft.com/office/officeart/2005/8/layout/hierarchy1"/>
    <dgm:cxn modelId="{40037644-405E-4752-9E2F-2D9737F67F91}" srcId="{293E60D1-F8E9-4472-ABDC-DEF701604DB9}" destId="{984ACB7B-C7B8-4973-B7A4-3CC711E146C0}" srcOrd="1" destOrd="0" parTransId="{D0346EAD-55D7-4636-B271-8BFF00DDA1F5}" sibTransId="{1D7F4388-9FD2-4D23-961F-2F468C2ECA1B}"/>
    <dgm:cxn modelId="{1DC65373-86D6-42BB-8711-C52AA6BE2125}" type="presOf" srcId="{7875A11A-A3CC-4D09-B2A3-49E343D4E864}" destId="{B6FF391B-CC82-474D-ACC7-B28422F4B9A3}" srcOrd="0" destOrd="0" presId="urn:microsoft.com/office/officeart/2005/8/layout/hierarchy1"/>
    <dgm:cxn modelId="{8B339582-37A7-4F8F-86D3-7FFA9D60E486}" type="presOf" srcId="{D0346EAD-55D7-4636-B271-8BFF00DDA1F5}" destId="{8025741A-A491-456A-985E-916A8652AB86}" srcOrd="0" destOrd="0" presId="urn:microsoft.com/office/officeart/2005/8/layout/hierarchy1"/>
    <dgm:cxn modelId="{A3817887-8ED9-4D6E-852F-393A9473A765}" srcId="{984ACB7B-C7B8-4973-B7A4-3CC711E146C0}" destId="{1D0F2B85-AA43-448F-912A-1675FD7EAB59}" srcOrd="0" destOrd="0" parTransId="{B7B57912-84D6-4FBE-A765-B31D30D24AE7}" sibTransId="{39843F8F-2C44-4544-9D0B-20364846F01E}"/>
    <dgm:cxn modelId="{2815E48D-9846-4A3A-989A-0EF763D8A6AB}" type="presOf" srcId="{984ACB7B-C7B8-4973-B7A4-3CC711E146C0}" destId="{E00555CA-CFD2-421E-B521-9AB2BE9FD52D}" srcOrd="0" destOrd="0" presId="urn:microsoft.com/office/officeart/2005/8/layout/hierarchy1"/>
    <dgm:cxn modelId="{E0077C96-A76B-4A56-9B04-2F7F27540541}" type="presOf" srcId="{1D0F2B85-AA43-448F-912A-1675FD7EAB59}" destId="{729DD737-288A-4AF1-8DD2-969332005130}" srcOrd="0" destOrd="0" presId="urn:microsoft.com/office/officeart/2005/8/layout/hierarchy1"/>
    <dgm:cxn modelId="{D42D94B2-F86F-46CE-BA3D-0559CE18EE94}" type="presOf" srcId="{DCEE024F-7B76-42A0-A261-928D888BC426}" destId="{EE5FE257-6BF5-4E19-A68F-5FDFDDB82FAB}" srcOrd="0" destOrd="0" presId="urn:microsoft.com/office/officeart/2005/8/layout/hierarchy1"/>
    <dgm:cxn modelId="{3799A4B6-E248-4C88-8DAB-C3FE3E862994}" type="presOf" srcId="{B7B57912-84D6-4FBE-A765-B31D30D24AE7}" destId="{DEB59001-482D-45DB-8839-6DE84162B1A0}" srcOrd="0" destOrd="0" presId="urn:microsoft.com/office/officeart/2005/8/layout/hierarchy1"/>
    <dgm:cxn modelId="{62984EB7-2805-44A9-91FE-F9FF1E386914}" srcId="{1E456315-2926-4FDE-83B3-A4BFACE280C6}" destId="{293E60D1-F8E9-4472-ABDC-DEF701604DB9}" srcOrd="0" destOrd="0" parTransId="{36E58140-CD6E-4A3D-B915-50C42219B069}" sibTransId="{E19B632E-8631-4F27-BE77-D510F266B706}"/>
    <dgm:cxn modelId="{D0618BC4-C5A1-4359-9260-25A933662999}" srcId="{7875A11A-A3CC-4D09-B2A3-49E343D4E864}" destId="{DCEE024F-7B76-42A0-A261-928D888BC426}" srcOrd="0" destOrd="0" parTransId="{0D0C0E1D-58FB-4D9E-8737-A5F17BBFB460}" sibTransId="{CBE3AF8D-26CD-4C25-A50A-30ACBB6C0E8C}"/>
    <dgm:cxn modelId="{B8FB5ADC-1F2E-405F-8041-EB9FED453204}" type="presOf" srcId="{1E456315-2926-4FDE-83B3-A4BFACE280C6}" destId="{7C9994EC-A9A7-4DAF-8639-38470437D0D6}" srcOrd="0" destOrd="0" presId="urn:microsoft.com/office/officeart/2005/8/layout/hierarchy1"/>
    <dgm:cxn modelId="{295F88F0-07AA-4D8C-8AFC-094B50CA97DD}" type="presOf" srcId="{0D0C0E1D-58FB-4D9E-8737-A5F17BBFB460}" destId="{DAC320A8-F768-4367-95C7-C0A3C35E9B07}" srcOrd="0" destOrd="0" presId="urn:microsoft.com/office/officeart/2005/8/layout/hierarchy1"/>
    <dgm:cxn modelId="{28A101F8-6E76-4842-B216-3259B0762B02}" type="presOf" srcId="{269440F6-9297-4991-8C7D-99E678DD6FD4}" destId="{2AFCB4D4-5B51-4590-829C-510E352C9641}" srcOrd="0" destOrd="0" presId="urn:microsoft.com/office/officeart/2005/8/layout/hierarchy1"/>
    <dgm:cxn modelId="{191106CE-9C61-4B0D-9233-E57C30CFEF14}" type="presParOf" srcId="{7C9994EC-A9A7-4DAF-8639-38470437D0D6}" destId="{3FE290E3-1B3D-4B62-8FC4-F617CF83A638}" srcOrd="0" destOrd="0" presId="urn:microsoft.com/office/officeart/2005/8/layout/hierarchy1"/>
    <dgm:cxn modelId="{22DF4433-982E-4FC9-BC0B-6AAED0D83387}" type="presParOf" srcId="{3FE290E3-1B3D-4B62-8FC4-F617CF83A638}" destId="{2BCF573F-E276-4D81-BB8C-93D1A5DFC817}" srcOrd="0" destOrd="0" presId="urn:microsoft.com/office/officeart/2005/8/layout/hierarchy1"/>
    <dgm:cxn modelId="{E75F1542-5229-4BB5-A604-1FFD29BE2AD4}" type="presParOf" srcId="{2BCF573F-E276-4D81-BB8C-93D1A5DFC817}" destId="{2E24E91A-7EF0-4486-8C42-7084CF6101AD}" srcOrd="0" destOrd="0" presId="urn:microsoft.com/office/officeart/2005/8/layout/hierarchy1"/>
    <dgm:cxn modelId="{F6956D84-BEA0-491C-A97A-7732AC08AB91}" type="presParOf" srcId="{2BCF573F-E276-4D81-BB8C-93D1A5DFC817}" destId="{73267B14-866C-4934-AE78-30E690E00677}" srcOrd="1" destOrd="0" presId="urn:microsoft.com/office/officeart/2005/8/layout/hierarchy1"/>
    <dgm:cxn modelId="{ADCDC4CE-A3E2-4F8C-95A0-A45024E5602C}" type="presParOf" srcId="{3FE290E3-1B3D-4B62-8FC4-F617CF83A638}" destId="{A2D23CA7-A39D-4953-A0C9-777CE952675E}" srcOrd="1" destOrd="0" presId="urn:microsoft.com/office/officeart/2005/8/layout/hierarchy1"/>
    <dgm:cxn modelId="{DBFE52D4-46D7-42E2-A512-1EC5DA9A6EBC}" type="presParOf" srcId="{A2D23CA7-A39D-4953-A0C9-777CE952675E}" destId="{2AFCB4D4-5B51-4590-829C-510E352C9641}" srcOrd="0" destOrd="0" presId="urn:microsoft.com/office/officeart/2005/8/layout/hierarchy1"/>
    <dgm:cxn modelId="{D4408E39-F20B-4648-9531-5CBE1BAF9BA4}" type="presParOf" srcId="{A2D23CA7-A39D-4953-A0C9-777CE952675E}" destId="{EE962FF6-1EE8-4943-B2EC-59391107E040}" srcOrd="1" destOrd="0" presId="urn:microsoft.com/office/officeart/2005/8/layout/hierarchy1"/>
    <dgm:cxn modelId="{4E03EFBC-4960-46F9-83D3-8DC7B8994DFC}" type="presParOf" srcId="{EE962FF6-1EE8-4943-B2EC-59391107E040}" destId="{AB531604-552A-4EE9-9A34-FB3CD1EEA5A4}" srcOrd="0" destOrd="0" presId="urn:microsoft.com/office/officeart/2005/8/layout/hierarchy1"/>
    <dgm:cxn modelId="{6C14E557-D753-4980-9356-EE02C18836EE}" type="presParOf" srcId="{AB531604-552A-4EE9-9A34-FB3CD1EEA5A4}" destId="{52CED9A2-5DF8-4EBB-9403-EDD1BA7D6DE4}" srcOrd="0" destOrd="0" presId="urn:microsoft.com/office/officeart/2005/8/layout/hierarchy1"/>
    <dgm:cxn modelId="{EE3230E5-FDEC-429C-843B-940C7823156E}" type="presParOf" srcId="{AB531604-552A-4EE9-9A34-FB3CD1EEA5A4}" destId="{B6FF391B-CC82-474D-ACC7-B28422F4B9A3}" srcOrd="1" destOrd="0" presId="urn:microsoft.com/office/officeart/2005/8/layout/hierarchy1"/>
    <dgm:cxn modelId="{35BBD504-6025-4DD2-AC91-2831817F8785}" type="presParOf" srcId="{EE962FF6-1EE8-4943-B2EC-59391107E040}" destId="{C1769DAE-F392-488A-925C-1DD724A18520}" srcOrd="1" destOrd="0" presId="urn:microsoft.com/office/officeart/2005/8/layout/hierarchy1"/>
    <dgm:cxn modelId="{65457C8F-CF44-4F40-A64B-ECF593080DAD}" type="presParOf" srcId="{C1769DAE-F392-488A-925C-1DD724A18520}" destId="{DAC320A8-F768-4367-95C7-C0A3C35E9B07}" srcOrd="0" destOrd="0" presId="urn:microsoft.com/office/officeart/2005/8/layout/hierarchy1"/>
    <dgm:cxn modelId="{79473B8C-5ECF-4F4F-8067-E129E93DC1FF}" type="presParOf" srcId="{C1769DAE-F392-488A-925C-1DD724A18520}" destId="{A33192BC-A75A-4C57-9C15-5FF76E423B21}" srcOrd="1" destOrd="0" presId="urn:microsoft.com/office/officeart/2005/8/layout/hierarchy1"/>
    <dgm:cxn modelId="{0F0EED6C-8837-43A6-A4D9-04EFACC35608}" type="presParOf" srcId="{A33192BC-A75A-4C57-9C15-5FF76E423B21}" destId="{026610DA-275F-44B7-AF01-8614C5A86C1A}" srcOrd="0" destOrd="0" presId="urn:microsoft.com/office/officeart/2005/8/layout/hierarchy1"/>
    <dgm:cxn modelId="{303B1C61-99BE-4313-A821-67A7B4DA16F4}" type="presParOf" srcId="{026610DA-275F-44B7-AF01-8614C5A86C1A}" destId="{35A67F0E-D6FD-4117-A5FE-AFAAB13A42D4}" srcOrd="0" destOrd="0" presId="urn:microsoft.com/office/officeart/2005/8/layout/hierarchy1"/>
    <dgm:cxn modelId="{50DEDFB3-750A-415F-BEB4-82A1B4646D98}" type="presParOf" srcId="{026610DA-275F-44B7-AF01-8614C5A86C1A}" destId="{EE5FE257-6BF5-4E19-A68F-5FDFDDB82FAB}" srcOrd="1" destOrd="0" presId="urn:microsoft.com/office/officeart/2005/8/layout/hierarchy1"/>
    <dgm:cxn modelId="{FD5ECD56-0753-4474-87EF-D5BAFC62C552}" type="presParOf" srcId="{A33192BC-A75A-4C57-9C15-5FF76E423B21}" destId="{87ED092E-A148-4B7A-A070-3A91496F23EA}" srcOrd="1" destOrd="0" presId="urn:microsoft.com/office/officeart/2005/8/layout/hierarchy1"/>
    <dgm:cxn modelId="{A43540DE-7C4D-4AAF-8470-48E6836F00ED}" type="presParOf" srcId="{A2D23CA7-A39D-4953-A0C9-777CE952675E}" destId="{8025741A-A491-456A-985E-916A8652AB86}" srcOrd="2" destOrd="0" presId="urn:microsoft.com/office/officeart/2005/8/layout/hierarchy1"/>
    <dgm:cxn modelId="{8E1D99D7-2997-4AE1-9716-DEF16F59907B}" type="presParOf" srcId="{A2D23CA7-A39D-4953-A0C9-777CE952675E}" destId="{AB80BFB8-F013-48D1-B995-61B3AACE6283}" srcOrd="3" destOrd="0" presId="urn:microsoft.com/office/officeart/2005/8/layout/hierarchy1"/>
    <dgm:cxn modelId="{0F7B90A8-B0A9-46CE-B279-B765F77E5F3B}" type="presParOf" srcId="{AB80BFB8-F013-48D1-B995-61B3AACE6283}" destId="{E7A5F341-C258-488D-8A78-9FA40A51554B}" srcOrd="0" destOrd="0" presId="urn:microsoft.com/office/officeart/2005/8/layout/hierarchy1"/>
    <dgm:cxn modelId="{D67185CD-7D3F-4C45-BF25-067CD74B267A}" type="presParOf" srcId="{E7A5F341-C258-488D-8A78-9FA40A51554B}" destId="{CE92E020-8772-4497-AB34-00E8EE72FA58}" srcOrd="0" destOrd="0" presId="urn:microsoft.com/office/officeart/2005/8/layout/hierarchy1"/>
    <dgm:cxn modelId="{C4992532-6F7A-48E8-9214-393DB89C88C2}" type="presParOf" srcId="{E7A5F341-C258-488D-8A78-9FA40A51554B}" destId="{E00555CA-CFD2-421E-B521-9AB2BE9FD52D}" srcOrd="1" destOrd="0" presId="urn:microsoft.com/office/officeart/2005/8/layout/hierarchy1"/>
    <dgm:cxn modelId="{F5DF1A2A-2FBA-484B-A33E-351060215805}" type="presParOf" srcId="{AB80BFB8-F013-48D1-B995-61B3AACE6283}" destId="{558EE7F0-6B12-415C-9560-553648BA8481}" srcOrd="1" destOrd="0" presId="urn:microsoft.com/office/officeart/2005/8/layout/hierarchy1"/>
    <dgm:cxn modelId="{FB9415E5-19EE-4735-8380-11574D34AA11}" type="presParOf" srcId="{558EE7F0-6B12-415C-9560-553648BA8481}" destId="{DEB59001-482D-45DB-8839-6DE84162B1A0}" srcOrd="0" destOrd="0" presId="urn:microsoft.com/office/officeart/2005/8/layout/hierarchy1"/>
    <dgm:cxn modelId="{8DF3F680-1722-47BE-B80D-509A85585C83}" type="presParOf" srcId="{558EE7F0-6B12-415C-9560-553648BA8481}" destId="{44FAB646-4A67-474B-A7B7-7BD17C530B14}" srcOrd="1" destOrd="0" presId="urn:microsoft.com/office/officeart/2005/8/layout/hierarchy1"/>
    <dgm:cxn modelId="{0E3AA492-3D89-4092-9D7A-A1B6915773D2}" type="presParOf" srcId="{44FAB646-4A67-474B-A7B7-7BD17C530B14}" destId="{C17BF67F-ADF5-4C3B-AD49-6248DFFC018F}" srcOrd="0" destOrd="0" presId="urn:microsoft.com/office/officeart/2005/8/layout/hierarchy1"/>
    <dgm:cxn modelId="{2587141C-51E4-4AFA-B733-67B0B5C0F1B0}" type="presParOf" srcId="{C17BF67F-ADF5-4C3B-AD49-6248DFFC018F}" destId="{63129566-220B-4FE9-BAA4-3C6D09D1D3EB}" srcOrd="0" destOrd="0" presId="urn:microsoft.com/office/officeart/2005/8/layout/hierarchy1"/>
    <dgm:cxn modelId="{9F2C89DD-EFA8-45B9-9CB5-A3CF42D0B212}" type="presParOf" srcId="{C17BF67F-ADF5-4C3B-AD49-6248DFFC018F}" destId="{729DD737-288A-4AF1-8DD2-969332005130}" srcOrd="1" destOrd="0" presId="urn:microsoft.com/office/officeart/2005/8/layout/hierarchy1"/>
    <dgm:cxn modelId="{E6ACFD2B-FB9C-467B-9EF7-25CD2D24A183}" type="presParOf" srcId="{44FAB646-4A67-474B-A7B7-7BD17C530B14}" destId="{C3FCFA82-1CF5-479F-B932-7F00FF8C6A7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63846084-DEAA-422A-9AE3-5AEDA245B24A}" type="doc">
      <dgm:prSet loTypeId="urn:microsoft.com/office/officeart/2008/layout/NameandTitleOrganizationalChart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F01DF2D-0E83-4359-BC06-2A41D2EAF4D7}">
      <dgm:prSet phldrT="[Texto]" custT="1"/>
      <dgm:spPr/>
      <dgm:t>
        <a:bodyPr/>
        <a:lstStyle/>
        <a:p>
          <a:r>
            <a:rPr lang="es-ES" sz="2400" b="1" dirty="0">
              <a:latin typeface="Arial Narrow" panose="020B0606020202030204" pitchFamily="34" charset="0"/>
            </a:rPr>
            <a:t>Inconformidad por respuesta </a:t>
          </a:r>
          <a:r>
            <a:rPr lang="es-ES" sz="2400" dirty="0">
              <a:latin typeface="Arial Narrow" panose="020B0606020202030204" pitchFamily="34" charset="0"/>
            </a:rPr>
            <a:t>a una solicitud de derechos ARCO</a:t>
          </a:r>
        </a:p>
      </dgm:t>
    </dgm:pt>
    <dgm:pt modelId="{547427C4-38F7-4722-A4CE-170DF1A04D3E}" type="parTrans" cxnId="{C11FB63C-07AF-43CC-8027-1398D0662D19}">
      <dgm:prSet/>
      <dgm:spPr/>
      <dgm:t>
        <a:bodyPr/>
        <a:lstStyle/>
        <a:p>
          <a:endParaRPr lang="es-ES"/>
        </a:p>
      </dgm:t>
    </dgm:pt>
    <dgm:pt modelId="{E9E6FC22-D645-4AC1-9766-0F1C845ECE87}" type="sibTrans" cxnId="{C11FB63C-07AF-43CC-8027-1398D0662D19}">
      <dgm:prSet custT="1"/>
      <dgm:spPr/>
      <dgm:t>
        <a:bodyPr/>
        <a:lstStyle/>
        <a:p>
          <a:pPr algn="just"/>
          <a:r>
            <a:rPr lang="es-ES" sz="1600" b="1" dirty="0">
              <a:latin typeface="Trebuchet MS" panose="020B0603020202020204" pitchFamily="34" charset="0"/>
            </a:rPr>
            <a:t>15 días para su interposición, a partir del día siguiente de la notificación de la respuesta.</a:t>
          </a:r>
        </a:p>
      </dgm:t>
    </dgm:pt>
    <dgm:pt modelId="{80A1D9D3-9D07-42E3-9D2E-01D7FD97AC1A}">
      <dgm:prSet phldrT="[Texto]" custT="1"/>
      <dgm:spPr/>
      <dgm:t>
        <a:bodyPr/>
        <a:lstStyle/>
        <a:p>
          <a:r>
            <a:rPr lang="es-ES" sz="2400" b="1" dirty="0">
              <a:latin typeface="Arial Narrow" panose="020B0606020202030204" pitchFamily="34" charset="0"/>
            </a:rPr>
            <a:t>Falta de respuesta </a:t>
          </a:r>
          <a:r>
            <a:rPr lang="es-ES" sz="2400" dirty="0">
              <a:latin typeface="Arial Narrow" panose="020B0606020202030204" pitchFamily="34" charset="0"/>
            </a:rPr>
            <a:t>a una solicitud de ejercicio de derechos ARCO</a:t>
          </a:r>
        </a:p>
      </dgm:t>
    </dgm:pt>
    <dgm:pt modelId="{F47B84ED-45CE-4587-A26B-2599419BDE8D}" type="parTrans" cxnId="{53398258-CF90-4625-B5BB-88759050C21D}">
      <dgm:prSet/>
      <dgm:spPr/>
      <dgm:t>
        <a:bodyPr/>
        <a:lstStyle/>
        <a:p>
          <a:endParaRPr lang="es-ES"/>
        </a:p>
      </dgm:t>
    </dgm:pt>
    <dgm:pt modelId="{BF9B5989-9CD0-4301-803E-8BE6613A3ECA}" type="sibTrans" cxnId="{53398258-CF90-4625-B5BB-88759050C21D}">
      <dgm:prSet custT="1"/>
      <dgm:spPr/>
      <dgm:t>
        <a:bodyPr/>
        <a:lstStyle/>
        <a:p>
          <a:pPr algn="just"/>
          <a:r>
            <a:rPr lang="es-ES" sz="1600" b="1" dirty="0">
              <a:latin typeface="Trebuchet MS" panose="020B0603020202020204" pitchFamily="34" charset="0"/>
            </a:rPr>
            <a:t>15 días para su interposición, a partir del día siguiente al vencimiento del plazo para dar respuesta. </a:t>
          </a:r>
        </a:p>
      </dgm:t>
    </dgm:pt>
    <dgm:pt modelId="{4982E635-6284-4309-ABC9-18028B36A11B}">
      <dgm:prSet phldrT="[Texto]" custT="1"/>
      <dgm:spPr/>
      <dgm:t>
        <a:bodyPr/>
        <a:lstStyle/>
        <a:p>
          <a:r>
            <a:rPr lang="es-ES" sz="2800" dirty="0">
              <a:latin typeface="Arial Narrow" panose="020B0606020202030204" pitchFamily="34" charset="0"/>
            </a:rPr>
            <a:t>Unidad de Transparencia u Organismo garante</a:t>
          </a:r>
        </a:p>
      </dgm:t>
    </dgm:pt>
    <dgm:pt modelId="{EF254C3E-BFE5-43E3-8B5B-9F3EF45BE1C0}" type="parTrans" cxnId="{451E9334-965C-4AF4-A022-C4A141347A76}">
      <dgm:prSet/>
      <dgm:spPr/>
      <dgm:t>
        <a:bodyPr/>
        <a:lstStyle/>
        <a:p>
          <a:endParaRPr lang="es-ES"/>
        </a:p>
      </dgm:t>
    </dgm:pt>
    <dgm:pt modelId="{D9658481-4855-431E-8474-42134F64E180}" type="sibTrans" cxnId="{451E9334-965C-4AF4-A022-C4A141347A76}">
      <dgm:prSet custT="1"/>
      <dgm:spPr/>
      <dgm:t>
        <a:bodyPr/>
        <a:lstStyle/>
        <a:p>
          <a:pPr algn="ctr"/>
          <a:r>
            <a:rPr lang="es-ES" sz="2000" dirty="0"/>
            <a:t>Por</a:t>
          </a:r>
        </a:p>
      </dgm:t>
    </dgm:pt>
    <dgm:pt modelId="{45DBAAD2-D82E-45DD-BC20-A9800435A067}" type="pres">
      <dgm:prSet presAssocID="{63846084-DEAA-422A-9AE3-5AEDA245B24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B8C475B-66B2-43A9-ACB0-BE2238FB2F4F}" type="pres">
      <dgm:prSet presAssocID="{4982E635-6284-4309-ABC9-18028B36A11B}" presName="hierRoot1" presStyleCnt="0">
        <dgm:presLayoutVars>
          <dgm:hierBranch val="init"/>
        </dgm:presLayoutVars>
      </dgm:prSet>
      <dgm:spPr/>
    </dgm:pt>
    <dgm:pt modelId="{54311F3F-0817-4564-802D-9AFFD51687C0}" type="pres">
      <dgm:prSet presAssocID="{4982E635-6284-4309-ABC9-18028B36A11B}" presName="rootComposite1" presStyleCnt="0"/>
      <dgm:spPr/>
    </dgm:pt>
    <dgm:pt modelId="{FF140CB9-6D17-4C56-BD30-6A714FC32FB7}" type="pres">
      <dgm:prSet presAssocID="{4982E635-6284-4309-ABC9-18028B36A11B}" presName="rootText1" presStyleLbl="node0" presStyleIdx="0" presStyleCnt="1">
        <dgm:presLayoutVars>
          <dgm:chMax/>
          <dgm:chPref val="3"/>
        </dgm:presLayoutVars>
      </dgm:prSet>
      <dgm:spPr/>
    </dgm:pt>
    <dgm:pt modelId="{FA4F3963-ADFA-4265-9CCF-71C8153DFAF4}" type="pres">
      <dgm:prSet presAssocID="{4982E635-6284-4309-ABC9-18028B36A11B}" presName="titleText1" presStyleLbl="fgAcc0" presStyleIdx="0" presStyleCnt="1">
        <dgm:presLayoutVars>
          <dgm:chMax val="0"/>
          <dgm:chPref val="0"/>
        </dgm:presLayoutVars>
      </dgm:prSet>
      <dgm:spPr/>
    </dgm:pt>
    <dgm:pt modelId="{C3B72134-CB53-4930-8AF1-BC778EF800E2}" type="pres">
      <dgm:prSet presAssocID="{4982E635-6284-4309-ABC9-18028B36A11B}" presName="rootConnector1" presStyleLbl="node1" presStyleIdx="0" presStyleCnt="2"/>
      <dgm:spPr/>
    </dgm:pt>
    <dgm:pt modelId="{26625F2D-EEAB-4172-99E0-34C929ABD639}" type="pres">
      <dgm:prSet presAssocID="{4982E635-6284-4309-ABC9-18028B36A11B}" presName="hierChild2" presStyleCnt="0"/>
      <dgm:spPr/>
    </dgm:pt>
    <dgm:pt modelId="{27785EAD-3C53-4969-9644-F7089997CB2F}" type="pres">
      <dgm:prSet presAssocID="{547427C4-38F7-4722-A4CE-170DF1A04D3E}" presName="Name37" presStyleLbl="parChTrans1D2" presStyleIdx="0" presStyleCnt="2"/>
      <dgm:spPr/>
    </dgm:pt>
    <dgm:pt modelId="{24BEF075-5605-482D-936F-C6CFE122AE65}" type="pres">
      <dgm:prSet presAssocID="{FF01DF2D-0E83-4359-BC06-2A41D2EAF4D7}" presName="hierRoot2" presStyleCnt="0">
        <dgm:presLayoutVars>
          <dgm:hierBranch val="init"/>
        </dgm:presLayoutVars>
      </dgm:prSet>
      <dgm:spPr/>
    </dgm:pt>
    <dgm:pt modelId="{F79A1152-9CA3-454A-A4A4-690BBA588A62}" type="pres">
      <dgm:prSet presAssocID="{FF01DF2D-0E83-4359-BC06-2A41D2EAF4D7}" presName="rootComposite" presStyleCnt="0"/>
      <dgm:spPr/>
    </dgm:pt>
    <dgm:pt modelId="{F78D9A20-5B3D-4222-A461-DDEAEAAFEFA5}" type="pres">
      <dgm:prSet presAssocID="{FF01DF2D-0E83-4359-BC06-2A41D2EAF4D7}" presName="rootText" presStyleLbl="node1" presStyleIdx="0" presStyleCnt="2" custScaleX="108892" custScaleY="88069" custLinFactNeighborX="-505" custLinFactNeighborY="-37038">
        <dgm:presLayoutVars>
          <dgm:chMax/>
          <dgm:chPref val="3"/>
        </dgm:presLayoutVars>
      </dgm:prSet>
      <dgm:spPr/>
    </dgm:pt>
    <dgm:pt modelId="{7D65B37A-0890-4C53-BA9A-F94AF0AF755A}" type="pres">
      <dgm:prSet presAssocID="{FF01DF2D-0E83-4359-BC06-2A41D2EAF4D7}" presName="titleText2" presStyleLbl="fgAcc1" presStyleIdx="0" presStyleCnt="2" custScaleX="138171" custScaleY="200701" custLinFactNeighborX="-15579" custLinFactNeighborY="-53494">
        <dgm:presLayoutVars>
          <dgm:chMax val="0"/>
          <dgm:chPref val="0"/>
        </dgm:presLayoutVars>
      </dgm:prSet>
      <dgm:spPr/>
    </dgm:pt>
    <dgm:pt modelId="{4FDCB0CD-381E-40EF-9615-D9565749F440}" type="pres">
      <dgm:prSet presAssocID="{FF01DF2D-0E83-4359-BC06-2A41D2EAF4D7}" presName="rootConnector" presStyleLbl="node2" presStyleIdx="0" presStyleCnt="0"/>
      <dgm:spPr/>
    </dgm:pt>
    <dgm:pt modelId="{2D5D8061-0568-4809-89B3-8138E4C024EF}" type="pres">
      <dgm:prSet presAssocID="{FF01DF2D-0E83-4359-BC06-2A41D2EAF4D7}" presName="hierChild4" presStyleCnt="0"/>
      <dgm:spPr/>
    </dgm:pt>
    <dgm:pt modelId="{FD9741B8-009F-420C-A66A-DE6A0C7E8949}" type="pres">
      <dgm:prSet presAssocID="{FF01DF2D-0E83-4359-BC06-2A41D2EAF4D7}" presName="hierChild5" presStyleCnt="0"/>
      <dgm:spPr/>
    </dgm:pt>
    <dgm:pt modelId="{08772DE8-3B43-4ECB-B5D9-1719D250337F}" type="pres">
      <dgm:prSet presAssocID="{F47B84ED-45CE-4587-A26B-2599419BDE8D}" presName="Name37" presStyleLbl="parChTrans1D2" presStyleIdx="1" presStyleCnt="2"/>
      <dgm:spPr/>
    </dgm:pt>
    <dgm:pt modelId="{0842363A-5005-49EA-8ACC-CFF553B7D217}" type="pres">
      <dgm:prSet presAssocID="{80A1D9D3-9D07-42E3-9D2E-01D7FD97AC1A}" presName="hierRoot2" presStyleCnt="0">
        <dgm:presLayoutVars>
          <dgm:hierBranch val="init"/>
        </dgm:presLayoutVars>
      </dgm:prSet>
      <dgm:spPr/>
    </dgm:pt>
    <dgm:pt modelId="{CD58945E-4149-4249-BA7B-4088738F0E03}" type="pres">
      <dgm:prSet presAssocID="{80A1D9D3-9D07-42E3-9D2E-01D7FD97AC1A}" presName="rootComposite" presStyleCnt="0"/>
      <dgm:spPr/>
    </dgm:pt>
    <dgm:pt modelId="{65C7740A-22F1-47F1-AC61-584A26BE55A5}" type="pres">
      <dgm:prSet presAssocID="{80A1D9D3-9D07-42E3-9D2E-01D7FD97AC1A}" presName="rootText" presStyleLbl="node1" presStyleIdx="1" presStyleCnt="2" custScaleX="111355" custScaleY="88069" custLinFactNeighborX="9350" custLinFactNeighborY="-36982">
        <dgm:presLayoutVars>
          <dgm:chMax/>
          <dgm:chPref val="3"/>
        </dgm:presLayoutVars>
      </dgm:prSet>
      <dgm:spPr/>
    </dgm:pt>
    <dgm:pt modelId="{AD0D2549-15F2-478E-83B3-5EA17C651982}" type="pres">
      <dgm:prSet presAssocID="{80A1D9D3-9D07-42E3-9D2E-01D7FD97AC1A}" presName="titleText2" presStyleLbl="fgAcc1" presStyleIdx="1" presStyleCnt="2" custScaleX="125933" custScaleY="198890" custLinFactNeighborX="-2521" custLinFactNeighborY="-58877">
        <dgm:presLayoutVars>
          <dgm:chMax val="0"/>
          <dgm:chPref val="0"/>
        </dgm:presLayoutVars>
      </dgm:prSet>
      <dgm:spPr/>
    </dgm:pt>
    <dgm:pt modelId="{411841BB-E077-489C-9FB1-5BD394717B55}" type="pres">
      <dgm:prSet presAssocID="{80A1D9D3-9D07-42E3-9D2E-01D7FD97AC1A}" presName="rootConnector" presStyleLbl="node2" presStyleIdx="0" presStyleCnt="0"/>
      <dgm:spPr/>
    </dgm:pt>
    <dgm:pt modelId="{7DAB687B-4D32-4746-8743-C56DF5CD4208}" type="pres">
      <dgm:prSet presAssocID="{80A1D9D3-9D07-42E3-9D2E-01D7FD97AC1A}" presName="hierChild4" presStyleCnt="0"/>
      <dgm:spPr/>
    </dgm:pt>
    <dgm:pt modelId="{DB8CB489-38A7-488A-B766-9FD178FA63AE}" type="pres">
      <dgm:prSet presAssocID="{80A1D9D3-9D07-42E3-9D2E-01D7FD97AC1A}" presName="hierChild5" presStyleCnt="0"/>
      <dgm:spPr/>
    </dgm:pt>
    <dgm:pt modelId="{404F4878-71FA-453F-94FF-DA1AFC6E58FA}" type="pres">
      <dgm:prSet presAssocID="{4982E635-6284-4309-ABC9-18028B36A11B}" presName="hierChild3" presStyleCnt="0"/>
      <dgm:spPr/>
    </dgm:pt>
  </dgm:ptLst>
  <dgm:cxnLst>
    <dgm:cxn modelId="{C5AE0209-F617-4695-AD17-566AB9C3BE82}" type="presOf" srcId="{4982E635-6284-4309-ABC9-18028B36A11B}" destId="{C3B72134-CB53-4930-8AF1-BC778EF800E2}" srcOrd="1" destOrd="0" presId="urn:microsoft.com/office/officeart/2008/layout/NameandTitleOrganizationalChart"/>
    <dgm:cxn modelId="{451E9334-965C-4AF4-A022-C4A141347A76}" srcId="{63846084-DEAA-422A-9AE3-5AEDA245B24A}" destId="{4982E635-6284-4309-ABC9-18028B36A11B}" srcOrd="0" destOrd="0" parTransId="{EF254C3E-BFE5-43E3-8B5B-9F3EF45BE1C0}" sibTransId="{D9658481-4855-431E-8474-42134F64E180}"/>
    <dgm:cxn modelId="{FCBB1F3B-3E04-4367-B094-99F24E20CA5B}" type="presOf" srcId="{FF01DF2D-0E83-4359-BC06-2A41D2EAF4D7}" destId="{4FDCB0CD-381E-40EF-9615-D9565749F440}" srcOrd="1" destOrd="0" presId="urn:microsoft.com/office/officeart/2008/layout/NameandTitleOrganizationalChart"/>
    <dgm:cxn modelId="{C11FB63C-07AF-43CC-8027-1398D0662D19}" srcId="{4982E635-6284-4309-ABC9-18028B36A11B}" destId="{FF01DF2D-0E83-4359-BC06-2A41D2EAF4D7}" srcOrd="0" destOrd="0" parTransId="{547427C4-38F7-4722-A4CE-170DF1A04D3E}" sibTransId="{E9E6FC22-D645-4AC1-9766-0F1C845ECE87}"/>
    <dgm:cxn modelId="{E71BCB6D-26C2-41F6-BB68-1BB496B985BE}" type="presOf" srcId="{F47B84ED-45CE-4587-A26B-2599419BDE8D}" destId="{08772DE8-3B43-4ECB-B5D9-1719D250337F}" srcOrd="0" destOrd="0" presId="urn:microsoft.com/office/officeart/2008/layout/NameandTitleOrganizationalChart"/>
    <dgm:cxn modelId="{6725AE72-24A0-4F67-8C07-A52FCE7EF57D}" type="presOf" srcId="{4982E635-6284-4309-ABC9-18028B36A11B}" destId="{FF140CB9-6D17-4C56-BD30-6A714FC32FB7}" srcOrd="0" destOrd="0" presId="urn:microsoft.com/office/officeart/2008/layout/NameandTitleOrganizationalChart"/>
    <dgm:cxn modelId="{53398258-CF90-4625-B5BB-88759050C21D}" srcId="{4982E635-6284-4309-ABC9-18028B36A11B}" destId="{80A1D9D3-9D07-42E3-9D2E-01D7FD97AC1A}" srcOrd="1" destOrd="0" parTransId="{F47B84ED-45CE-4587-A26B-2599419BDE8D}" sibTransId="{BF9B5989-9CD0-4301-803E-8BE6613A3ECA}"/>
    <dgm:cxn modelId="{7B676F8A-FA66-4AFF-8F5B-1CDB3089CD11}" type="presOf" srcId="{BF9B5989-9CD0-4301-803E-8BE6613A3ECA}" destId="{AD0D2549-15F2-478E-83B3-5EA17C651982}" srcOrd="0" destOrd="0" presId="urn:microsoft.com/office/officeart/2008/layout/NameandTitleOrganizationalChart"/>
    <dgm:cxn modelId="{EF4F3D96-D4AB-4559-B876-F7068B608D11}" type="presOf" srcId="{80A1D9D3-9D07-42E3-9D2E-01D7FD97AC1A}" destId="{411841BB-E077-489C-9FB1-5BD394717B55}" srcOrd="1" destOrd="0" presId="urn:microsoft.com/office/officeart/2008/layout/NameandTitleOrganizationalChart"/>
    <dgm:cxn modelId="{701B3DA6-3D74-4B38-9066-4670E06AD16E}" type="presOf" srcId="{547427C4-38F7-4722-A4CE-170DF1A04D3E}" destId="{27785EAD-3C53-4969-9644-F7089997CB2F}" srcOrd="0" destOrd="0" presId="urn:microsoft.com/office/officeart/2008/layout/NameandTitleOrganizationalChart"/>
    <dgm:cxn modelId="{DC7599AD-247B-4926-B249-7CF141AED235}" type="presOf" srcId="{80A1D9D3-9D07-42E3-9D2E-01D7FD97AC1A}" destId="{65C7740A-22F1-47F1-AC61-584A26BE55A5}" srcOrd="0" destOrd="0" presId="urn:microsoft.com/office/officeart/2008/layout/NameandTitleOrganizationalChart"/>
    <dgm:cxn modelId="{B172ACB3-1029-4E7A-89DD-091ECEC2EB3E}" type="presOf" srcId="{63846084-DEAA-422A-9AE3-5AEDA245B24A}" destId="{45DBAAD2-D82E-45DD-BC20-A9800435A067}" srcOrd="0" destOrd="0" presId="urn:microsoft.com/office/officeart/2008/layout/NameandTitleOrganizationalChart"/>
    <dgm:cxn modelId="{778FAAD9-7CF9-4AE6-AB3A-7CE7F0B61E4B}" type="presOf" srcId="{D9658481-4855-431E-8474-42134F64E180}" destId="{FA4F3963-ADFA-4265-9CCF-71C8153DFAF4}" srcOrd="0" destOrd="0" presId="urn:microsoft.com/office/officeart/2008/layout/NameandTitleOrganizationalChart"/>
    <dgm:cxn modelId="{212808DE-6DF9-4553-B951-02B58D6F3306}" type="presOf" srcId="{FF01DF2D-0E83-4359-BC06-2A41D2EAF4D7}" destId="{F78D9A20-5B3D-4222-A461-DDEAEAAFEFA5}" srcOrd="0" destOrd="0" presId="urn:microsoft.com/office/officeart/2008/layout/NameandTitleOrganizationalChart"/>
    <dgm:cxn modelId="{4E37AEED-BD25-49F6-B91B-6366BF6234A6}" type="presOf" srcId="{E9E6FC22-D645-4AC1-9766-0F1C845ECE87}" destId="{7D65B37A-0890-4C53-BA9A-F94AF0AF755A}" srcOrd="0" destOrd="0" presId="urn:microsoft.com/office/officeart/2008/layout/NameandTitleOrganizationalChart"/>
    <dgm:cxn modelId="{396CE589-BDA7-422E-9B9D-0A710864DE2D}" type="presParOf" srcId="{45DBAAD2-D82E-45DD-BC20-A9800435A067}" destId="{7B8C475B-66B2-43A9-ACB0-BE2238FB2F4F}" srcOrd="0" destOrd="0" presId="urn:microsoft.com/office/officeart/2008/layout/NameandTitleOrganizationalChart"/>
    <dgm:cxn modelId="{75831BCE-13CD-4724-9DCB-10EB23FE8AD9}" type="presParOf" srcId="{7B8C475B-66B2-43A9-ACB0-BE2238FB2F4F}" destId="{54311F3F-0817-4564-802D-9AFFD51687C0}" srcOrd="0" destOrd="0" presId="urn:microsoft.com/office/officeart/2008/layout/NameandTitleOrganizationalChart"/>
    <dgm:cxn modelId="{37223A0A-BC3B-472E-85FA-29B12CBEA136}" type="presParOf" srcId="{54311F3F-0817-4564-802D-9AFFD51687C0}" destId="{FF140CB9-6D17-4C56-BD30-6A714FC32FB7}" srcOrd="0" destOrd="0" presId="urn:microsoft.com/office/officeart/2008/layout/NameandTitleOrganizationalChart"/>
    <dgm:cxn modelId="{B3B4AE53-B780-42BE-80EF-ECCD9A5A51FD}" type="presParOf" srcId="{54311F3F-0817-4564-802D-9AFFD51687C0}" destId="{FA4F3963-ADFA-4265-9CCF-71C8153DFAF4}" srcOrd="1" destOrd="0" presId="urn:microsoft.com/office/officeart/2008/layout/NameandTitleOrganizationalChart"/>
    <dgm:cxn modelId="{5CBA911B-F522-41F2-BC98-C1A0995D101E}" type="presParOf" srcId="{54311F3F-0817-4564-802D-9AFFD51687C0}" destId="{C3B72134-CB53-4930-8AF1-BC778EF800E2}" srcOrd="2" destOrd="0" presId="urn:microsoft.com/office/officeart/2008/layout/NameandTitleOrganizationalChart"/>
    <dgm:cxn modelId="{5C15953E-D731-4726-9899-AF671A31C6FE}" type="presParOf" srcId="{7B8C475B-66B2-43A9-ACB0-BE2238FB2F4F}" destId="{26625F2D-EEAB-4172-99E0-34C929ABD639}" srcOrd="1" destOrd="0" presId="urn:microsoft.com/office/officeart/2008/layout/NameandTitleOrganizationalChart"/>
    <dgm:cxn modelId="{643E37A7-BCF7-4CEA-8A91-A3385A9D283B}" type="presParOf" srcId="{26625F2D-EEAB-4172-99E0-34C929ABD639}" destId="{27785EAD-3C53-4969-9644-F7089997CB2F}" srcOrd="0" destOrd="0" presId="urn:microsoft.com/office/officeart/2008/layout/NameandTitleOrganizationalChart"/>
    <dgm:cxn modelId="{B73B50AE-7E36-4E57-B977-85B5AFAF968A}" type="presParOf" srcId="{26625F2D-EEAB-4172-99E0-34C929ABD639}" destId="{24BEF075-5605-482D-936F-C6CFE122AE65}" srcOrd="1" destOrd="0" presId="urn:microsoft.com/office/officeart/2008/layout/NameandTitleOrganizationalChart"/>
    <dgm:cxn modelId="{F28E8FA1-64A5-460B-80EE-4381805F89E5}" type="presParOf" srcId="{24BEF075-5605-482D-936F-C6CFE122AE65}" destId="{F79A1152-9CA3-454A-A4A4-690BBA588A62}" srcOrd="0" destOrd="0" presId="urn:microsoft.com/office/officeart/2008/layout/NameandTitleOrganizationalChart"/>
    <dgm:cxn modelId="{24A49F14-EF2B-49B8-9251-2E9CE2DDF11B}" type="presParOf" srcId="{F79A1152-9CA3-454A-A4A4-690BBA588A62}" destId="{F78D9A20-5B3D-4222-A461-DDEAEAAFEFA5}" srcOrd="0" destOrd="0" presId="urn:microsoft.com/office/officeart/2008/layout/NameandTitleOrganizationalChart"/>
    <dgm:cxn modelId="{625F60AE-9C5B-4B82-93BC-6600CD676F61}" type="presParOf" srcId="{F79A1152-9CA3-454A-A4A4-690BBA588A62}" destId="{7D65B37A-0890-4C53-BA9A-F94AF0AF755A}" srcOrd="1" destOrd="0" presId="urn:microsoft.com/office/officeart/2008/layout/NameandTitleOrganizationalChart"/>
    <dgm:cxn modelId="{D397235B-6D73-4264-B74A-511FAA703ED3}" type="presParOf" srcId="{F79A1152-9CA3-454A-A4A4-690BBA588A62}" destId="{4FDCB0CD-381E-40EF-9615-D9565749F440}" srcOrd="2" destOrd="0" presId="urn:microsoft.com/office/officeart/2008/layout/NameandTitleOrganizationalChart"/>
    <dgm:cxn modelId="{11C7929B-DBC8-46D4-A247-02F69A28598C}" type="presParOf" srcId="{24BEF075-5605-482D-936F-C6CFE122AE65}" destId="{2D5D8061-0568-4809-89B3-8138E4C024EF}" srcOrd="1" destOrd="0" presId="urn:microsoft.com/office/officeart/2008/layout/NameandTitleOrganizationalChart"/>
    <dgm:cxn modelId="{5CCAD0F4-219E-44D5-A934-9B3A9689FA43}" type="presParOf" srcId="{24BEF075-5605-482D-936F-C6CFE122AE65}" destId="{FD9741B8-009F-420C-A66A-DE6A0C7E8949}" srcOrd="2" destOrd="0" presId="urn:microsoft.com/office/officeart/2008/layout/NameandTitleOrganizationalChart"/>
    <dgm:cxn modelId="{7EA69942-7F93-4DE5-99C1-8C0437DFBCB4}" type="presParOf" srcId="{26625F2D-EEAB-4172-99E0-34C929ABD639}" destId="{08772DE8-3B43-4ECB-B5D9-1719D250337F}" srcOrd="2" destOrd="0" presId="urn:microsoft.com/office/officeart/2008/layout/NameandTitleOrganizationalChart"/>
    <dgm:cxn modelId="{1FFCB2D5-A60A-4FCF-8E1D-C0AEB59AEBDB}" type="presParOf" srcId="{26625F2D-EEAB-4172-99E0-34C929ABD639}" destId="{0842363A-5005-49EA-8ACC-CFF553B7D217}" srcOrd="3" destOrd="0" presId="urn:microsoft.com/office/officeart/2008/layout/NameandTitleOrganizationalChart"/>
    <dgm:cxn modelId="{9BCD5F1A-7AF6-48EE-86F0-D2F8E6459C33}" type="presParOf" srcId="{0842363A-5005-49EA-8ACC-CFF553B7D217}" destId="{CD58945E-4149-4249-BA7B-4088738F0E03}" srcOrd="0" destOrd="0" presId="urn:microsoft.com/office/officeart/2008/layout/NameandTitleOrganizationalChart"/>
    <dgm:cxn modelId="{279EFC03-3EDE-4DD3-A3EB-6CEF3B885A48}" type="presParOf" srcId="{CD58945E-4149-4249-BA7B-4088738F0E03}" destId="{65C7740A-22F1-47F1-AC61-584A26BE55A5}" srcOrd="0" destOrd="0" presId="urn:microsoft.com/office/officeart/2008/layout/NameandTitleOrganizationalChart"/>
    <dgm:cxn modelId="{35287DDD-15E4-43A8-A541-AD2A06E72161}" type="presParOf" srcId="{CD58945E-4149-4249-BA7B-4088738F0E03}" destId="{AD0D2549-15F2-478E-83B3-5EA17C651982}" srcOrd="1" destOrd="0" presId="urn:microsoft.com/office/officeart/2008/layout/NameandTitleOrganizationalChart"/>
    <dgm:cxn modelId="{C78E9F81-EAAD-4EC4-B749-5F6CE2E71EB1}" type="presParOf" srcId="{CD58945E-4149-4249-BA7B-4088738F0E03}" destId="{411841BB-E077-489C-9FB1-5BD394717B55}" srcOrd="2" destOrd="0" presId="urn:microsoft.com/office/officeart/2008/layout/NameandTitleOrganizationalChart"/>
    <dgm:cxn modelId="{022020AD-62FB-47B4-B505-6D39559E5BC4}" type="presParOf" srcId="{0842363A-5005-49EA-8ACC-CFF553B7D217}" destId="{7DAB687B-4D32-4746-8743-C56DF5CD4208}" srcOrd="1" destOrd="0" presId="urn:microsoft.com/office/officeart/2008/layout/NameandTitleOrganizationalChart"/>
    <dgm:cxn modelId="{3086567B-E84F-4CA2-ABFE-7032E491955E}" type="presParOf" srcId="{0842363A-5005-49EA-8ACC-CFF553B7D217}" destId="{DB8CB489-38A7-488A-B766-9FD178FA63AE}" srcOrd="2" destOrd="0" presId="urn:microsoft.com/office/officeart/2008/layout/NameandTitleOrganizationalChart"/>
    <dgm:cxn modelId="{7A4CEB3A-658D-4FDC-943E-A112B8E36C2C}" type="presParOf" srcId="{7B8C475B-66B2-43A9-ACB0-BE2238FB2F4F}" destId="{404F4878-71FA-453F-94FF-DA1AFC6E58FA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DB506BE4-A7DD-4AAC-8EB2-245C6EDE88A9}" type="doc">
      <dgm:prSet loTypeId="urn:microsoft.com/office/officeart/2008/layout/Lin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34D41B32-3719-4AFD-ABAC-36F4F3919AAC}">
      <dgm:prSet custT="1"/>
      <dgm:spPr/>
      <dgm:t>
        <a:bodyPr anchor="ctr"/>
        <a:lstStyle/>
        <a:p>
          <a:pPr algn="just" rtl="0"/>
          <a:r>
            <a:rPr lang="es-MX" sz="2000" i="1" dirty="0">
              <a:latin typeface="Arial Narrow" panose="020B0606020202030204" pitchFamily="34" charset="0"/>
            </a:rPr>
            <a:t>Se clasifiquen como confidenciales los DP sin que se cumplan las características señaladas en las leyes</a:t>
          </a:r>
        </a:p>
      </dgm:t>
    </dgm:pt>
    <dgm:pt modelId="{6AA1C479-0C11-4937-B40F-EAE5534C5589}" type="parTrans" cxnId="{D11FE4BB-1367-44D2-979D-3991E1F50514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92B40FE4-AF13-4E0E-B9A0-8AC7FF7446BC}" type="sibTrans" cxnId="{D11FE4BB-1367-44D2-979D-3991E1F50514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2EFBCCBA-18A6-4307-AC9F-2E1F212D3C0C}">
      <dgm:prSet custT="1"/>
      <dgm:spPr/>
      <dgm:t>
        <a:bodyPr anchor="ctr"/>
        <a:lstStyle/>
        <a:p>
          <a:pPr algn="just" rtl="0"/>
          <a:r>
            <a:rPr lang="es-MX" sz="2000" i="1" dirty="0">
              <a:latin typeface="Arial Narrow" panose="020B0606020202030204" pitchFamily="34" charset="0"/>
            </a:rPr>
            <a:t>Se declare la inexistencia de los DP</a:t>
          </a:r>
        </a:p>
      </dgm:t>
    </dgm:pt>
    <dgm:pt modelId="{051E38B3-7616-4669-951E-82086BD9CBDC}" type="parTrans" cxnId="{05FEE3D6-B199-4AE6-BA23-A401F98ED108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5F42E2AE-3F8A-4BF6-B4DE-6F3BB3F3F0F3}" type="sibTrans" cxnId="{05FEE3D6-B199-4AE6-BA23-A401F98ED108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1FEACBC3-4FF3-4C9C-ABE4-C77D5D67FFB0}">
      <dgm:prSet custT="1"/>
      <dgm:spPr/>
      <dgm:t>
        <a:bodyPr anchor="ctr"/>
        <a:lstStyle/>
        <a:p>
          <a:pPr algn="just" rtl="0"/>
          <a:r>
            <a:rPr lang="es-MX" sz="2000" i="1" dirty="0">
              <a:latin typeface="Arial Narrow" panose="020B0606020202030204" pitchFamily="34" charset="0"/>
            </a:rPr>
            <a:t>Se declare la incompetencia por el R</a:t>
          </a:r>
        </a:p>
      </dgm:t>
    </dgm:pt>
    <dgm:pt modelId="{FC528AA7-DC94-4239-BA10-6DCDACFA11A1}" type="parTrans" cxnId="{A973744F-3D2E-4E3B-BA30-07232D750B3D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D460F806-9620-4361-8456-3CC171111AE2}" type="sibTrans" cxnId="{A973744F-3D2E-4E3B-BA30-07232D750B3D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21374592-068F-4096-AC79-3251CF5D1F01}">
      <dgm:prSet custT="1"/>
      <dgm:spPr/>
      <dgm:t>
        <a:bodyPr anchor="ctr"/>
        <a:lstStyle/>
        <a:p>
          <a:pPr algn="just" rtl="0"/>
          <a:r>
            <a:rPr lang="es-MX" sz="2000" i="1" dirty="0">
              <a:latin typeface="Arial Narrow" panose="020B0606020202030204" pitchFamily="34" charset="0"/>
            </a:rPr>
            <a:t>Se entreguen DP incompletos</a:t>
          </a:r>
        </a:p>
      </dgm:t>
    </dgm:pt>
    <dgm:pt modelId="{1C747401-CFB1-4A0B-AD97-E53FDAD99A6F}" type="parTrans" cxnId="{BFD96690-96AB-4C9A-9568-18DE7F2FB8B2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6231804C-E4CC-4839-B4C4-07FA5A30EB9F}" type="sibTrans" cxnId="{BFD96690-96AB-4C9A-9568-18DE7F2FB8B2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0CE704B8-E166-4724-BD10-3EE5C2C44DB1}">
      <dgm:prSet custT="1"/>
      <dgm:spPr/>
      <dgm:t>
        <a:bodyPr anchor="ctr"/>
        <a:lstStyle/>
        <a:p>
          <a:pPr algn="just" rtl="0"/>
          <a:r>
            <a:rPr lang="es-MX" sz="2000" i="1" dirty="0">
              <a:latin typeface="Arial Narrow" panose="020B0606020202030204" pitchFamily="34" charset="0"/>
            </a:rPr>
            <a:t>Se entreguen DP que no correspondan con lo solicitado</a:t>
          </a:r>
        </a:p>
      </dgm:t>
    </dgm:pt>
    <dgm:pt modelId="{25EC40D8-356E-4F6A-95D7-D439839A095D}" type="parTrans" cxnId="{3DE0E7FB-3686-42BC-987B-017991F3C27C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D6E174ED-5841-4004-B276-16747158BCD6}" type="sibTrans" cxnId="{3DE0E7FB-3686-42BC-987B-017991F3C27C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3579188B-1574-4972-86E7-F52356F5D649}">
      <dgm:prSet custT="1"/>
      <dgm:spPr/>
      <dgm:t>
        <a:bodyPr anchor="ctr"/>
        <a:lstStyle/>
        <a:p>
          <a:pPr algn="just" rtl="0"/>
          <a:r>
            <a:rPr lang="es-MX" sz="2000" i="1" dirty="0">
              <a:latin typeface="Arial Narrow" panose="020B0606020202030204" pitchFamily="34" charset="0"/>
            </a:rPr>
            <a:t>La negativa al ejercicio de los derechos ARCO</a:t>
          </a:r>
        </a:p>
      </dgm:t>
    </dgm:pt>
    <dgm:pt modelId="{B94FB77C-18BF-4795-A82D-72C2334961EE}" type="parTrans" cxnId="{FC3AFBF7-0899-4C3C-AA30-09C7F46C3F0C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C229651F-E20B-4F1D-B7C7-47051E3B55D8}" type="sibTrans" cxnId="{FC3AFBF7-0899-4C3C-AA30-09C7F46C3F0C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8D0EDF48-E192-40F6-9705-AE6D89116818}">
      <dgm:prSet custT="1"/>
      <dgm:spPr/>
      <dgm:t>
        <a:bodyPr anchor="ctr"/>
        <a:lstStyle/>
        <a:p>
          <a:pPr algn="just" rtl="0"/>
          <a:r>
            <a:rPr lang="es-MX" sz="2000" i="1" dirty="0">
              <a:latin typeface="Arial Narrow" panose="020B0606020202030204" pitchFamily="34" charset="0"/>
            </a:rPr>
            <a:t>No se dé respuesta a una solicitud dentro de los plazos establecidos en la Ley</a:t>
          </a:r>
        </a:p>
      </dgm:t>
    </dgm:pt>
    <dgm:pt modelId="{E8DBBF8C-99F0-4767-A873-5D8666A4996E}" type="parTrans" cxnId="{BFCA424C-5E6D-4DA2-AFC9-6F7174A9F47A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43A32087-8635-4F2B-BAF4-6052BE655495}" type="sibTrans" cxnId="{BFCA424C-5E6D-4DA2-AFC9-6F7174A9F47A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597155AC-C772-4FF9-9517-58168C5446C4}">
      <dgm:prSet custT="1"/>
      <dgm:spPr/>
      <dgm:t>
        <a:bodyPr anchor="ctr"/>
        <a:lstStyle/>
        <a:p>
          <a:pPr algn="just" rtl="0"/>
          <a:r>
            <a:rPr lang="es-MX" sz="2000" i="1" dirty="0">
              <a:latin typeface="Arial Narrow" panose="020B0606020202030204" pitchFamily="34" charset="0"/>
            </a:rPr>
            <a:t>Se entregue o ponga a disposición DP en una modalidad o formato distinto al solicitado, o en un formato incomprensible</a:t>
          </a:r>
        </a:p>
      </dgm:t>
    </dgm:pt>
    <dgm:pt modelId="{45366A12-AAC5-4485-B8C6-7FB6071BD365}" type="parTrans" cxnId="{93AA4B8F-D7B2-469D-B4C1-F5D05FBEA1D4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BA5C7E62-A987-4A5D-A3E3-1A6FB4AF5B8B}" type="sibTrans" cxnId="{93AA4B8F-D7B2-469D-B4C1-F5D05FBEA1D4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7969E799-2DCE-4882-916D-C1FDE0E7A964}">
      <dgm:prSet custT="1"/>
      <dgm:spPr/>
      <dgm:t>
        <a:bodyPr anchor="ctr"/>
        <a:lstStyle/>
        <a:p>
          <a:pPr algn="just" rtl="0"/>
          <a:r>
            <a:rPr lang="es-MX" sz="2000" i="1" dirty="0">
              <a:latin typeface="Arial Narrow" panose="020B0606020202030204" pitchFamily="34" charset="0"/>
            </a:rPr>
            <a:t>El T se inconforme con los costos de reproducción, envío o tiempos de entrega de los DP</a:t>
          </a:r>
        </a:p>
      </dgm:t>
    </dgm:pt>
    <dgm:pt modelId="{CB08ADC6-D0E2-4018-98F5-D7F2492F5593}" type="parTrans" cxnId="{EE6D9FBB-E8E2-4BB5-9B54-FE2B72C54FA3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EFF8ECA8-9D49-459E-8FCD-14F9A3AA9421}" type="sibTrans" cxnId="{EE6D9FBB-E8E2-4BB5-9B54-FE2B72C54FA3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144A2DAD-1A42-4F2C-9703-E095E6370E21}">
      <dgm:prSet custT="1"/>
      <dgm:spPr/>
      <dgm:t>
        <a:bodyPr anchor="ctr"/>
        <a:lstStyle/>
        <a:p>
          <a:pPr algn="just" rtl="0"/>
          <a:r>
            <a:rPr lang="es-MX" sz="2000" i="1" dirty="0">
              <a:latin typeface="Arial Narrow" panose="020B0606020202030204" pitchFamily="34" charset="0"/>
            </a:rPr>
            <a:t>Se obstaculice el ejercicio de los derechos ARCO, a pesar de que fue notificada la procedencia de los mismos</a:t>
          </a:r>
        </a:p>
      </dgm:t>
    </dgm:pt>
    <dgm:pt modelId="{42B7C8F9-AE38-4211-877E-ADAE04941B7F}" type="parTrans" cxnId="{37A8DF08-5BB5-46F9-96B5-206FBDB5C1B8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F7F7A9DB-E0AA-42CD-B2E9-61C5B46E507A}" type="sibTrans" cxnId="{37A8DF08-5BB5-46F9-96B5-206FBDB5C1B8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F909AEE4-E0AA-4179-88BB-5E52A32B5BA9}">
      <dgm:prSet custT="1"/>
      <dgm:spPr/>
      <dgm:t>
        <a:bodyPr anchor="ctr"/>
        <a:lstStyle/>
        <a:p>
          <a:pPr algn="just" rtl="0"/>
          <a:r>
            <a:rPr lang="es-MX" sz="2000" i="1" dirty="0">
              <a:latin typeface="Arial Narrow" panose="020B0606020202030204" pitchFamily="34" charset="0"/>
            </a:rPr>
            <a:t>No se dé trámite a una solicitud </a:t>
          </a:r>
        </a:p>
      </dgm:t>
    </dgm:pt>
    <dgm:pt modelId="{1A05B691-9F76-4245-A938-A53AD0A75E81}" type="parTrans" cxnId="{900D90DA-3A20-4417-89F1-B83E4615B060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F663FA2A-18F1-4BDB-B671-5DA5C9432402}" type="sibTrans" cxnId="{900D90DA-3A20-4417-89F1-B83E4615B060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2DC7EE14-E6A9-4365-AE29-CE655943156C}">
      <dgm:prSet custT="1"/>
      <dgm:spPr/>
      <dgm:t>
        <a:bodyPr anchor="ctr"/>
        <a:lstStyle/>
        <a:p>
          <a:pPr algn="just" rtl="0"/>
          <a:r>
            <a:rPr lang="es-MX" sz="2000" i="1" dirty="0">
              <a:latin typeface="Arial Narrow" panose="020B0606020202030204" pitchFamily="34" charset="0"/>
            </a:rPr>
            <a:t>En los demás casos que dispongan las leyes</a:t>
          </a:r>
        </a:p>
      </dgm:t>
    </dgm:pt>
    <dgm:pt modelId="{E7CF9EDC-5F00-4D08-B78A-E81840A4534C}" type="parTrans" cxnId="{66BEF3EC-5931-45AD-8257-5252524B92B3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FFC680E4-D367-43DA-A180-6EA64985568E}" type="sibTrans" cxnId="{66BEF3EC-5931-45AD-8257-5252524B92B3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018474C7-B994-442A-A899-D776804828BA}">
      <dgm:prSet custT="1"/>
      <dgm:spPr/>
      <dgm:t>
        <a:bodyPr anchor="ctr"/>
        <a:lstStyle/>
        <a:p>
          <a:pPr algn="ctr" rtl="0"/>
          <a:r>
            <a:rPr lang="es-MX" sz="2000" b="1" dirty="0">
              <a:solidFill>
                <a:schemeClr val="bg1"/>
              </a:solidFill>
              <a:latin typeface="Arial Narrow" panose="020B0606020202030204" pitchFamily="34" charset="0"/>
            </a:rPr>
            <a:t>Causales</a:t>
          </a:r>
        </a:p>
      </dgm:t>
    </dgm:pt>
    <dgm:pt modelId="{2DE5B861-891A-4BE4-8C19-11E1F629BDEF}" type="sibTrans" cxnId="{66F83F76-0EEF-4D38-BC82-70378321EF7A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C8669040-AF35-4F1C-8135-1444E3266564}" type="parTrans" cxnId="{66F83F76-0EEF-4D38-BC82-70378321EF7A}">
      <dgm:prSet/>
      <dgm:spPr/>
      <dgm:t>
        <a:bodyPr/>
        <a:lstStyle/>
        <a:p>
          <a:endParaRPr lang="es-MX" sz="2300">
            <a:latin typeface="Arial Narrow" panose="020B0606020202030204" pitchFamily="34" charset="0"/>
          </a:endParaRPr>
        </a:p>
      </dgm:t>
    </dgm:pt>
    <dgm:pt modelId="{86EE3A96-3B42-4875-BFBF-A620B25B9786}" type="pres">
      <dgm:prSet presAssocID="{DB506BE4-A7DD-4AAC-8EB2-245C6EDE88A9}" presName="vert0" presStyleCnt="0">
        <dgm:presLayoutVars>
          <dgm:dir/>
          <dgm:animOne val="branch"/>
          <dgm:animLvl val="lvl"/>
        </dgm:presLayoutVars>
      </dgm:prSet>
      <dgm:spPr/>
    </dgm:pt>
    <dgm:pt modelId="{956A19EF-6A6B-441D-8491-E68FA9CDAE15}" type="pres">
      <dgm:prSet presAssocID="{018474C7-B994-442A-A899-D776804828BA}" presName="thickLine" presStyleLbl="alignNode1" presStyleIdx="0" presStyleCnt="1"/>
      <dgm:spPr/>
    </dgm:pt>
    <dgm:pt modelId="{AE985E6A-6411-4C76-A87F-CCA11B46221D}" type="pres">
      <dgm:prSet presAssocID="{018474C7-B994-442A-A899-D776804828BA}" presName="horz1" presStyleCnt="0"/>
      <dgm:spPr/>
    </dgm:pt>
    <dgm:pt modelId="{689504C8-0C09-4543-A135-9B186F45A64A}" type="pres">
      <dgm:prSet presAssocID="{018474C7-B994-442A-A899-D776804828BA}" presName="tx1" presStyleLbl="revTx" presStyleIdx="0" presStyleCnt="13" custScaleX="47745" custScaleY="17415" custLinFactNeighborX="441" custLinFactNeighborY="44001"/>
      <dgm:spPr/>
    </dgm:pt>
    <dgm:pt modelId="{414C778E-65D6-48C8-AB44-FD7728A1A63E}" type="pres">
      <dgm:prSet presAssocID="{018474C7-B994-442A-A899-D776804828BA}" presName="vert1" presStyleCnt="0"/>
      <dgm:spPr/>
    </dgm:pt>
    <dgm:pt modelId="{D737AD52-B3BF-451A-9715-7F633A32C0DE}" type="pres">
      <dgm:prSet presAssocID="{34D41B32-3719-4AFD-ABAC-36F4F3919AAC}" presName="vertSpace2a" presStyleCnt="0"/>
      <dgm:spPr/>
    </dgm:pt>
    <dgm:pt modelId="{B091191A-FDDD-4752-B6DB-342A0C3C6DCE}" type="pres">
      <dgm:prSet presAssocID="{34D41B32-3719-4AFD-ABAC-36F4F3919AAC}" presName="horz2" presStyleCnt="0"/>
      <dgm:spPr/>
    </dgm:pt>
    <dgm:pt modelId="{EBA9F8A2-505D-4208-A9D9-F0EDE71167A8}" type="pres">
      <dgm:prSet presAssocID="{34D41B32-3719-4AFD-ABAC-36F4F3919AAC}" presName="horzSpace2" presStyleCnt="0"/>
      <dgm:spPr/>
    </dgm:pt>
    <dgm:pt modelId="{5E16F568-0CB9-4B6C-9CF1-359E15A7EF74}" type="pres">
      <dgm:prSet presAssocID="{34D41B32-3719-4AFD-ABAC-36F4F3919AAC}" presName="tx2" presStyleLbl="revTx" presStyleIdx="1" presStyleCnt="13"/>
      <dgm:spPr/>
    </dgm:pt>
    <dgm:pt modelId="{C3DF676C-7539-4557-93FF-6866A47C0BBE}" type="pres">
      <dgm:prSet presAssocID="{34D41B32-3719-4AFD-ABAC-36F4F3919AAC}" presName="vert2" presStyleCnt="0"/>
      <dgm:spPr/>
    </dgm:pt>
    <dgm:pt modelId="{2EE7E707-2427-473B-96A0-CC5FEBC9F530}" type="pres">
      <dgm:prSet presAssocID="{34D41B32-3719-4AFD-ABAC-36F4F3919AAC}" presName="thinLine2b" presStyleLbl="callout" presStyleIdx="0" presStyleCnt="12"/>
      <dgm:spPr/>
    </dgm:pt>
    <dgm:pt modelId="{1895CD63-39A9-42AA-8564-25DB1EBB8C8F}" type="pres">
      <dgm:prSet presAssocID="{34D41B32-3719-4AFD-ABAC-36F4F3919AAC}" presName="vertSpace2b" presStyleCnt="0"/>
      <dgm:spPr/>
    </dgm:pt>
    <dgm:pt modelId="{76135453-65B6-4A29-A6AF-DDCFA71743E5}" type="pres">
      <dgm:prSet presAssocID="{2EFBCCBA-18A6-4307-AC9F-2E1F212D3C0C}" presName="horz2" presStyleCnt="0"/>
      <dgm:spPr/>
    </dgm:pt>
    <dgm:pt modelId="{E60C2CA6-F89C-4827-A53D-C57639704D8E}" type="pres">
      <dgm:prSet presAssocID="{2EFBCCBA-18A6-4307-AC9F-2E1F212D3C0C}" presName="horzSpace2" presStyleCnt="0"/>
      <dgm:spPr/>
    </dgm:pt>
    <dgm:pt modelId="{F319749A-9148-43B1-A0D5-151406C411EC}" type="pres">
      <dgm:prSet presAssocID="{2EFBCCBA-18A6-4307-AC9F-2E1F212D3C0C}" presName="tx2" presStyleLbl="revTx" presStyleIdx="2" presStyleCnt="13"/>
      <dgm:spPr/>
    </dgm:pt>
    <dgm:pt modelId="{FE855996-856D-4E71-84CF-39F60E6CD4F2}" type="pres">
      <dgm:prSet presAssocID="{2EFBCCBA-18A6-4307-AC9F-2E1F212D3C0C}" presName="vert2" presStyleCnt="0"/>
      <dgm:spPr/>
    </dgm:pt>
    <dgm:pt modelId="{227EBC15-AA87-4362-A962-8D611D660EDA}" type="pres">
      <dgm:prSet presAssocID="{2EFBCCBA-18A6-4307-AC9F-2E1F212D3C0C}" presName="thinLine2b" presStyleLbl="callout" presStyleIdx="1" presStyleCnt="12"/>
      <dgm:spPr/>
    </dgm:pt>
    <dgm:pt modelId="{B331F251-875C-4E98-87D7-04689E789A33}" type="pres">
      <dgm:prSet presAssocID="{2EFBCCBA-18A6-4307-AC9F-2E1F212D3C0C}" presName="vertSpace2b" presStyleCnt="0"/>
      <dgm:spPr/>
    </dgm:pt>
    <dgm:pt modelId="{B1DF6CA9-3E6B-46EF-918C-944FE8B949DA}" type="pres">
      <dgm:prSet presAssocID="{1FEACBC3-4FF3-4C9C-ABE4-C77D5D67FFB0}" presName="horz2" presStyleCnt="0"/>
      <dgm:spPr/>
    </dgm:pt>
    <dgm:pt modelId="{E3AB4202-012D-44A2-BFFB-7BE0104D47B6}" type="pres">
      <dgm:prSet presAssocID="{1FEACBC3-4FF3-4C9C-ABE4-C77D5D67FFB0}" presName="horzSpace2" presStyleCnt="0"/>
      <dgm:spPr/>
    </dgm:pt>
    <dgm:pt modelId="{FFEF4297-B046-416E-B285-E7B886B2E441}" type="pres">
      <dgm:prSet presAssocID="{1FEACBC3-4FF3-4C9C-ABE4-C77D5D67FFB0}" presName="tx2" presStyleLbl="revTx" presStyleIdx="3" presStyleCnt="13"/>
      <dgm:spPr/>
    </dgm:pt>
    <dgm:pt modelId="{1F522F4D-44FF-4D7F-AD63-2324E75E257C}" type="pres">
      <dgm:prSet presAssocID="{1FEACBC3-4FF3-4C9C-ABE4-C77D5D67FFB0}" presName="vert2" presStyleCnt="0"/>
      <dgm:spPr/>
    </dgm:pt>
    <dgm:pt modelId="{B4A7DA33-E5D8-46D5-A68D-102E11A8D712}" type="pres">
      <dgm:prSet presAssocID="{1FEACBC3-4FF3-4C9C-ABE4-C77D5D67FFB0}" presName="thinLine2b" presStyleLbl="callout" presStyleIdx="2" presStyleCnt="12"/>
      <dgm:spPr/>
    </dgm:pt>
    <dgm:pt modelId="{63B5E416-3318-4E29-A982-A9D0772766CD}" type="pres">
      <dgm:prSet presAssocID="{1FEACBC3-4FF3-4C9C-ABE4-C77D5D67FFB0}" presName="vertSpace2b" presStyleCnt="0"/>
      <dgm:spPr/>
    </dgm:pt>
    <dgm:pt modelId="{C16C6ACC-F8D6-4282-87B6-ADEC55AF3168}" type="pres">
      <dgm:prSet presAssocID="{21374592-068F-4096-AC79-3251CF5D1F01}" presName="horz2" presStyleCnt="0"/>
      <dgm:spPr/>
    </dgm:pt>
    <dgm:pt modelId="{B10ECA45-C05B-44DB-8A41-167FD68D726E}" type="pres">
      <dgm:prSet presAssocID="{21374592-068F-4096-AC79-3251CF5D1F01}" presName="horzSpace2" presStyleCnt="0"/>
      <dgm:spPr/>
    </dgm:pt>
    <dgm:pt modelId="{596F19CA-A7CD-4FC0-AA0B-4F16E71B8472}" type="pres">
      <dgm:prSet presAssocID="{21374592-068F-4096-AC79-3251CF5D1F01}" presName="tx2" presStyleLbl="revTx" presStyleIdx="4" presStyleCnt="13"/>
      <dgm:spPr/>
    </dgm:pt>
    <dgm:pt modelId="{E1A924AF-05D4-4F77-ACEF-D348B4324A49}" type="pres">
      <dgm:prSet presAssocID="{21374592-068F-4096-AC79-3251CF5D1F01}" presName="vert2" presStyleCnt="0"/>
      <dgm:spPr/>
    </dgm:pt>
    <dgm:pt modelId="{E23026C7-844F-47DA-B7AE-39C7FC2EE72B}" type="pres">
      <dgm:prSet presAssocID="{21374592-068F-4096-AC79-3251CF5D1F01}" presName="thinLine2b" presStyleLbl="callout" presStyleIdx="3" presStyleCnt="12"/>
      <dgm:spPr/>
    </dgm:pt>
    <dgm:pt modelId="{90AAED9F-CFFF-4841-B510-866C8ED6EF8A}" type="pres">
      <dgm:prSet presAssocID="{21374592-068F-4096-AC79-3251CF5D1F01}" presName="vertSpace2b" presStyleCnt="0"/>
      <dgm:spPr/>
    </dgm:pt>
    <dgm:pt modelId="{A7289E34-8F8C-41D3-B8A7-7FFEB6B363DB}" type="pres">
      <dgm:prSet presAssocID="{0CE704B8-E166-4724-BD10-3EE5C2C44DB1}" presName="horz2" presStyleCnt="0"/>
      <dgm:spPr/>
    </dgm:pt>
    <dgm:pt modelId="{27FAE2BD-0139-4EFF-8F73-F1C9AF25A886}" type="pres">
      <dgm:prSet presAssocID="{0CE704B8-E166-4724-BD10-3EE5C2C44DB1}" presName="horzSpace2" presStyleCnt="0"/>
      <dgm:spPr/>
    </dgm:pt>
    <dgm:pt modelId="{02E7121C-B321-49B6-BB34-B031B8A66028}" type="pres">
      <dgm:prSet presAssocID="{0CE704B8-E166-4724-BD10-3EE5C2C44DB1}" presName="tx2" presStyleLbl="revTx" presStyleIdx="5" presStyleCnt="13"/>
      <dgm:spPr/>
    </dgm:pt>
    <dgm:pt modelId="{087B2CEE-AC2B-4C0F-B88F-72A3F7EC97DE}" type="pres">
      <dgm:prSet presAssocID="{0CE704B8-E166-4724-BD10-3EE5C2C44DB1}" presName="vert2" presStyleCnt="0"/>
      <dgm:spPr/>
    </dgm:pt>
    <dgm:pt modelId="{A80DBE44-33CE-449B-97D1-A59F19F98BCE}" type="pres">
      <dgm:prSet presAssocID="{0CE704B8-E166-4724-BD10-3EE5C2C44DB1}" presName="thinLine2b" presStyleLbl="callout" presStyleIdx="4" presStyleCnt="12"/>
      <dgm:spPr/>
    </dgm:pt>
    <dgm:pt modelId="{8B40EA26-EA7A-431D-96B5-5B47692BB163}" type="pres">
      <dgm:prSet presAssocID="{0CE704B8-E166-4724-BD10-3EE5C2C44DB1}" presName="vertSpace2b" presStyleCnt="0"/>
      <dgm:spPr/>
    </dgm:pt>
    <dgm:pt modelId="{F093E832-1F82-46BD-BEEE-D386E2B9B4BF}" type="pres">
      <dgm:prSet presAssocID="{3579188B-1574-4972-86E7-F52356F5D649}" presName="horz2" presStyleCnt="0"/>
      <dgm:spPr/>
    </dgm:pt>
    <dgm:pt modelId="{33D16C59-40D6-43E9-B43D-7987E59F215E}" type="pres">
      <dgm:prSet presAssocID="{3579188B-1574-4972-86E7-F52356F5D649}" presName="horzSpace2" presStyleCnt="0"/>
      <dgm:spPr/>
    </dgm:pt>
    <dgm:pt modelId="{9447AF85-7B1E-4D3B-9D77-B3A789195FA3}" type="pres">
      <dgm:prSet presAssocID="{3579188B-1574-4972-86E7-F52356F5D649}" presName="tx2" presStyleLbl="revTx" presStyleIdx="6" presStyleCnt="13"/>
      <dgm:spPr/>
    </dgm:pt>
    <dgm:pt modelId="{3D47D591-4594-4FBB-B469-F1B08358E61E}" type="pres">
      <dgm:prSet presAssocID="{3579188B-1574-4972-86E7-F52356F5D649}" presName="vert2" presStyleCnt="0"/>
      <dgm:spPr/>
    </dgm:pt>
    <dgm:pt modelId="{C2F2EE27-2B1B-481A-A9D2-D6AB52A88266}" type="pres">
      <dgm:prSet presAssocID="{3579188B-1574-4972-86E7-F52356F5D649}" presName="thinLine2b" presStyleLbl="callout" presStyleIdx="5" presStyleCnt="12"/>
      <dgm:spPr/>
    </dgm:pt>
    <dgm:pt modelId="{BC4D37F8-07C0-4574-B42E-4BD13541A6A8}" type="pres">
      <dgm:prSet presAssocID="{3579188B-1574-4972-86E7-F52356F5D649}" presName="vertSpace2b" presStyleCnt="0"/>
      <dgm:spPr/>
    </dgm:pt>
    <dgm:pt modelId="{852D15BE-EA08-4774-ACA8-6BE82F50A667}" type="pres">
      <dgm:prSet presAssocID="{8D0EDF48-E192-40F6-9705-AE6D89116818}" presName="horz2" presStyleCnt="0"/>
      <dgm:spPr/>
    </dgm:pt>
    <dgm:pt modelId="{45970544-0D11-4E7F-927D-53FA15497A37}" type="pres">
      <dgm:prSet presAssocID="{8D0EDF48-E192-40F6-9705-AE6D89116818}" presName="horzSpace2" presStyleCnt="0"/>
      <dgm:spPr/>
    </dgm:pt>
    <dgm:pt modelId="{03C07EA2-3C66-4876-8935-9FF3D3C6D01B}" type="pres">
      <dgm:prSet presAssocID="{8D0EDF48-E192-40F6-9705-AE6D89116818}" presName="tx2" presStyleLbl="revTx" presStyleIdx="7" presStyleCnt="13"/>
      <dgm:spPr/>
    </dgm:pt>
    <dgm:pt modelId="{32E3C1D2-AC53-4322-B126-1DFDB641CFBE}" type="pres">
      <dgm:prSet presAssocID="{8D0EDF48-E192-40F6-9705-AE6D89116818}" presName="vert2" presStyleCnt="0"/>
      <dgm:spPr/>
    </dgm:pt>
    <dgm:pt modelId="{B8969150-15F4-448F-A14E-B155A86D1625}" type="pres">
      <dgm:prSet presAssocID="{8D0EDF48-E192-40F6-9705-AE6D89116818}" presName="thinLine2b" presStyleLbl="callout" presStyleIdx="6" presStyleCnt="12"/>
      <dgm:spPr/>
    </dgm:pt>
    <dgm:pt modelId="{96FEFFE7-C9C0-45C3-8BD7-A16CD0910DFF}" type="pres">
      <dgm:prSet presAssocID="{8D0EDF48-E192-40F6-9705-AE6D89116818}" presName="vertSpace2b" presStyleCnt="0"/>
      <dgm:spPr/>
    </dgm:pt>
    <dgm:pt modelId="{A549251A-BE08-4EA6-8AC8-6B092FB178F4}" type="pres">
      <dgm:prSet presAssocID="{597155AC-C772-4FF9-9517-58168C5446C4}" presName="horz2" presStyleCnt="0"/>
      <dgm:spPr/>
    </dgm:pt>
    <dgm:pt modelId="{6253844F-4327-443D-9B33-936AD38FE091}" type="pres">
      <dgm:prSet presAssocID="{597155AC-C772-4FF9-9517-58168C5446C4}" presName="horzSpace2" presStyleCnt="0"/>
      <dgm:spPr/>
    </dgm:pt>
    <dgm:pt modelId="{61C84EAC-7F9C-40EC-B607-66E954D5630D}" type="pres">
      <dgm:prSet presAssocID="{597155AC-C772-4FF9-9517-58168C5446C4}" presName="tx2" presStyleLbl="revTx" presStyleIdx="8" presStyleCnt="13"/>
      <dgm:spPr/>
    </dgm:pt>
    <dgm:pt modelId="{1924D818-F454-471F-9BFB-2C05CB4770B2}" type="pres">
      <dgm:prSet presAssocID="{597155AC-C772-4FF9-9517-58168C5446C4}" presName="vert2" presStyleCnt="0"/>
      <dgm:spPr/>
    </dgm:pt>
    <dgm:pt modelId="{DDBE5BDB-83F2-4A57-BCEA-D00DF908ED9B}" type="pres">
      <dgm:prSet presAssocID="{597155AC-C772-4FF9-9517-58168C5446C4}" presName="thinLine2b" presStyleLbl="callout" presStyleIdx="7" presStyleCnt="12"/>
      <dgm:spPr/>
    </dgm:pt>
    <dgm:pt modelId="{1CB11E5C-0A77-4186-A13B-18C16F0AE556}" type="pres">
      <dgm:prSet presAssocID="{597155AC-C772-4FF9-9517-58168C5446C4}" presName="vertSpace2b" presStyleCnt="0"/>
      <dgm:spPr/>
    </dgm:pt>
    <dgm:pt modelId="{D8440B15-7BCE-42FD-B681-6D2EF7AA00EF}" type="pres">
      <dgm:prSet presAssocID="{7969E799-2DCE-4882-916D-C1FDE0E7A964}" presName="horz2" presStyleCnt="0"/>
      <dgm:spPr/>
    </dgm:pt>
    <dgm:pt modelId="{027AE7C6-CC33-4294-9866-515D2752149B}" type="pres">
      <dgm:prSet presAssocID="{7969E799-2DCE-4882-916D-C1FDE0E7A964}" presName="horzSpace2" presStyleCnt="0"/>
      <dgm:spPr/>
    </dgm:pt>
    <dgm:pt modelId="{1EF540C1-F26B-41C9-9EBB-FCEFBBD69248}" type="pres">
      <dgm:prSet presAssocID="{7969E799-2DCE-4882-916D-C1FDE0E7A964}" presName="tx2" presStyleLbl="revTx" presStyleIdx="9" presStyleCnt="13"/>
      <dgm:spPr/>
    </dgm:pt>
    <dgm:pt modelId="{99FB3E78-57FE-42C7-9DD8-682FC65BA8C4}" type="pres">
      <dgm:prSet presAssocID="{7969E799-2DCE-4882-916D-C1FDE0E7A964}" presName="vert2" presStyleCnt="0"/>
      <dgm:spPr/>
    </dgm:pt>
    <dgm:pt modelId="{C1E6CEF3-146C-47B8-9F8F-CA183CA1DFB2}" type="pres">
      <dgm:prSet presAssocID="{7969E799-2DCE-4882-916D-C1FDE0E7A964}" presName="thinLine2b" presStyleLbl="callout" presStyleIdx="8" presStyleCnt="12"/>
      <dgm:spPr/>
    </dgm:pt>
    <dgm:pt modelId="{4D6BED2C-2659-4220-AE09-EF8F0B40BF7B}" type="pres">
      <dgm:prSet presAssocID="{7969E799-2DCE-4882-916D-C1FDE0E7A964}" presName="vertSpace2b" presStyleCnt="0"/>
      <dgm:spPr/>
    </dgm:pt>
    <dgm:pt modelId="{C4C93BE1-76CE-4D8C-AAB2-C299FF108482}" type="pres">
      <dgm:prSet presAssocID="{144A2DAD-1A42-4F2C-9703-E095E6370E21}" presName="horz2" presStyleCnt="0"/>
      <dgm:spPr/>
    </dgm:pt>
    <dgm:pt modelId="{DF67E314-A010-41BE-9A02-F0DAE0160077}" type="pres">
      <dgm:prSet presAssocID="{144A2DAD-1A42-4F2C-9703-E095E6370E21}" presName="horzSpace2" presStyleCnt="0"/>
      <dgm:spPr/>
    </dgm:pt>
    <dgm:pt modelId="{ABCEF9B0-339D-4B6F-8899-3B3BFE48F6C1}" type="pres">
      <dgm:prSet presAssocID="{144A2DAD-1A42-4F2C-9703-E095E6370E21}" presName="tx2" presStyleLbl="revTx" presStyleIdx="10" presStyleCnt="13"/>
      <dgm:spPr/>
    </dgm:pt>
    <dgm:pt modelId="{BDB716DF-B5AC-49CB-9845-75EF6C9DFC23}" type="pres">
      <dgm:prSet presAssocID="{144A2DAD-1A42-4F2C-9703-E095E6370E21}" presName="vert2" presStyleCnt="0"/>
      <dgm:spPr/>
    </dgm:pt>
    <dgm:pt modelId="{91621F53-5FC1-4B8A-8087-2FBF8AA3E309}" type="pres">
      <dgm:prSet presAssocID="{144A2DAD-1A42-4F2C-9703-E095E6370E21}" presName="thinLine2b" presStyleLbl="callout" presStyleIdx="9" presStyleCnt="12"/>
      <dgm:spPr/>
    </dgm:pt>
    <dgm:pt modelId="{2224E283-B004-46DB-B273-C117ED82F59A}" type="pres">
      <dgm:prSet presAssocID="{144A2DAD-1A42-4F2C-9703-E095E6370E21}" presName="vertSpace2b" presStyleCnt="0"/>
      <dgm:spPr/>
    </dgm:pt>
    <dgm:pt modelId="{CA782FF2-E534-42D2-9315-1C8CD9A1431A}" type="pres">
      <dgm:prSet presAssocID="{F909AEE4-E0AA-4179-88BB-5E52A32B5BA9}" presName="horz2" presStyleCnt="0"/>
      <dgm:spPr/>
    </dgm:pt>
    <dgm:pt modelId="{D92F4179-06F9-47AB-BC9A-BDC253F5464E}" type="pres">
      <dgm:prSet presAssocID="{F909AEE4-E0AA-4179-88BB-5E52A32B5BA9}" presName="horzSpace2" presStyleCnt="0"/>
      <dgm:spPr/>
    </dgm:pt>
    <dgm:pt modelId="{784483F9-1EE2-4586-B823-B7DD1BEF7B6A}" type="pres">
      <dgm:prSet presAssocID="{F909AEE4-E0AA-4179-88BB-5E52A32B5BA9}" presName="tx2" presStyleLbl="revTx" presStyleIdx="11" presStyleCnt="13"/>
      <dgm:spPr/>
    </dgm:pt>
    <dgm:pt modelId="{15656B9A-1067-4100-BE30-D17B31C45FE2}" type="pres">
      <dgm:prSet presAssocID="{F909AEE4-E0AA-4179-88BB-5E52A32B5BA9}" presName="vert2" presStyleCnt="0"/>
      <dgm:spPr/>
    </dgm:pt>
    <dgm:pt modelId="{E83C5AA8-8AC0-4736-865F-0CF75E1B4122}" type="pres">
      <dgm:prSet presAssocID="{F909AEE4-E0AA-4179-88BB-5E52A32B5BA9}" presName="thinLine2b" presStyleLbl="callout" presStyleIdx="10" presStyleCnt="12"/>
      <dgm:spPr/>
    </dgm:pt>
    <dgm:pt modelId="{16DDE12E-E3D8-4D04-B5C1-A7082E48DC97}" type="pres">
      <dgm:prSet presAssocID="{F909AEE4-E0AA-4179-88BB-5E52A32B5BA9}" presName="vertSpace2b" presStyleCnt="0"/>
      <dgm:spPr/>
    </dgm:pt>
    <dgm:pt modelId="{CAA94AAE-1D21-42FE-81B0-158AC3A41D71}" type="pres">
      <dgm:prSet presAssocID="{2DC7EE14-E6A9-4365-AE29-CE655943156C}" presName="horz2" presStyleCnt="0"/>
      <dgm:spPr/>
    </dgm:pt>
    <dgm:pt modelId="{4B972398-4542-47D3-86B8-411005840338}" type="pres">
      <dgm:prSet presAssocID="{2DC7EE14-E6A9-4365-AE29-CE655943156C}" presName="horzSpace2" presStyleCnt="0"/>
      <dgm:spPr/>
    </dgm:pt>
    <dgm:pt modelId="{7F4A0BC4-22E7-46A3-9A9D-BBD015BA76C2}" type="pres">
      <dgm:prSet presAssocID="{2DC7EE14-E6A9-4365-AE29-CE655943156C}" presName="tx2" presStyleLbl="revTx" presStyleIdx="12" presStyleCnt="13"/>
      <dgm:spPr/>
    </dgm:pt>
    <dgm:pt modelId="{2C7BB2DD-E3AB-4823-97AA-F2A5517295AF}" type="pres">
      <dgm:prSet presAssocID="{2DC7EE14-E6A9-4365-AE29-CE655943156C}" presName="vert2" presStyleCnt="0"/>
      <dgm:spPr/>
    </dgm:pt>
    <dgm:pt modelId="{2FB51106-A7C0-4B9C-8387-7A454137E1FA}" type="pres">
      <dgm:prSet presAssocID="{2DC7EE14-E6A9-4365-AE29-CE655943156C}" presName="thinLine2b" presStyleLbl="callout" presStyleIdx="11" presStyleCnt="12"/>
      <dgm:spPr/>
    </dgm:pt>
    <dgm:pt modelId="{E9F079C5-DBC2-4E17-BAE5-4F21302F47CA}" type="pres">
      <dgm:prSet presAssocID="{2DC7EE14-E6A9-4365-AE29-CE655943156C}" presName="vertSpace2b" presStyleCnt="0"/>
      <dgm:spPr/>
    </dgm:pt>
  </dgm:ptLst>
  <dgm:cxnLst>
    <dgm:cxn modelId="{D1E1A600-3201-42B6-80E3-310A281FE4A9}" type="presOf" srcId="{34D41B32-3719-4AFD-ABAC-36F4F3919AAC}" destId="{5E16F568-0CB9-4B6C-9CF1-359E15A7EF74}" srcOrd="0" destOrd="0" presId="urn:microsoft.com/office/officeart/2008/layout/LinedList"/>
    <dgm:cxn modelId="{37A8DF08-5BB5-46F9-96B5-206FBDB5C1B8}" srcId="{018474C7-B994-442A-A899-D776804828BA}" destId="{144A2DAD-1A42-4F2C-9703-E095E6370E21}" srcOrd="9" destOrd="0" parTransId="{42B7C8F9-AE38-4211-877E-ADAE04941B7F}" sibTransId="{F7F7A9DB-E0AA-42CD-B2E9-61C5B46E507A}"/>
    <dgm:cxn modelId="{429A701A-7D0E-4B5C-9A6F-7FCD2FD0C7C7}" type="presOf" srcId="{597155AC-C772-4FF9-9517-58168C5446C4}" destId="{61C84EAC-7F9C-40EC-B607-66E954D5630D}" srcOrd="0" destOrd="0" presId="urn:microsoft.com/office/officeart/2008/layout/LinedList"/>
    <dgm:cxn modelId="{D73B532F-CE10-4058-BBDC-FD27AEB35AA6}" type="presOf" srcId="{018474C7-B994-442A-A899-D776804828BA}" destId="{689504C8-0C09-4543-A135-9B186F45A64A}" srcOrd="0" destOrd="0" presId="urn:microsoft.com/office/officeart/2008/layout/LinedList"/>
    <dgm:cxn modelId="{82FD2F39-3197-4A54-856F-30A6C8AC6CBD}" type="presOf" srcId="{144A2DAD-1A42-4F2C-9703-E095E6370E21}" destId="{ABCEF9B0-339D-4B6F-8899-3B3BFE48F6C1}" srcOrd="0" destOrd="0" presId="urn:microsoft.com/office/officeart/2008/layout/LinedList"/>
    <dgm:cxn modelId="{FC9C9863-5340-41EE-A35A-F9062DDF45CE}" type="presOf" srcId="{2EFBCCBA-18A6-4307-AC9F-2E1F212D3C0C}" destId="{F319749A-9148-43B1-A0D5-151406C411EC}" srcOrd="0" destOrd="0" presId="urn:microsoft.com/office/officeart/2008/layout/LinedList"/>
    <dgm:cxn modelId="{BFCA424C-5E6D-4DA2-AFC9-6F7174A9F47A}" srcId="{018474C7-B994-442A-A899-D776804828BA}" destId="{8D0EDF48-E192-40F6-9705-AE6D89116818}" srcOrd="6" destOrd="0" parTransId="{E8DBBF8C-99F0-4767-A873-5D8666A4996E}" sibTransId="{43A32087-8635-4F2B-BAF4-6052BE655495}"/>
    <dgm:cxn modelId="{A973744F-3D2E-4E3B-BA30-07232D750B3D}" srcId="{018474C7-B994-442A-A899-D776804828BA}" destId="{1FEACBC3-4FF3-4C9C-ABE4-C77D5D67FFB0}" srcOrd="2" destOrd="0" parTransId="{FC528AA7-DC94-4239-BA10-6DCDACFA11A1}" sibTransId="{D460F806-9620-4361-8456-3CC171111AE2}"/>
    <dgm:cxn modelId="{66F83F76-0EEF-4D38-BC82-70378321EF7A}" srcId="{DB506BE4-A7DD-4AAC-8EB2-245C6EDE88A9}" destId="{018474C7-B994-442A-A899-D776804828BA}" srcOrd="0" destOrd="0" parTransId="{C8669040-AF35-4F1C-8135-1444E3266564}" sibTransId="{2DE5B861-891A-4BE4-8C19-11E1F629BDEF}"/>
    <dgm:cxn modelId="{740B087C-2E72-4820-B45F-9DC7EF4803D7}" type="presOf" srcId="{1FEACBC3-4FF3-4C9C-ABE4-C77D5D67FFB0}" destId="{FFEF4297-B046-416E-B285-E7B886B2E441}" srcOrd="0" destOrd="0" presId="urn:microsoft.com/office/officeart/2008/layout/LinedList"/>
    <dgm:cxn modelId="{93AA4B8F-D7B2-469D-B4C1-F5D05FBEA1D4}" srcId="{018474C7-B994-442A-A899-D776804828BA}" destId="{597155AC-C772-4FF9-9517-58168C5446C4}" srcOrd="7" destOrd="0" parTransId="{45366A12-AAC5-4485-B8C6-7FB6071BD365}" sibTransId="{BA5C7E62-A987-4A5D-A3E3-1A6FB4AF5B8B}"/>
    <dgm:cxn modelId="{BFD96690-96AB-4C9A-9568-18DE7F2FB8B2}" srcId="{018474C7-B994-442A-A899-D776804828BA}" destId="{21374592-068F-4096-AC79-3251CF5D1F01}" srcOrd="3" destOrd="0" parTransId="{1C747401-CFB1-4A0B-AD97-E53FDAD99A6F}" sibTransId="{6231804C-E4CC-4839-B4C4-07FA5A30EB9F}"/>
    <dgm:cxn modelId="{61078D9B-027C-4F38-8069-E493E120FE28}" type="presOf" srcId="{8D0EDF48-E192-40F6-9705-AE6D89116818}" destId="{03C07EA2-3C66-4876-8935-9FF3D3C6D01B}" srcOrd="0" destOrd="0" presId="urn:microsoft.com/office/officeart/2008/layout/LinedList"/>
    <dgm:cxn modelId="{1F1ADCA4-0197-45F9-9DA9-E28E4FE1B815}" type="presOf" srcId="{7969E799-2DCE-4882-916D-C1FDE0E7A964}" destId="{1EF540C1-F26B-41C9-9EBB-FCEFBBD69248}" srcOrd="0" destOrd="0" presId="urn:microsoft.com/office/officeart/2008/layout/LinedList"/>
    <dgm:cxn modelId="{496CEBB1-EB8D-4292-A757-A5DF9DC78142}" type="presOf" srcId="{3579188B-1574-4972-86E7-F52356F5D649}" destId="{9447AF85-7B1E-4D3B-9D77-B3A789195FA3}" srcOrd="0" destOrd="0" presId="urn:microsoft.com/office/officeart/2008/layout/LinedList"/>
    <dgm:cxn modelId="{EE6D9FBB-E8E2-4BB5-9B54-FE2B72C54FA3}" srcId="{018474C7-B994-442A-A899-D776804828BA}" destId="{7969E799-2DCE-4882-916D-C1FDE0E7A964}" srcOrd="8" destOrd="0" parTransId="{CB08ADC6-D0E2-4018-98F5-D7F2492F5593}" sibTransId="{EFF8ECA8-9D49-459E-8FCD-14F9A3AA9421}"/>
    <dgm:cxn modelId="{D11FE4BB-1367-44D2-979D-3991E1F50514}" srcId="{018474C7-B994-442A-A899-D776804828BA}" destId="{34D41B32-3719-4AFD-ABAC-36F4F3919AAC}" srcOrd="0" destOrd="0" parTransId="{6AA1C479-0C11-4937-B40F-EAE5534C5589}" sibTransId="{92B40FE4-AF13-4E0E-B9A0-8AC7FF7446BC}"/>
    <dgm:cxn modelId="{6CB7EECC-3A95-4BD9-B086-15E7524D4C89}" type="presOf" srcId="{F909AEE4-E0AA-4179-88BB-5E52A32B5BA9}" destId="{784483F9-1EE2-4586-B823-B7DD1BEF7B6A}" srcOrd="0" destOrd="0" presId="urn:microsoft.com/office/officeart/2008/layout/LinedList"/>
    <dgm:cxn modelId="{08DCCDCF-FB42-4BFC-A7F1-7253CAF29710}" type="presOf" srcId="{2DC7EE14-E6A9-4365-AE29-CE655943156C}" destId="{7F4A0BC4-22E7-46A3-9A9D-BBD015BA76C2}" srcOrd="0" destOrd="0" presId="urn:microsoft.com/office/officeart/2008/layout/LinedList"/>
    <dgm:cxn modelId="{724E9AD6-2326-47A4-8DCB-57C2F8874056}" type="presOf" srcId="{21374592-068F-4096-AC79-3251CF5D1F01}" destId="{596F19CA-A7CD-4FC0-AA0B-4F16E71B8472}" srcOrd="0" destOrd="0" presId="urn:microsoft.com/office/officeart/2008/layout/LinedList"/>
    <dgm:cxn modelId="{05FEE3D6-B199-4AE6-BA23-A401F98ED108}" srcId="{018474C7-B994-442A-A899-D776804828BA}" destId="{2EFBCCBA-18A6-4307-AC9F-2E1F212D3C0C}" srcOrd="1" destOrd="0" parTransId="{051E38B3-7616-4669-951E-82086BD9CBDC}" sibTransId="{5F42E2AE-3F8A-4BF6-B4DE-6F3BB3F3F0F3}"/>
    <dgm:cxn modelId="{900D90DA-3A20-4417-89F1-B83E4615B060}" srcId="{018474C7-B994-442A-A899-D776804828BA}" destId="{F909AEE4-E0AA-4179-88BB-5E52A32B5BA9}" srcOrd="10" destOrd="0" parTransId="{1A05B691-9F76-4245-A938-A53AD0A75E81}" sibTransId="{F663FA2A-18F1-4BDB-B671-5DA5C9432402}"/>
    <dgm:cxn modelId="{E5C5E0EB-A6DE-4CD5-AEF9-47347D7C70E5}" type="presOf" srcId="{DB506BE4-A7DD-4AAC-8EB2-245C6EDE88A9}" destId="{86EE3A96-3B42-4875-BFBF-A620B25B9786}" srcOrd="0" destOrd="0" presId="urn:microsoft.com/office/officeart/2008/layout/LinedList"/>
    <dgm:cxn modelId="{66BEF3EC-5931-45AD-8257-5252524B92B3}" srcId="{018474C7-B994-442A-A899-D776804828BA}" destId="{2DC7EE14-E6A9-4365-AE29-CE655943156C}" srcOrd="11" destOrd="0" parTransId="{E7CF9EDC-5F00-4D08-B78A-E81840A4534C}" sibTransId="{FFC680E4-D367-43DA-A180-6EA64985568E}"/>
    <dgm:cxn modelId="{A0B066F4-F5A8-48FE-B593-393F9368D4C9}" type="presOf" srcId="{0CE704B8-E166-4724-BD10-3EE5C2C44DB1}" destId="{02E7121C-B321-49B6-BB34-B031B8A66028}" srcOrd="0" destOrd="0" presId="urn:microsoft.com/office/officeart/2008/layout/LinedList"/>
    <dgm:cxn modelId="{FC3AFBF7-0899-4C3C-AA30-09C7F46C3F0C}" srcId="{018474C7-B994-442A-A899-D776804828BA}" destId="{3579188B-1574-4972-86E7-F52356F5D649}" srcOrd="5" destOrd="0" parTransId="{B94FB77C-18BF-4795-A82D-72C2334961EE}" sibTransId="{C229651F-E20B-4F1D-B7C7-47051E3B55D8}"/>
    <dgm:cxn modelId="{3DE0E7FB-3686-42BC-987B-017991F3C27C}" srcId="{018474C7-B994-442A-A899-D776804828BA}" destId="{0CE704B8-E166-4724-BD10-3EE5C2C44DB1}" srcOrd="4" destOrd="0" parTransId="{25EC40D8-356E-4F6A-95D7-D439839A095D}" sibTransId="{D6E174ED-5841-4004-B276-16747158BCD6}"/>
    <dgm:cxn modelId="{D6E7E708-6C2D-48AB-830B-C681635CEF10}" type="presParOf" srcId="{86EE3A96-3B42-4875-BFBF-A620B25B9786}" destId="{956A19EF-6A6B-441D-8491-E68FA9CDAE15}" srcOrd="0" destOrd="0" presId="urn:microsoft.com/office/officeart/2008/layout/LinedList"/>
    <dgm:cxn modelId="{66EB8717-4ABD-40F3-9242-A17534C82599}" type="presParOf" srcId="{86EE3A96-3B42-4875-BFBF-A620B25B9786}" destId="{AE985E6A-6411-4C76-A87F-CCA11B46221D}" srcOrd="1" destOrd="0" presId="urn:microsoft.com/office/officeart/2008/layout/LinedList"/>
    <dgm:cxn modelId="{0384ACE5-32D9-4CC0-B627-FC512DD9B8D5}" type="presParOf" srcId="{AE985E6A-6411-4C76-A87F-CCA11B46221D}" destId="{689504C8-0C09-4543-A135-9B186F45A64A}" srcOrd="0" destOrd="0" presId="urn:microsoft.com/office/officeart/2008/layout/LinedList"/>
    <dgm:cxn modelId="{20BBF1C1-FD9D-463C-9754-C8A5E5A45188}" type="presParOf" srcId="{AE985E6A-6411-4C76-A87F-CCA11B46221D}" destId="{414C778E-65D6-48C8-AB44-FD7728A1A63E}" srcOrd="1" destOrd="0" presId="urn:microsoft.com/office/officeart/2008/layout/LinedList"/>
    <dgm:cxn modelId="{4F5C7CEF-F367-4447-B3F1-FD2ABB0A7A7A}" type="presParOf" srcId="{414C778E-65D6-48C8-AB44-FD7728A1A63E}" destId="{D737AD52-B3BF-451A-9715-7F633A32C0DE}" srcOrd="0" destOrd="0" presId="urn:microsoft.com/office/officeart/2008/layout/LinedList"/>
    <dgm:cxn modelId="{7B4987E5-27C6-4BCC-B423-612775059D41}" type="presParOf" srcId="{414C778E-65D6-48C8-AB44-FD7728A1A63E}" destId="{B091191A-FDDD-4752-B6DB-342A0C3C6DCE}" srcOrd="1" destOrd="0" presId="urn:microsoft.com/office/officeart/2008/layout/LinedList"/>
    <dgm:cxn modelId="{D9990F7F-D047-44FE-90A0-4FE0E9193815}" type="presParOf" srcId="{B091191A-FDDD-4752-B6DB-342A0C3C6DCE}" destId="{EBA9F8A2-505D-4208-A9D9-F0EDE71167A8}" srcOrd="0" destOrd="0" presId="urn:microsoft.com/office/officeart/2008/layout/LinedList"/>
    <dgm:cxn modelId="{447179E8-577A-430B-B5B7-43881AC9E60D}" type="presParOf" srcId="{B091191A-FDDD-4752-B6DB-342A0C3C6DCE}" destId="{5E16F568-0CB9-4B6C-9CF1-359E15A7EF74}" srcOrd="1" destOrd="0" presId="urn:microsoft.com/office/officeart/2008/layout/LinedList"/>
    <dgm:cxn modelId="{22CF33C0-94E8-4B5B-8BFF-9B87318508A3}" type="presParOf" srcId="{B091191A-FDDD-4752-B6DB-342A0C3C6DCE}" destId="{C3DF676C-7539-4557-93FF-6866A47C0BBE}" srcOrd="2" destOrd="0" presId="urn:microsoft.com/office/officeart/2008/layout/LinedList"/>
    <dgm:cxn modelId="{7E8B40A0-322E-4C9A-92CC-09C255F676F8}" type="presParOf" srcId="{414C778E-65D6-48C8-AB44-FD7728A1A63E}" destId="{2EE7E707-2427-473B-96A0-CC5FEBC9F530}" srcOrd="2" destOrd="0" presId="urn:microsoft.com/office/officeart/2008/layout/LinedList"/>
    <dgm:cxn modelId="{CA13597B-640E-46DB-A851-537F25DD19C8}" type="presParOf" srcId="{414C778E-65D6-48C8-AB44-FD7728A1A63E}" destId="{1895CD63-39A9-42AA-8564-25DB1EBB8C8F}" srcOrd="3" destOrd="0" presId="urn:microsoft.com/office/officeart/2008/layout/LinedList"/>
    <dgm:cxn modelId="{7B582532-56DF-44ED-9697-A6E42B94806B}" type="presParOf" srcId="{414C778E-65D6-48C8-AB44-FD7728A1A63E}" destId="{76135453-65B6-4A29-A6AF-DDCFA71743E5}" srcOrd="4" destOrd="0" presId="urn:microsoft.com/office/officeart/2008/layout/LinedList"/>
    <dgm:cxn modelId="{F4510891-6D14-4A10-854A-704D4FD95D51}" type="presParOf" srcId="{76135453-65B6-4A29-A6AF-DDCFA71743E5}" destId="{E60C2CA6-F89C-4827-A53D-C57639704D8E}" srcOrd="0" destOrd="0" presId="urn:microsoft.com/office/officeart/2008/layout/LinedList"/>
    <dgm:cxn modelId="{0114A9AF-B823-4EA4-9DC0-634B97039223}" type="presParOf" srcId="{76135453-65B6-4A29-A6AF-DDCFA71743E5}" destId="{F319749A-9148-43B1-A0D5-151406C411EC}" srcOrd="1" destOrd="0" presId="urn:microsoft.com/office/officeart/2008/layout/LinedList"/>
    <dgm:cxn modelId="{647FDDE6-C5E0-413D-B32E-216644733F97}" type="presParOf" srcId="{76135453-65B6-4A29-A6AF-DDCFA71743E5}" destId="{FE855996-856D-4E71-84CF-39F60E6CD4F2}" srcOrd="2" destOrd="0" presId="urn:microsoft.com/office/officeart/2008/layout/LinedList"/>
    <dgm:cxn modelId="{21DCE621-A5D1-4EDB-BFBF-F88F585B90B6}" type="presParOf" srcId="{414C778E-65D6-48C8-AB44-FD7728A1A63E}" destId="{227EBC15-AA87-4362-A962-8D611D660EDA}" srcOrd="5" destOrd="0" presId="urn:microsoft.com/office/officeart/2008/layout/LinedList"/>
    <dgm:cxn modelId="{0D1F8581-C269-4B99-AA3D-8023A0293337}" type="presParOf" srcId="{414C778E-65D6-48C8-AB44-FD7728A1A63E}" destId="{B331F251-875C-4E98-87D7-04689E789A33}" srcOrd="6" destOrd="0" presId="urn:microsoft.com/office/officeart/2008/layout/LinedList"/>
    <dgm:cxn modelId="{FC851127-5DC0-4DA5-AB98-2F672DA26A76}" type="presParOf" srcId="{414C778E-65D6-48C8-AB44-FD7728A1A63E}" destId="{B1DF6CA9-3E6B-46EF-918C-944FE8B949DA}" srcOrd="7" destOrd="0" presId="urn:microsoft.com/office/officeart/2008/layout/LinedList"/>
    <dgm:cxn modelId="{1C4230B9-C791-4D7D-8357-1316F22F4B31}" type="presParOf" srcId="{B1DF6CA9-3E6B-46EF-918C-944FE8B949DA}" destId="{E3AB4202-012D-44A2-BFFB-7BE0104D47B6}" srcOrd="0" destOrd="0" presId="urn:microsoft.com/office/officeart/2008/layout/LinedList"/>
    <dgm:cxn modelId="{2FBCFFFD-BF50-4FE0-8C7E-49FE89941719}" type="presParOf" srcId="{B1DF6CA9-3E6B-46EF-918C-944FE8B949DA}" destId="{FFEF4297-B046-416E-B285-E7B886B2E441}" srcOrd="1" destOrd="0" presId="urn:microsoft.com/office/officeart/2008/layout/LinedList"/>
    <dgm:cxn modelId="{744FDBFF-16C9-4603-9D60-6166EBBDD3F1}" type="presParOf" srcId="{B1DF6CA9-3E6B-46EF-918C-944FE8B949DA}" destId="{1F522F4D-44FF-4D7F-AD63-2324E75E257C}" srcOrd="2" destOrd="0" presId="urn:microsoft.com/office/officeart/2008/layout/LinedList"/>
    <dgm:cxn modelId="{47D94091-76CF-4C26-BA3C-625AE03ACE1E}" type="presParOf" srcId="{414C778E-65D6-48C8-AB44-FD7728A1A63E}" destId="{B4A7DA33-E5D8-46D5-A68D-102E11A8D712}" srcOrd="8" destOrd="0" presId="urn:microsoft.com/office/officeart/2008/layout/LinedList"/>
    <dgm:cxn modelId="{A988910D-E039-4FBE-B065-0A23E752279F}" type="presParOf" srcId="{414C778E-65D6-48C8-AB44-FD7728A1A63E}" destId="{63B5E416-3318-4E29-A982-A9D0772766CD}" srcOrd="9" destOrd="0" presId="urn:microsoft.com/office/officeart/2008/layout/LinedList"/>
    <dgm:cxn modelId="{5B0B611B-92E0-4AB7-81CB-5843E1672FFE}" type="presParOf" srcId="{414C778E-65D6-48C8-AB44-FD7728A1A63E}" destId="{C16C6ACC-F8D6-4282-87B6-ADEC55AF3168}" srcOrd="10" destOrd="0" presId="urn:microsoft.com/office/officeart/2008/layout/LinedList"/>
    <dgm:cxn modelId="{3AFF7B85-40CB-467E-836E-956CCA1AC386}" type="presParOf" srcId="{C16C6ACC-F8D6-4282-87B6-ADEC55AF3168}" destId="{B10ECA45-C05B-44DB-8A41-167FD68D726E}" srcOrd="0" destOrd="0" presId="urn:microsoft.com/office/officeart/2008/layout/LinedList"/>
    <dgm:cxn modelId="{C3C48BA4-CE6F-4EE6-94B3-191DE7A14929}" type="presParOf" srcId="{C16C6ACC-F8D6-4282-87B6-ADEC55AF3168}" destId="{596F19CA-A7CD-4FC0-AA0B-4F16E71B8472}" srcOrd="1" destOrd="0" presId="urn:microsoft.com/office/officeart/2008/layout/LinedList"/>
    <dgm:cxn modelId="{624F3FF7-B233-4360-8BEE-2F005FD930A7}" type="presParOf" srcId="{C16C6ACC-F8D6-4282-87B6-ADEC55AF3168}" destId="{E1A924AF-05D4-4F77-ACEF-D348B4324A49}" srcOrd="2" destOrd="0" presId="urn:microsoft.com/office/officeart/2008/layout/LinedList"/>
    <dgm:cxn modelId="{F4DEC854-F7BD-487F-8D9B-312848B7E1DA}" type="presParOf" srcId="{414C778E-65D6-48C8-AB44-FD7728A1A63E}" destId="{E23026C7-844F-47DA-B7AE-39C7FC2EE72B}" srcOrd="11" destOrd="0" presId="urn:microsoft.com/office/officeart/2008/layout/LinedList"/>
    <dgm:cxn modelId="{1992E390-BE0E-4150-8E30-5625A5F892B9}" type="presParOf" srcId="{414C778E-65D6-48C8-AB44-FD7728A1A63E}" destId="{90AAED9F-CFFF-4841-B510-866C8ED6EF8A}" srcOrd="12" destOrd="0" presId="urn:microsoft.com/office/officeart/2008/layout/LinedList"/>
    <dgm:cxn modelId="{8F894AE9-DF1B-4EF1-9DD6-F5F696F5CC5D}" type="presParOf" srcId="{414C778E-65D6-48C8-AB44-FD7728A1A63E}" destId="{A7289E34-8F8C-41D3-B8A7-7FFEB6B363DB}" srcOrd="13" destOrd="0" presId="urn:microsoft.com/office/officeart/2008/layout/LinedList"/>
    <dgm:cxn modelId="{FFD31B85-E961-4652-B68C-6EA4B7092A3F}" type="presParOf" srcId="{A7289E34-8F8C-41D3-B8A7-7FFEB6B363DB}" destId="{27FAE2BD-0139-4EFF-8F73-F1C9AF25A886}" srcOrd="0" destOrd="0" presId="urn:microsoft.com/office/officeart/2008/layout/LinedList"/>
    <dgm:cxn modelId="{23682BDB-60F3-4B4D-AAD7-F815199727A6}" type="presParOf" srcId="{A7289E34-8F8C-41D3-B8A7-7FFEB6B363DB}" destId="{02E7121C-B321-49B6-BB34-B031B8A66028}" srcOrd="1" destOrd="0" presId="urn:microsoft.com/office/officeart/2008/layout/LinedList"/>
    <dgm:cxn modelId="{3F1EFE05-6278-45BE-A7DA-1A17C70A87ED}" type="presParOf" srcId="{A7289E34-8F8C-41D3-B8A7-7FFEB6B363DB}" destId="{087B2CEE-AC2B-4C0F-B88F-72A3F7EC97DE}" srcOrd="2" destOrd="0" presId="urn:microsoft.com/office/officeart/2008/layout/LinedList"/>
    <dgm:cxn modelId="{ECE833FC-615D-4BA1-BDEB-E0E987F46962}" type="presParOf" srcId="{414C778E-65D6-48C8-AB44-FD7728A1A63E}" destId="{A80DBE44-33CE-449B-97D1-A59F19F98BCE}" srcOrd="14" destOrd="0" presId="urn:microsoft.com/office/officeart/2008/layout/LinedList"/>
    <dgm:cxn modelId="{EE1CB540-A442-4BDD-AE23-723967F4CAAB}" type="presParOf" srcId="{414C778E-65D6-48C8-AB44-FD7728A1A63E}" destId="{8B40EA26-EA7A-431D-96B5-5B47692BB163}" srcOrd="15" destOrd="0" presId="urn:microsoft.com/office/officeart/2008/layout/LinedList"/>
    <dgm:cxn modelId="{85536999-8AB7-47D2-A156-DD5AD01BB8C0}" type="presParOf" srcId="{414C778E-65D6-48C8-AB44-FD7728A1A63E}" destId="{F093E832-1F82-46BD-BEEE-D386E2B9B4BF}" srcOrd="16" destOrd="0" presId="urn:microsoft.com/office/officeart/2008/layout/LinedList"/>
    <dgm:cxn modelId="{20F5FB66-89C4-4DED-B591-1B3F614FBC10}" type="presParOf" srcId="{F093E832-1F82-46BD-BEEE-D386E2B9B4BF}" destId="{33D16C59-40D6-43E9-B43D-7987E59F215E}" srcOrd="0" destOrd="0" presId="urn:microsoft.com/office/officeart/2008/layout/LinedList"/>
    <dgm:cxn modelId="{ACB071E8-E432-4290-AE04-F702BC5C017F}" type="presParOf" srcId="{F093E832-1F82-46BD-BEEE-D386E2B9B4BF}" destId="{9447AF85-7B1E-4D3B-9D77-B3A789195FA3}" srcOrd="1" destOrd="0" presId="urn:microsoft.com/office/officeart/2008/layout/LinedList"/>
    <dgm:cxn modelId="{CEA24E67-6616-4205-9651-02E9E0B3E9F7}" type="presParOf" srcId="{F093E832-1F82-46BD-BEEE-D386E2B9B4BF}" destId="{3D47D591-4594-4FBB-B469-F1B08358E61E}" srcOrd="2" destOrd="0" presId="urn:microsoft.com/office/officeart/2008/layout/LinedList"/>
    <dgm:cxn modelId="{0577E565-0D7D-4CC1-B045-2938FF196FA3}" type="presParOf" srcId="{414C778E-65D6-48C8-AB44-FD7728A1A63E}" destId="{C2F2EE27-2B1B-481A-A9D2-D6AB52A88266}" srcOrd="17" destOrd="0" presId="urn:microsoft.com/office/officeart/2008/layout/LinedList"/>
    <dgm:cxn modelId="{12150335-0925-4F69-9489-71B9877419EE}" type="presParOf" srcId="{414C778E-65D6-48C8-AB44-FD7728A1A63E}" destId="{BC4D37F8-07C0-4574-B42E-4BD13541A6A8}" srcOrd="18" destOrd="0" presId="urn:microsoft.com/office/officeart/2008/layout/LinedList"/>
    <dgm:cxn modelId="{346501EA-9CEA-4D60-986E-A2B9A0633BD3}" type="presParOf" srcId="{414C778E-65D6-48C8-AB44-FD7728A1A63E}" destId="{852D15BE-EA08-4774-ACA8-6BE82F50A667}" srcOrd="19" destOrd="0" presId="urn:microsoft.com/office/officeart/2008/layout/LinedList"/>
    <dgm:cxn modelId="{2BBAFA1C-D3FF-4860-960E-5EA4B18AFCF5}" type="presParOf" srcId="{852D15BE-EA08-4774-ACA8-6BE82F50A667}" destId="{45970544-0D11-4E7F-927D-53FA15497A37}" srcOrd="0" destOrd="0" presId="urn:microsoft.com/office/officeart/2008/layout/LinedList"/>
    <dgm:cxn modelId="{C7B1EDB7-2701-4AEF-B000-274956042D4F}" type="presParOf" srcId="{852D15BE-EA08-4774-ACA8-6BE82F50A667}" destId="{03C07EA2-3C66-4876-8935-9FF3D3C6D01B}" srcOrd="1" destOrd="0" presId="urn:microsoft.com/office/officeart/2008/layout/LinedList"/>
    <dgm:cxn modelId="{4E23355E-E802-4BCB-9079-0771F2C12726}" type="presParOf" srcId="{852D15BE-EA08-4774-ACA8-6BE82F50A667}" destId="{32E3C1D2-AC53-4322-B126-1DFDB641CFBE}" srcOrd="2" destOrd="0" presId="urn:microsoft.com/office/officeart/2008/layout/LinedList"/>
    <dgm:cxn modelId="{06530808-D003-4DFD-9BD7-E7E75E0347E8}" type="presParOf" srcId="{414C778E-65D6-48C8-AB44-FD7728A1A63E}" destId="{B8969150-15F4-448F-A14E-B155A86D1625}" srcOrd="20" destOrd="0" presId="urn:microsoft.com/office/officeart/2008/layout/LinedList"/>
    <dgm:cxn modelId="{4FF73AAA-CE58-4FA2-AC1D-68D584B56F3B}" type="presParOf" srcId="{414C778E-65D6-48C8-AB44-FD7728A1A63E}" destId="{96FEFFE7-C9C0-45C3-8BD7-A16CD0910DFF}" srcOrd="21" destOrd="0" presId="urn:microsoft.com/office/officeart/2008/layout/LinedList"/>
    <dgm:cxn modelId="{9EED692D-E3BB-4753-9E36-4352BA0BC6A6}" type="presParOf" srcId="{414C778E-65D6-48C8-AB44-FD7728A1A63E}" destId="{A549251A-BE08-4EA6-8AC8-6B092FB178F4}" srcOrd="22" destOrd="0" presId="urn:microsoft.com/office/officeart/2008/layout/LinedList"/>
    <dgm:cxn modelId="{41185D83-AD20-4A31-8745-C54F6EF75093}" type="presParOf" srcId="{A549251A-BE08-4EA6-8AC8-6B092FB178F4}" destId="{6253844F-4327-443D-9B33-936AD38FE091}" srcOrd="0" destOrd="0" presId="urn:microsoft.com/office/officeart/2008/layout/LinedList"/>
    <dgm:cxn modelId="{C2DB165F-296E-4F88-8AA4-97CCA3176E52}" type="presParOf" srcId="{A549251A-BE08-4EA6-8AC8-6B092FB178F4}" destId="{61C84EAC-7F9C-40EC-B607-66E954D5630D}" srcOrd="1" destOrd="0" presId="urn:microsoft.com/office/officeart/2008/layout/LinedList"/>
    <dgm:cxn modelId="{9ADF9434-601C-49FE-BCB0-92705A386EA0}" type="presParOf" srcId="{A549251A-BE08-4EA6-8AC8-6B092FB178F4}" destId="{1924D818-F454-471F-9BFB-2C05CB4770B2}" srcOrd="2" destOrd="0" presId="urn:microsoft.com/office/officeart/2008/layout/LinedList"/>
    <dgm:cxn modelId="{3714646E-6B9A-4A39-985B-741790837DAA}" type="presParOf" srcId="{414C778E-65D6-48C8-AB44-FD7728A1A63E}" destId="{DDBE5BDB-83F2-4A57-BCEA-D00DF908ED9B}" srcOrd="23" destOrd="0" presId="urn:microsoft.com/office/officeart/2008/layout/LinedList"/>
    <dgm:cxn modelId="{082395E4-CC20-4A37-8113-6C43D3F8FFAC}" type="presParOf" srcId="{414C778E-65D6-48C8-AB44-FD7728A1A63E}" destId="{1CB11E5C-0A77-4186-A13B-18C16F0AE556}" srcOrd="24" destOrd="0" presId="urn:microsoft.com/office/officeart/2008/layout/LinedList"/>
    <dgm:cxn modelId="{C09D86A6-E300-4FFC-AF65-7E4B24EF837A}" type="presParOf" srcId="{414C778E-65D6-48C8-AB44-FD7728A1A63E}" destId="{D8440B15-7BCE-42FD-B681-6D2EF7AA00EF}" srcOrd="25" destOrd="0" presId="urn:microsoft.com/office/officeart/2008/layout/LinedList"/>
    <dgm:cxn modelId="{2D275646-F508-4FEC-AEFA-ABDB7F9E0718}" type="presParOf" srcId="{D8440B15-7BCE-42FD-B681-6D2EF7AA00EF}" destId="{027AE7C6-CC33-4294-9866-515D2752149B}" srcOrd="0" destOrd="0" presId="urn:microsoft.com/office/officeart/2008/layout/LinedList"/>
    <dgm:cxn modelId="{F477651A-AB9A-46C4-938F-2EDA355F6D33}" type="presParOf" srcId="{D8440B15-7BCE-42FD-B681-6D2EF7AA00EF}" destId="{1EF540C1-F26B-41C9-9EBB-FCEFBBD69248}" srcOrd="1" destOrd="0" presId="urn:microsoft.com/office/officeart/2008/layout/LinedList"/>
    <dgm:cxn modelId="{581A9026-37E7-4F16-A5B0-4C610AE46579}" type="presParOf" srcId="{D8440B15-7BCE-42FD-B681-6D2EF7AA00EF}" destId="{99FB3E78-57FE-42C7-9DD8-682FC65BA8C4}" srcOrd="2" destOrd="0" presId="urn:microsoft.com/office/officeart/2008/layout/LinedList"/>
    <dgm:cxn modelId="{68CBCEC7-E609-4CC5-9317-21A231B76896}" type="presParOf" srcId="{414C778E-65D6-48C8-AB44-FD7728A1A63E}" destId="{C1E6CEF3-146C-47B8-9F8F-CA183CA1DFB2}" srcOrd="26" destOrd="0" presId="urn:microsoft.com/office/officeart/2008/layout/LinedList"/>
    <dgm:cxn modelId="{7D88A32A-E4C6-40BA-8FC3-60B047F19EE5}" type="presParOf" srcId="{414C778E-65D6-48C8-AB44-FD7728A1A63E}" destId="{4D6BED2C-2659-4220-AE09-EF8F0B40BF7B}" srcOrd="27" destOrd="0" presId="urn:microsoft.com/office/officeart/2008/layout/LinedList"/>
    <dgm:cxn modelId="{98E0CB76-3E99-4193-B300-CF973EF5D9BD}" type="presParOf" srcId="{414C778E-65D6-48C8-AB44-FD7728A1A63E}" destId="{C4C93BE1-76CE-4D8C-AAB2-C299FF108482}" srcOrd="28" destOrd="0" presId="urn:microsoft.com/office/officeart/2008/layout/LinedList"/>
    <dgm:cxn modelId="{9756A6C6-F565-4E78-A508-B386BA2B309E}" type="presParOf" srcId="{C4C93BE1-76CE-4D8C-AAB2-C299FF108482}" destId="{DF67E314-A010-41BE-9A02-F0DAE0160077}" srcOrd="0" destOrd="0" presId="urn:microsoft.com/office/officeart/2008/layout/LinedList"/>
    <dgm:cxn modelId="{6DDD6DC6-CEEC-4D92-BB4B-96254365ECB5}" type="presParOf" srcId="{C4C93BE1-76CE-4D8C-AAB2-C299FF108482}" destId="{ABCEF9B0-339D-4B6F-8899-3B3BFE48F6C1}" srcOrd="1" destOrd="0" presId="urn:microsoft.com/office/officeart/2008/layout/LinedList"/>
    <dgm:cxn modelId="{0142C53B-DE03-4E52-8842-4252042D6233}" type="presParOf" srcId="{C4C93BE1-76CE-4D8C-AAB2-C299FF108482}" destId="{BDB716DF-B5AC-49CB-9845-75EF6C9DFC23}" srcOrd="2" destOrd="0" presId="urn:microsoft.com/office/officeart/2008/layout/LinedList"/>
    <dgm:cxn modelId="{CA5685F9-EB6E-421F-97CB-8CADC980461F}" type="presParOf" srcId="{414C778E-65D6-48C8-AB44-FD7728A1A63E}" destId="{91621F53-5FC1-4B8A-8087-2FBF8AA3E309}" srcOrd="29" destOrd="0" presId="urn:microsoft.com/office/officeart/2008/layout/LinedList"/>
    <dgm:cxn modelId="{E56BBBE8-A4D3-4F9C-8A78-73CA6FCA0BE4}" type="presParOf" srcId="{414C778E-65D6-48C8-AB44-FD7728A1A63E}" destId="{2224E283-B004-46DB-B273-C117ED82F59A}" srcOrd="30" destOrd="0" presId="urn:microsoft.com/office/officeart/2008/layout/LinedList"/>
    <dgm:cxn modelId="{4AD81932-25F3-445F-AFB9-3F5AA4D6FD38}" type="presParOf" srcId="{414C778E-65D6-48C8-AB44-FD7728A1A63E}" destId="{CA782FF2-E534-42D2-9315-1C8CD9A1431A}" srcOrd="31" destOrd="0" presId="urn:microsoft.com/office/officeart/2008/layout/LinedList"/>
    <dgm:cxn modelId="{9D21F6C3-554B-42CB-B76E-187F25DA508B}" type="presParOf" srcId="{CA782FF2-E534-42D2-9315-1C8CD9A1431A}" destId="{D92F4179-06F9-47AB-BC9A-BDC253F5464E}" srcOrd="0" destOrd="0" presId="urn:microsoft.com/office/officeart/2008/layout/LinedList"/>
    <dgm:cxn modelId="{F5CAA008-B04A-4716-8594-3684608DF089}" type="presParOf" srcId="{CA782FF2-E534-42D2-9315-1C8CD9A1431A}" destId="{784483F9-1EE2-4586-B823-B7DD1BEF7B6A}" srcOrd="1" destOrd="0" presId="urn:microsoft.com/office/officeart/2008/layout/LinedList"/>
    <dgm:cxn modelId="{81F02279-3341-4005-8A2B-5B631EE57C7C}" type="presParOf" srcId="{CA782FF2-E534-42D2-9315-1C8CD9A1431A}" destId="{15656B9A-1067-4100-BE30-D17B31C45FE2}" srcOrd="2" destOrd="0" presId="urn:microsoft.com/office/officeart/2008/layout/LinedList"/>
    <dgm:cxn modelId="{33E5ACAB-A133-4DBF-88C4-C2F39FFA4ACD}" type="presParOf" srcId="{414C778E-65D6-48C8-AB44-FD7728A1A63E}" destId="{E83C5AA8-8AC0-4736-865F-0CF75E1B4122}" srcOrd="32" destOrd="0" presId="urn:microsoft.com/office/officeart/2008/layout/LinedList"/>
    <dgm:cxn modelId="{0A9060A8-F7BC-4FF0-A282-F796650E490D}" type="presParOf" srcId="{414C778E-65D6-48C8-AB44-FD7728A1A63E}" destId="{16DDE12E-E3D8-4D04-B5C1-A7082E48DC97}" srcOrd="33" destOrd="0" presId="urn:microsoft.com/office/officeart/2008/layout/LinedList"/>
    <dgm:cxn modelId="{6E3B4399-EC22-4B05-9502-BB7B0EE0C444}" type="presParOf" srcId="{414C778E-65D6-48C8-AB44-FD7728A1A63E}" destId="{CAA94AAE-1D21-42FE-81B0-158AC3A41D71}" srcOrd="34" destOrd="0" presId="urn:microsoft.com/office/officeart/2008/layout/LinedList"/>
    <dgm:cxn modelId="{2BD556C3-5AFC-4676-8336-670F0B4F71C2}" type="presParOf" srcId="{CAA94AAE-1D21-42FE-81B0-158AC3A41D71}" destId="{4B972398-4542-47D3-86B8-411005840338}" srcOrd="0" destOrd="0" presId="urn:microsoft.com/office/officeart/2008/layout/LinedList"/>
    <dgm:cxn modelId="{AF3D3CAB-A789-4D3A-8FFB-36870BEBC3FA}" type="presParOf" srcId="{CAA94AAE-1D21-42FE-81B0-158AC3A41D71}" destId="{7F4A0BC4-22E7-46A3-9A9D-BBD015BA76C2}" srcOrd="1" destOrd="0" presId="urn:microsoft.com/office/officeart/2008/layout/LinedList"/>
    <dgm:cxn modelId="{E9113979-AE04-440B-96F8-48863942FDDE}" type="presParOf" srcId="{CAA94AAE-1D21-42FE-81B0-158AC3A41D71}" destId="{2C7BB2DD-E3AB-4823-97AA-F2A5517295AF}" srcOrd="2" destOrd="0" presId="urn:microsoft.com/office/officeart/2008/layout/LinedList"/>
    <dgm:cxn modelId="{D4F89B32-B071-4352-AE83-7C4C5EC5B448}" type="presParOf" srcId="{414C778E-65D6-48C8-AB44-FD7728A1A63E}" destId="{2FB51106-A7C0-4B9C-8387-7A454137E1FA}" srcOrd="35" destOrd="0" presId="urn:microsoft.com/office/officeart/2008/layout/LinedList"/>
    <dgm:cxn modelId="{2D57F24B-590D-4F39-B43B-454A036684BB}" type="presParOf" srcId="{414C778E-65D6-48C8-AB44-FD7728A1A63E}" destId="{E9F079C5-DBC2-4E17-BAE5-4F21302F47CA}" srcOrd="3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B8638B77-A013-419C-9081-BBAF4029ABA8}" type="doc">
      <dgm:prSet loTypeId="urn:microsoft.com/office/officeart/2005/8/layout/bProcess4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MX"/>
        </a:p>
      </dgm:t>
    </dgm:pt>
    <dgm:pt modelId="{EA327898-4436-4D92-9A8E-4920C34CCB0A}">
      <dgm:prSet custT="1"/>
      <dgm:spPr/>
      <dgm:t>
        <a:bodyPr/>
        <a:lstStyle/>
        <a:p>
          <a:pPr algn="just" rtl="0"/>
          <a:r>
            <a:rPr lang="es-MX" sz="2400" dirty="0">
              <a:latin typeface="Arial Narrow" panose="020B0606020202030204" pitchFamily="34" charset="0"/>
            </a:rPr>
            <a:t>Una vez admitido el recurso de revisión, el INAI o los Organismos garantes podrán buscar una conciliación entre el T y el R</a:t>
          </a:r>
        </a:p>
      </dgm:t>
    </dgm:pt>
    <dgm:pt modelId="{538B661B-A5F6-4591-8452-A6F94FFB93DA}" type="parTrans" cxnId="{060E21FF-8438-4312-A625-ED040A5685E5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F0359B6C-08BA-4C52-859D-2D92D554ABB2}" type="sibTrans" cxnId="{060E21FF-8438-4312-A625-ED040A5685E5}">
      <dgm:prSet custT="1"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3FE168E2-DCE5-432B-9690-A4C596F59982}">
      <dgm:prSet custT="1"/>
      <dgm:spPr/>
      <dgm:t>
        <a:bodyPr/>
        <a:lstStyle/>
        <a:p>
          <a:pPr algn="just" rtl="0"/>
          <a:r>
            <a:rPr lang="es-MX" sz="2400" dirty="0">
              <a:latin typeface="Arial Narrow" panose="020B0606020202030204" pitchFamily="34" charset="0"/>
            </a:rPr>
            <a:t>De llegar a un acuerdo, éste se hará constar por escrito y tendrá efectos vinculantes</a:t>
          </a:r>
        </a:p>
      </dgm:t>
    </dgm:pt>
    <dgm:pt modelId="{0333C74F-26DA-4291-89D6-B58AABB10C0C}" type="parTrans" cxnId="{D1E9B4CC-390F-4083-814F-A0C42BD9397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6DAFD3C-DB0E-4D8C-AE37-C0D9C0A890B1}" type="sibTrans" cxnId="{D1E9B4CC-390F-4083-814F-A0C42BD9397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11772509-F318-4D10-A3C1-7C432C845B24}" type="pres">
      <dgm:prSet presAssocID="{B8638B77-A013-419C-9081-BBAF4029ABA8}" presName="Name0" presStyleCnt="0">
        <dgm:presLayoutVars>
          <dgm:dir/>
          <dgm:resizeHandles/>
        </dgm:presLayoutVars>
      </dgm:prSet>
      <dgm:spPr/>
    </dgm:pt>
    <dgm:pt modelId="{CE1C0FC5-6DDB-4633-90E5-46121F9F1354}" type="pres">
      <dgm:prSet presAssocID="{EA327898-4436-4D92-9A8E-4920C34CCB0A}" presName="compNode" presStyleCnt="0"/>
      <dgm:spPr/>
    </dgm:pt>
    <dgm:pt modelId="{80EB5D64-AA67-494B-8DB3-AD95F3F59245}" type="pres">
      <dgm:prSet presAssocID="{EA327898-4436-4D92-9A8E-4920C34CCB0A}" presName="dummyConnPt" presStyleCnt="0"/>
      <dgm:spPr/>
    </dgm:pt>
    <dgm:pt modelId="{5218DB8F-1BE6-44DC-9BEF-B6F9EB5303F6}" type="pres">
      <dgm:prSet presAssocID="{EA327898-4436-4D92-9A8E-4920C34CCB0A}" presName="node" presStyleLbl="node1" presStyleIdx="0" presStyleCnt="2" custLinFactNeighborX="-62341" custLinFactNeighborY="5028">
        <dgm:presLayoutVars>
          <dgm:bulletEnabled val="1"/>
        </dgm:presLayoutVars>
      </dgm:prSet>
      <dgm:spPr/>
    </dgm:pt>
    <dgm:pt modelId="{D07BE013-05B4-4AB6-9385-B0B649A2D1A7}" type="pres">
      <dgm:prSet presAssocID="{F0359B6C-08BA-4C52-859D-2D92D554ABB2}" presName="sibTrans" presStyleLbl="bgSibTrans2D1" presStyleIdx="0" presStyleCnt="1" custScaleX="31073" custLinFactY="100000" custLinFactNeighborX="39037" custLinFactNeighborY="115998"/>
      <dgm:spPr/>
    </dgm:pt>
    <dgm:pt modelId="{8E60BCEA-996F-427A-AEF9-FFC67EF9CAF4}" type="pres">
      <dgm:prSet presAssocID="{3FE168E2-DCE5-432B-9690-A4C596F59982}" presName="compNode" presStyleCnt="0"/>
      <dgm:spPr/>
    </dgm:pt>
    <dgm:pt modelId="{1445870F-5027-4AB6-88A5-8871D41E5286}" type="pres">
      <dgm:prSet presAssocID="{3FE168E2-DCE5-432B-9690-A4C596F59982}" presName="dummyConnPt" presStyleCnt="0"/>
      <dgm:spPr/>
    </dgm:pt>
    <dgm:pt modelId="{E732AB48-4CAB-4E77-9DC9-6BF43CE7A1B2}" type="pres">
      <dgm:prSet presAssocID="{3FE168E2-DCE5-432B-9690-A4C596F59982}" presName="node" presStyleLbl="node1" presStyleIdx="1" presStyleCnt="2" custLinFactNeighborX="-24132" custLinFactNeighborY="2897">
        <dgm:presLayoutVars>
          <dgm:bulletEnabled val="1"/>
        </dgm:presLayoutVars>
      </dgm:prSet>
      <dgm:spPr/>
    </dgm:pt>
  </dgm:ptLst>
  <dgm:cxnLst>
    <dgm:cxn modelId="{8D4D9F13-F2EB-498F-96CC-D0606F70FD96}" type="presOf" srcId="{EA327898-4436-4D92-9A8E-4920C34CCB0A}" destId="{5218DB8F-1BE6-44DC-9BEF-B6F9EB5303F6}" srcOrd="0" destOrd="0" presId="urn:microsoft.com/office/officeart/2005/8/layout/bProcess4"/>
    <dgm:cxn modelId="{C5AD6E2E-1561-44F8-B17E-275582660D7C}" type="presOf" srcId="{F0359B6C-08BA-4C52-859D-2D92D554ABB2}" destId="{D07BE013-05B4-4AB6-9385-B0B649A2D1A7}" srcOrd="0" destOrd="0" presId="urn:microsoft.com/office/officeart/2005/8/layout/bProcess4"/>
    <dgm:cxn modelId="{BFC9F555-5165-463F-963C-30806AD20BFC}" type="presOf" srcId="{B8638B77-A013-419C-9081-BBAF4029ABA8}" destId="{11772509-F318-4D10-A3C1-7C432C845B24}" srcOrd="0" destOrd="0" presId="urn:microsoft.com/office/officeart/2005/8/layout/bProcess4"/>
    <dgm:cxn modelId="{14DE92A8-0280-464D-88AD-1B1FEB508B1C}" type="presOf" srcId="{3FE168E2-DCE5-432B-9690-A4C596F59982}" destId="{E732AB48-4CAB-4E77-9DC9-6BF43CE7A1B2}" srcOrd="0" destOrd="0" presId="urn:microsoft.com/office/officeart/2005/8/layout/bProcess4"/>
    <dgm:cxn modelId="{D1E9B4CC-390F-4083-814F-A0C42BD93976}" srcId="{B8638B77-A013-419C-9081-BBAF4029ABA8}" destId="{3FE168E2-DCE5-432B-9690-A4C596F59982}" srcOrd="1" destOrd="0" parTransId="{0333C74F-26DA-4291-89D6-B58AABB10C0C}" sibTransId="{56DAFD3C-DB0E-4D8C-AE37-C0D9C0A890B1}"/>
    <dgm:cxn modelId="{060E21FF-8438-4312-A625-ED040A5685E5}" srcId="{B8638B77-A013-419C-9081-BBAF4029ABA8}" destId="{EA327898-4436-4D92-9A8E-4920C34CCB0A}" srcOrd="0" destOrd="0" parTransId="{538B661B-A5F6-4591-8452-A6F94FFB93DA}" sibTransId="{F0359B6C-08BA-4C52-859D-2D92D554ABB2}"/>
    <dgm:cxn modelId="{83C86F1D-21BA-48C6-BB5C-F6EE3C6D63F7}" type="presParOf" srcId="{11772509-F318-4D10-A3C1-7C432C845B24}" destId="{CE1C0FC5-6DDB-4633-90E5-46121F9F1354}" srcOrd="0" destOrd="0" presId="urn:microsoft.com/office/officeart/2005/8/layout/bProcess4"/>
    <dgm:cxn modelId="{CFE28437-1039-445F-A56E-B1F500A67286}" type="presParOf" srcId="{CE1C0FC5-6DDB-4633-90E5-46121F9F1354}" destId="{80EB5D64-AA67-494B-8DB3-AD95F3F59245}" srcOrd="0" destOrd="0" presId="urn:microsoft.com/office/officeart/2005/8/layout/bProcess4"/>
    <dgm:cxn modelId="{A7185656-5D59-42FF-A543-A1014C23BAA0}" type="presParOf" srcId="{CE1C0FC5-6DDB-4633-90E5-46121F9F1354}" destId="{5218DB8F-1BE6-44DC-9BEF-B6F9EB5303F6}" srcOrd="1" destOrd="0" presId="urn:microsoft.com/office/officeart/2005/8/layout/bProcess4"/>
    <dgm:cxn modelId="{2851674D-8534-49F7-8E10-9C3440F9191B}" type="presParOf" srcId="{11772509-F318-4D10-A3C1-7C432C845B24}" destId="{D07BE013-05B4-4AB6-9385-B0B649A2D1A7}" srcOrd="1" destOrd="0" presId="urn:microsoft.com/office/officeart/2005/8/layout/bProcess4"/>
    <dgm:cxn modelId="{91150EC2-B2F2-48CD-AA6F-D826F6C6F740}" type="presParOf" srcId="{11772509-F318-4D10-A3C1-7C432C845B24}" destId="{8E60BCEA-996F-427A-AEF9-FFC67EF9CAF4}" srcOrd="2" destOrd="0" presId="urn:microsoft.com/office/officeart/2005/8/layout/bProcess4"/>
    <dgm:cxn modelId="{AD38007A-F24B-4D8C-B61F-B75F04775843}" type="presParOf" srcId="{8E60BCEA-996F-427A-AEF9-FFC67EF9CAF4}" destId="{1445870F-5027-4AB6-88A5-8871D41E5286}" srcOrd="0" destOrd="0" presId="urn:microsoft.com/office/officeart/2005/8/layout/bProcess4"/>
    <dgm:cxn modelId="{91C97B74-93D0-40B7-A6F2-F4BC9A299EBB}" type="presParOf" srcId="{8E60BCEA-996F-427A-AEF9-FFC67EF9CAF4}" destId="{E732AB48-4CAB-4E77-9DC9-6BF43CE7A1B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F28A1215-F9A8-4C54-A81B-ADF83CC0C3A5}" type="doc">
      <dgm:prSet loTypeId="urn:microsoft.com/office/officeart/2005/8/layout/bProcess4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8EEBF512-D714-4157-B1E6-B64BBA62A0E8}">
      <dgm:prSet phldrT="[Texto]" custT="1"/>
      <dgm:spPr/>
      <dgm:t>
        <a:bodyPr/>
        <a:lstStyle/>
        <a:p>
          <a:r>
            <a:rPr lang="es-MX" sz="2000" b="1" dirty="0">
              <a:latin typeface="Trebuchet MS" panose="020B0603020202020204" pitchFamily="34" charset="0"/>
            </a:rPr>
            <a:t>Presentación del recurso de revisión</a:t>
          </a:r>
        </a:p>
      </dgm:t>
    </dgm:pt>
    <dgm:pt modelId="{EC2C4F7F-C081-4E8D-99BA-3F7017E6B08D}" type="parTrans" cxnId="{52E26CBF-9766-4C0D-B9A2-F47A7556D349}">
      <dgm:prSet/>
      <dgm:spPr/>
      <dgm:t>
        <a:bodyPr/>
        <a:lstStyle/>
        <a:p>
          <a:endParaRPr lang="es-MX"/>
        </a:p>
      </dgm:t>
    </dgm:pt>
    <dgm:pt modelId="{47FF438A-BDED-4525-982D-168284BC7329}" type="sibTrans" cxnId="{52E26CBF-9766-4C0D-B9A2-F47A7556D349}">
      <dgm:prSet/>
      <dgm:spPr/>
      <dgm:t>
        <a:bodyPr/>
        <a:lstStyle/>
        <a:p>
          <a:endParaRPr lang="es-MX"/>
        </a:p>
      </dgm:t>
    </dgm:pt>
    <dgm:pt modelId="{E61359D7-8DDD-4FF1-B924-798F7C0BB113}">
      <dgm:prSet phldrT="[Texto]" custT="1"/>
      <dgm:spPr/>
      <dgm:t>
        <a:bodyPr/>
        <a:lstStyle/>
        <a:p>
          <a:r>
            <a:rPr lang="es-MX" sz="1800" dirty="0">
              <a:latin typeface="Trebuchet MS" panose="020B0603020202020204" pitchFamily="34" charset="0"/>
            </a:rPr>
            <a:t>Dentro de los </a:t>
          </a:r>
          <a:r>
            <a:rPr lang="es-MX" sz="1800" b="1" u="sng" dirty="0">
              <a:latin typeface="Trebuchet MS" panose="020B0603020202020204" pitchFamily="34" charset="0"/>
            </a:rPr>
            <a:t>primeros 15 días </a:t>
          </a:r>
          <a:r>
            <a:rPr lang="es-MX" sz="1800" dirty="0">
              <a:latin typeface="Trebuchet MS" panose="020B0603020202020204" pitchFamily="34" charset="0"/>
            </a:rPr>
            <a:t>de la notificación de la respuesta o del vencimiento de plazo de la misma.</a:t>
          </a:r>
        </a:p>
      </dgm:t>
    </dgm:pt>
    <dgm:pt modelId="{3064AB06-5A29-494C-BB2A-1F64800EF677}" type="parTrans" cxnId="{92ADF6CA-4F5B-4E03-AB60-A9BD2EE95697}">
      <dgm:prSet/>
      <dgm:spPr/>
      <dgm:t>
        <a:bodyPr/>
        <a:lstStyle/>
        <a:p>
          <a:endParaRPr lang="es-MX"/>
        </a:p>
      </dgm:t>
    </dgm:pt>
    <dgm:pt modelId="{5CC84462-1DB2-4377-A2D5-32288E95053C}" type="sibTrans" cxnId="{92ADF6CA-4F5B-4E03-AB60-A9BD2EE95697}">
      <dgm:prSet/>
      <dgm:spPr/>
      <dgm:t>
        <a:bodyPr/>
        <a:lstStyle/>
        <a:p>
          <a:endParaRPr lang="es-MX"/>
        </a:p>
      </dgm:t>
    </dgm:pt>
    <dgm:pt modelId="{0C3B315E-A21F-4440-9E7F-FCB290EF506E}">
      <dgm:prSet phldrT="[Texto]" custT="1"/>
      <dgm:spPr/>
      <dgm:t>
        <a:bodyPr/>
        <a:lstStyle/>
        <a:p>
          <a:r>
            <a:rPr lang="es-MX" sz="2000" dirty="0">
              <a:latin typeface="Trebuchet MS" panose="020B0603020202020204" pitchFamily="34" charset="0"/>
            </a:rPr>
            <a:t>Proceso de determinación jurídica del INAI u Organismo garante.</a:t>
          </a:r>
          <a:endParaRPr lang="es-MX" sz="2000" u="sng" dirty="0">
            <a:latin typeface="Trebuchet MS" panose="020B0603020202020204" pitchFamily="34" charset="0"/>
          </a:endParaRPr>
        </a:p>
      </dgm:t>
    </dgm:pt>
    <dgm:pt modelId="{DE12CBC9-0F5F-4F35-A737-C667B9D5EB46}" type="parTrans" cxnId="{EC1F5154-9FC6-4F77-BC8C-7558FCE40CAB}">
      <dgm:prSet/>
      <dgm:spPr/>
      <dgm:t>
        <a:bodyPr/>
        <a:lstStyle/>
        <a:p>
          <a:endParaRPr lang="es-MX"/>
        </a:p>
      </dgm:t>
    </dgm:pt>
    <dgm:pt modelId="{7320E0E5-8824-442F-AEE9-7A1C8993E79B}" type="sibTrans" cxnId="{EC1F5154-9FC6-4F77-BC8C-7558FCE40CAB}">
      <dgm:prSet/>
      <dgm:spPr/>
      <dgm:t>
        <a:bodyPr/>
        <a:lstStyle/>
        <a:p>
          <a:endParaRPr lang="es-MX"/>
        </a:p>
      </dgm:t>
    </dgm:pt>
    <dgm:pt modelId="{8CE0F6AA-2821-4ED1-902D-87C046FE6F1B}">
      <dgm:prSet phldrT="[Texto]" custT="1"/>
      <dgm:spPr/>
      <dgm:t>
        <a:bodyPr/>
        <a:lstStyle/>
        <a:p>
          <a:r>
            <a:rPr lang="es-MX" sz="2400" b="1" dirty="0">
              <a:latin typeface="Trebuchet MS" panose="020B0603020202020204" pitchFamily="34" charset="0"/>
            </a:rPr>
            <a:t>Resolución del recurso de revisión</a:t>
          </a:r>
        </a:p>
      </dgm:t>
    </dgm:pt>
    <dgm:pt modelId="{A49D9FB9-A873-422E-A6D6-C090E348F976}" type="parTrans" cxnId="{0557C0A6-8539-41AF-96D5-5E5EB2B3777E}">
      <dgm:prSet/>
      <dgm:spPr/>
      <dgm:t>
        <a:bodyPr/>
        <a:lstStyle/>
        <a:p>
          <a:endParaRPr lang="es-MX"/>
        </a:p>
      </dgm:t>
    </dgm:pt>
    <dgm:pt modelId="{798BDE78-E9C5-4B20-A3FC-83D963F17BD5}" type="sibTrans" cxnId="{0557C0A6-8539-41AF-96D5-5E5EB2B3777E}">
      <dgm:prSet/>
      <dgm:spPr/>
      <dgm:t>
        <a:bodyPr/>
        <a:lstStyle/>
        <a:p>
          <a:endParaRPr lang="es-MX"/>
        </a:p>
      </dgm:t>
    </dgm:pt>
    <dgm:pt modelId="{E939AF06-6B6A-4709-9624-6D82C7D59CED}">
      <dgm:prSet phldrT="[Texto]" custT="1"/>
      <dgm:spPr/>
      <dgm:t>
        <a:bodyPr/>
        <a:lstStyle/>
        <a:p>
          <a:r>
            <a:rPr lang="es-MX" sz="2200" u="sng" dirty="0">
              <a:latin typeface="Trebuchet MS" panose="020B0603020202020204" pitchFamily="34" charset="0"/>
            </a:rPr>
            <a:t>En 40 días </a:t>
          </a:r>
          <a:r>
            <a:rPr lang="es-MX" sz="2200" dirty="0">
              <a:latin typeface="Trebuchet MS" panose="020B0603020202020204" pitchFamily="34" charset="0"/>
            </a:rPr>
            <a:t>y podrá ampliarse</a:t>
          </a:r>
          <a:r>
            <a:rPr lang="es-MX" sz="2200" u="sng" dirty="0">
              <a:latin typeface="Trebuchet MS" panose="020B0603020202020204" pitchFamily="34" charset="0"/>
            </a:rPr>
            <a:t> 20 días</a:t>
          </a:r>
        </a:p>
        <a:p>
          <a:r>
            <a:rPr lang="es-MX" sz="2200" u="sng" dirty="0">
              <a:latin typeface="Trebuchet MS" panose="020B0603020202020204" pitchFamily="34" charset="0"/>
            </a:rPr>
            <a:t> </a:t>
          </a:r>
        </a:p>
      </dgm:t>
    </dgm:pt>
    <dgm:pt modelId="{FCC431E4-ACA7-4A65-8110-464E933156E2}" type="parTrans" cxnId="{DE69EF6C-B29D-4BF0-BB68-764C56213E1D}">
      <dgm:prSet/>
      <dgm:spPr/>
      <dgm:t>
        <a:bodyPr/>
        <a:lstStyle/>
        <a:p>
          <a:endParaRPr lang="es-MX"/>
        </a:p>
      </dgm:t>
    </dgm:pt>
    <dgm:pt modelId="{B156B019-BE3A-4572-A500-C6C4A69E83C0}" type="sibTrans" cxnId="{DE69EF6C-B29D-4BF0-BB68-764C56213E1D}">
      <dgm:prSet/>
      <dgm:spPr/>
      <dgm:t>
        <a:bodyPr/>
        <a:lstStyle/>
        <a:p>
          <a:endParaRPr lang="es-MX"/>
        </a:p>
      </dgm:t>
    </dgm:pt>
    <dgm:pt modelId="{C1E48C54-42E7-4246-8C89-A8F275F4E8FA}" type="pres">
      <dgm:prSet presAssocID="{F28A1215-F9A8-4C54-A81B-ADF83CC0C3A5}" presName="Name0" presStyleCnt="0">
        <dgm:presLayoutVars>
          <dgm:dir/>
          <dgm:resizeHandles/>
        </dgm:presLayoutVars>
      </dgm:prSet>
      <dgm:spPr/>
    </dgm:pt>
    <dgm:pt modelId="{C1882A10-47B8-4ED1-B89C-46AE000F32D7}" type="pres">
      <dgm:prSet presAssocID="{8EEBF512-D714-4157-B1E6-B64BBA62A0E8}" presName="compNode" presStyleCnt="0"/>
      <dgm:spPr/>
    </dgm:pt>
    <dgm:pt modelId="{B9270BC8-6ED8-47F6-B63E-6C4D3331ACD0}" type="pres">
      <dgm:prSet presAssocID="{8EEBF512-D714-4157-B1E6-B64BBA62A0E8}" presName="dummyConnPt" presStyleCnt="0"/>
      <dgm:spPr/>
    </dgm:pt>
    <dgm:pt modelId="{D695C5E7-E9FD-4D16-9FE1-0E167024162B}" type="pres">
      <dgm:prSet presAssocID="{8EEBF512-D714-4157-B1E6-B64BBA62A0E8}" presName="node" presStyleLbl="node1" presStyleIdx="0" presStyleCnt="5" custScaleX="96103" custScaleY="104874" custLinFactNeighborX="14540" custLinFactNeighborY="-4075">
        <dgm:presLayoutVars>
          <dgm:bulletEnabled val="1"/>
        </dgm:presLayoutVars>
      </dgm:prSet>
      <dgm:spPr/>
    </dgm:pt>
    <dgm:pt modelId="{02811BF5-61B1-4357-A37F-A73CE71F2AF9}" type="pres">
      <dgm:prSet presAssocID="{47FF438A-BDED-4525-982D-168284BC7329}" presName="sibTrans" presStyleLbl="bgSibTrans2D1" presStyleIdx="0" presStyleCnt="4" custLinFactNeighborX="-972" custLinFactNeighborY="-11463"/>
      <dgm:spPr/>
    </dgm:pt>
    <dgm:pt modelId="{D9A7C2DD-C610-45CD-BE3C-645DCB38F223}" type="pres">
      <dgm:prSet presAssocID="{E61359D7-8DDD-4FF1-B924-798F7C0BB113}" presName="compNode" presStyleCnt="0"/>
      <dgm:spPr/>
    </dgm:pt>
    <dgm:pt modelId="{EB62EC7E-6B1E-4645-B503-EC9A194579F9}" type="pres">
      <dgm:prSet presAssocID="{E61359D7-8DDD-4FF1-B924-798F7C0BB113}" presName="dummyConnPt" presStyleCnt="0"/>
      <dgm:spPr/>
    </dgm:pt>
    <dgm:pt modelId="{EC6B28DB-A219-4D59-A51F-660F287F6891}" type="pres">
      <dgm:prSet presAssocID="{E61359D7-8DDD-4FF1-B924-798F7C0BB113}" presName="node" presStyleLbl="node1" presStyleIdx="1" presStyleCnt="5" custScaleX="133920" custScaleY="170710" custLinFactX="77332" custLinFactY="-29244" custLinFactNeighborX="100000" custLinFactNeighborY="-100000">
        <dgm:presLayoutVars>
          <dgm:bulletEnabled val="1"/>
        </dgm:presLayoutVars>
      </dgm:prSet>
      <dgm:spPr/>
    </dgm:pt>
    <dgm:pt modelId="{10B13C97-64FB-4BC5-B728-482339265747}" type="pres">
      <dgm:prSet presAssocID="{5CC84462-1DB2-4377-A2D5-32288E95053C}" presName="sibTrans" presStyleLbl="bgSibTrans2D1" presStyleIdx="1" presStyleCnt="4"/>
      <dgm:spPr/>
    </dgm:pt>
    <dgm:pt modelId="{1B646745-FB31-479D-9F1C-D1589555EF4C}" type="pres">
      <dgm:prSet presAssocID="{0C3B315E-A21F-4440-9E7F-FCB290EF506E}" presName="compNode" presStyleCnt="0"/>
      <dgm:spPr/>
    </dgm:pt>
    <dgm:pt modelId="{B1638E14-0777-442F-8A29-04A14D24E9AB}" type="pres">
      <dgm:prSet presAssocID="{0C3B315E-A21F-4440-9E7F-FCB290EF506E}" presName="dummyConnPt" presStyleCnt="0"/>
      <dgm:spPr/>
    </dgm:pt>
    <dgm:pt modelId="{CE52DCEC-1894-42F7-895D-D0BEDAB872DB}" type="pres">
      <dgm:prSet presAssocID="{0C3B315E-A21F-4440-9E7F-FCB290EF506E}" presName="node" presStyleLbl="node1" presStyleIdx="2" presStyleCnt="5" custScaleX="125513" custLinFactX="95697" custLinFactY="-36714" custLinFactNeighborX="100000" custLinFactNeighborY="-100000">
        <dgm:presLayoutVars>
          <dgm:bulletEnabled val="1"/>
        </dgm:presLayoutVars>
      </dgm:prSet>
      <dgm:spPr/>
    </dgm:pt>
    <dgm:pt modelId="{0D52F34B-ECAB-494F-9923-9AEC1909B72D}" type="pres">
      <dgm:prSet presAssocID="{7320E0E5-8824-442F-AEE9-7A1C8993E79B}" presName="sibTrans" presStyleLbl="bgSibTrans2D1" presStyleIdx="2" presStyleCnt="4" custLinFactY="134561" custLinFactNeighborX="7817" custLinFactNeighborY="200000"/>
      <dgm:spPr/>
    </dgm:pt>
    <dgm:pt modelId="{4927083A-0842-4827-B080-1223AEC29D57}" type="pres">
      <dgm:prSet presAssocID="{8CE0F6AA-2821-4ED1-902D-87C046FE6F1B}" presName="compNode" presStyleCnt="0"/>
      <dgm:spPr/>
    </dgm:pt>
    <dgm:pt modelId="{A1AC5C58-78BF-41D0-9AAB-F78A3D4B51DB}" type="pres">
      <dgm:prSet presAssocID="{8CE0F6AA-2821-4ED1-902D-87C046FE6F1B}" presName="dummyConnPt" presStyleCnt="0"/>
      <dgm:spPr/>
    </dgm:pt>
    <dgm:pt modelId="{C70D8B0E-372E-4090-8AC1-CAD044D09026}" type="pres">
      <dgm:prSet presAssocID="{8CE0F6AA-2821-4ED1-902D-87C046FE6F1B}" presName="node" presStyleLbl="node1" presStyleIdx="3" presStyleCnt="5" custLinFactNeighborX="36821" custLinFactNeighborY="6463">
        <dgm:presLayoutVars>
          <dgm:bulletEnabled val="1"/>
        </dgm:presLayoutVars>
      </dgm:prSet>
      <dgm:spPr/>
    </dgm:pt>
    <dgm:pt modelId="{5E058626-C826-4A3E-B8C4-C5FB25DEE9C3}" type="pres">
      <dgm:prSet presAssocID="{798BDE78-E9C5-4B20-A3FC-83D963F17BD5}" presName="sibTrans" presStyleLbl="bgSibTrans2D1" presStyleIdx="3" presStyleCnt="4" custLinFactY="75419" custLinFactNeighborX="2556" custLinFactNeighborY="100000"/>
      <dgm:spPr/>
    </dgm:pt>
    <dgm:pt modelId="{E804C060-9752-4AF6-89ED-9691A6D70996}" type="pres">
      <dgm:prSet presAssocID="{E939AF06-6B6A-4709-9624-6D82C7D59CED}" presName="compNode" presStyleCnt="0"/>
      <dgm:spPr/>
    </dgm:pt>
    <dgm:pt modelId="{A08275E9-B2EB-48E5-ACDB-2801B023A69C}" type="pres">
      <dgm:prSet presAssocID="{E939AF06-6B6A-4709-9624-6D82C7D59CED}" presName="dummyConnPt" presStyleCnt="0"/>
      <dgm:spPr/>
    </dgm:pt>
    <dgm:pt modelId="{6BB1FCF6-52DB-40A8-8CF2-DD76C9FAA33C}" type="pres">
      <dgm:prSet presAssocID="{E939AF06-6B6A-4709-9624-6D82C7D59CED}" presName="node" presStyleLbl="node1" presStyleIdx="4" presStyleCnt="5" custScaleX="156384" custScaleY="90296" custLinFactX="-61652" custLinFactY="46274" custLinFactNeighborX="-100000" custLinFactNeighborY="100000">
        <dgm:presLayoutVars>
          <dgm:bulletEnabled val="1"/>
        </dgm:presLayoutVars>
      </dgm:prSet>
      <dgm:spPr/>
    </dgm:pt>
  </dgm:ptLst>
  <dgm:cxnLst>
    <dgm:cxn modelId="{0E134422-BE2D-43B8-BA2B-033836CBBDBB}" type="presOf" srcId="{F28A1215-F9A8-4C54-A81B-ADF83CC0C3A5}" destId="{C1E48C54-42E7-4246-8C89-A8F275F4E8FA}" srcOrd="0" destOrd="0" presId="urn:microsoft.com/office/officeart/2005/8/layout/bProcess4"/>
    <dgm:cxn modelId="{AE4A962E-213B-4F23-9B2E-2E59DC934E2C}" type="presOf" srcId="{8EEBF512-D714-4157-B1E6-B64BBA62A0E8}" destId="{D695C5E7-E9FD-4D16-9FE1-0E167024162B}" srcOrd="0" destOrd="0" presId="urn:microsoft.com/office/officeart/2005/8/layout/bProcess4"/>
    <dgm:cxn modelId="{DE69EF6C-B29D-4BF0-BB68-764C56213E1D}" srcId="{F28A1215-F9A8-4C54-A81B-ADF83CC0C3A5}" destId="{E939AF06-6B6A-4709-9624-6D82C7D59CED}" srcOrd="4" destOrd="0" parTransId="{FCC431E4-ACA7-4A65-8110-464E933156E2}" sibTransId="{B156B019-BE3A-4572-A500-C6C4A69E83C0}"/>
    <dgm:cxn modelId="{C633614D-BCB2-4524-82ED-5D0161FDFA54}" type="presOf" srcId="{E939AF06-6B6A-4709-9624-6D82C7D59CED}" destId="{6BB1FCF6-52DB-40A8-8CF2-DD76C9FAA33C}" srcOrd="0" destOrd="0" presId="urn:microsoft.com/office/officeart/2005/8/layout/bProcess4"/>
    <dgm:cxn modelId="{CAB6E070-2CE9-473E-B38D-159FE7213F32}" type="presOf" srcId="{5CC84462-1DB2-4377-A2D5-32288E95053C}" destId="{10B13C97-64FB-4BC5-B728-482339265747}" srcOrd="0" destOrd="0" presId="urn:microsoft.com/office/officeart/2005/8/layout/bProcess4"/>
    <dgm:cxn modelId="{EC1F5154-9FC6-4F77-BC8C-7558FCE40CAB}" srcId="{F28A1215-F9A8-4C54-A81B-ADF83CC0C3A5}" destId="{0C3B315E-A21F-4440-9E7F-FCB290EF506E}" srcOrd="2" destOrd="0" parTransId="{DE12CBC9-0F5F-4F35-A737-C667B9D5EB46}" sibTransId="{7320E0E5-8824-442F-AEE9-7A1C8993E79B}"/>
    <dgm:cxn modelId="{8716B076-231A-4830-9E9D-E54B47D4FB8F}" type="presOf" srcId="{47FF438A-BDED-4525-982D-168284BC7329}" destId="{02811BF5-61B1-4357-A37F-A73CE71F2AF9}" srcOrd="0" destOrd="0" presId="urn:microsoft.com/office/officeart/2005/8/layout/bProcess4"/>
    <dgm:cxn modelId="{BE95EF81-7A0F-4C14-A8F9-67BED9CF9660}" type="presOf" srcId="{8CE0F6AA-2821-4ED1-902D-87C046FE6F1B}" destId="{C70D8B0E-372E-4090-8AC1-CAD044D09026}" srcOrd="0" destOrd="0" presId="urn:microsoft.com/office/officeart/2005/8/layout/bProcess4"/>
    <dgm:cxn modelId="{88AB238C-1B24-4F8A-A294-2F378FA288C2}" type="presOf" srcId="{798BDE78-E9C5-4B20-A3FC-83D963F17BD5}" destId="{5E058626-C826-4A3E-B8C4-C5FB25DEE9C3}" srcOrd="0" destOrd="0" presId="urn:microsoft.com/office/officeart/2005/8/layout/bProcess4"/>
    <dgm:cxn modelId="{9375AA8C-2CA7-40CD-8FAD-99CE2D8C8D1C}" type="presOf" srcId="{0C3B315E-A21F-4440-9E7F-FCB290EF506E}" destId="{CE52DCEC-1894-42F7-895D-D0BEDAB872DB}" srcOrd="0" destOrd="0" presId="urn:microsoft.com/office/officeart/2005/8/layout/bProcess4"/>
    <dgm:cxn modelId="{C182159A-6244-4ABB-844D-5B7FDE0126CE}" type="presOf" srcId="{E61359D7-8DDD-4FF1-B924-798F7C0BB113}" destId="{EC6B28DB-A219-4D59-A51F-660F287F6891}" srcOrd="0" destOrd="0" presId="urn:microsoft.com/office/officeart/2005/8/layout/bProcess4"/>
    <dgm:cxn modelId="{0557C0A6-8539-41AF-96D5-5E5EB2B3777E}" srcId="{F28A1215-F9A8-4C54-A81B-ADF83CC0C3A5}" destId="{8CE0F6AA-2821-4ED1-902D-87C046FE6F1B}" srcOrd="3" destOrd="0" parTransId="{A49D9FB9-A873-422E-A6D6-C090E348F976}" sibTransId="{798BDE78-E9C5-4B20-A3FC-83D963F17BD5}"/>
    <dgm:cxn modelId="{52E26CBF-9766-4C0D-B9A2-F47A7556D349}" srcId="{F28A1215-F9A8-4C54-A81B-ADF83CC0C3A5}" destId="{8EEBF512-D714-4157-B1E6-B64BBA62A0E8}" srcOrd="0" destOrd="0" parTransId="{EC2C4F7F-C081-4E8D-99BA-3F7017E6B08D}" sibTransId="{47FF438A-BDED-4525-982D-168284BC7329}"/>
    <dgm:cxn modelId="{92ADF6CA-4F5B-4E03-AB60-A9BD2EE95697}" srcId="{F28A1215-F9A8-4C54-A81B-ADF83CC0C3A5}" destId="{E61359D7-8DDD-4FF1-B924-798F7C0BB113}" srcOrd="1" destOrd="0" parTransId="{3064AB06-5A29-494C-BB2A-1F64800EF677}" sibTransId="{5CC84462-1DB2-4377-A2D5-32288E95053C}"/>
    <dgm:cxn modelId="{8FA605D3-D38B-4ABC-8F3F-BE1A0D8EA6A1}" type="presOf" srcId="{7320E0E5-8824-442F-AEE9-7A1C8993E79B}" destId="{0D52F34B-ECAB-494F-9923-9AEC1909B72D}" srcOrd="0" destOrd="0" presId="urn:microsoft.com/office/officeart/2005/8/layout/bProcess4"/>
    <dgm:cxn modelId="{FED32CF1-9D6E-4F62-82F5-ED76FBBAC7BD}" type="presParOf" srcId="{C1E48C54-42E7-4246-8C89-A8F275F4E8FA}" destId="{C1882A10-47B8-4ED1-B89C-46AE000F32D7}" srcOrd="0" destOrd="0" presId="urn:microsoft.com/office/officeart/2005/8/layout/bProcess4"/>
    <dgm:cxn modelId="{719ED7C5-0EEF-4593-A5D7-73E9132D7D79}" type="presParOf" srcId="{C1882A10-47B8-4ED1-B89C-46AE000F32D7}" destId="{B9270BC8-6ED8-47F6-B63E-6C4D3331ACD0}" srcOrd="0" destOrd="0" presId="urn:microsoft.com/office/officeart/2005/8/layout/bProcess4"/>
    <dgm:cxn modelId="{42DA7E7C-3EA2-4E92-BE36-EB6EC6187B59}" type="presParOf" srcId="{C1882A10-47B8-4ED1-B89C-46AE000F32D7}" destId="{D695C5E7-E9FD-4D16-9FE1-0E167024162B}" srcOrd="1" destOrd="0" presId="urn:microsoft.com/office/officeart/2005/8/layout/bProcess4"/>
    <dgm:cxn modelId="{9401AF15-0F70-4A2B-8A50-B82812BD594A}" type="presParOf" srcId="{C1E48C54-42E7-4246-8C89-A8F275F4E8FA}" destId="{02811BF5-61B1-4357-A37F-A73CE71F2AF9}" srcOrd="1" destOrd="0" presId="urn:microsoft.com/office/officeart/2005/8/layout/bProcess4"/>
    <dgm:cxn modelId="{26D2C6CC-686C-44F5-BC43-68A7F2097FD5}" type="presParOf" srcId="{C1E48C54-42E7-4246-8C89-A8F275F4E8FA}" destId="{D9A7C2DD-C610-45CD-BE3C-645DCB38F223}" srcOrd="2" destOrd="0" presId="urn:microsoft.com/office/officeart/2005/8/layout/bProcess4"/>
    <dgm:cxn modelId="{6C599507-916F-4630-9836-94E78084C586}" type="presParOf" srcId="{D9A7C2DD-C610-45CD-BE3C-645DCB38F223}" destId="{EB62EC7E-6B1E-4645-B503-EC9A194579F9}" srcOrd="0" destOrd="0" presId="urn:microsoft.com/office/officeart/2005/8/layout/bProcess4"/>
    <dgm:cxn modelId="{7AA470AA-8E02-4823-8A97-9832E3717EC1}" type="presParOf" srcId="{D9A7C2DD-C610-45CD-BE3C-645DCB38F223}" destId="{EC6B28DB-A219-4D59-A51F-660F287F6891}" srcOrd="1" destOrd="0" presId="urn:microsoft.com/office/officeart/2005/8/layout/bProcess4"/>
    <dgm:cxn modelId="{8AAE571A-36E9-4DE1-AE5F-B447CB4EBB9D}" type="presParOf" srcId="{C1E48C54-42E7-4246-8C89-A8F275F4E8FA}" destId="{10B13C97-64FB-4BC5-B728-482339265747}" srcOrd="3" destOrd="0" presId="urn:microsoft.com/office/officeart/2005/8/layout/bProcess4"/>
    <dgm:cxn modelId="{0D862702-8418-4D36-BC69-348711307EC0}" type="presParOf" srcId="{C1E48C54-42E7-4246-8C89-A8F275F4E8FA}" destId="{1B646745-FB31-479D-9F1C-D1589555EF4C}" srcOrd="4" destOrd="0" presId="urn:microsoft.com/office/officeart/2005/8/layout/bProcess4"/>
    <dgm:cxn modelId="{0A8D33EE-5E40-44E8-B913-E1683B17C595}" type="presParOf" srcId="{1B646745-FB31-479D-9F1C-D1589555EF4C}" destId="{B1638E14-0777-442F-8A29-04A14D24E9AB}" srcOrd="0" destOrd="0" presId="urn:microsoft.com/office/officeart/2005/8/layout/bProcess4"/>
    <dgm:cxn modelId="{A8212A9B-4995-4947-AF64-FF09098950DE}" type="presParOf" srcId="{1B646745-FB31-479D-9F1C-D1589555EF4C}" destId="{CE52DCEC-1894-42F7-895D-D0BEDAB872DB}" srcOrd="1" destOrd="0" presId="urn:microsoft.com/office/officeart/2005/8/layout/bProcess4"/>
    <dgm:cxn modelId="{42BE2502-825F-4E41-8BB2-F0C992795D79}" type="presParOf" srcId="{C1E48C54-42E7-4246-8C89-A8F275F4E8FA}" destId="{0D52F34B-ECAB-494F-9923-9AEC1909B72D}" srcOrd="5" destOrd="0" presId="urn:microsoft.com/office/officeart/2005/8/layout/bProcess4"/>
    <dgm:cxn modelId="{BA9FA72D-46DD-44A7-9BC1-D545C89C1611}" type="presParOf" srcId="{C1E48C54-42E7-4246-8C89-A8F275F4E8FA}" destId="{4927083A-0842-4827-B080-1223AEC29D57}" srcOrd="6" destOrd="0" presId="urn:microsoft.com/office/officeart/2005/8/layout/bProcess4"/>
    <dgm:cxn modelId="{331D326A-7356-45F7-BE63-FBC8A392E13B}" type="presParOf" srcId="{4927083A-0842-4827-B080-1223AEC29D57}" destId="{A1AC5C58-78BF-41D0-9AAB-F78A3D4B51DB}" srcOrd="0" destOrd="0" presId="urn:microsoft.com/office/officeart/2005/8/layout/bProcess4"/>
    <dgm:cxn modelId="{A68C3632-4A58-4F11-BD24-A53261709B9F}" type="presParOf" srcId="{4927083A-0842-4827-B080-1223AEC29D57}" destId="{C70D8B0E-372E-4090-8AC1-CAD044D09026}" srcOrd="1" destOrd="0" presId="urn:microsoft.com/office/officeart/2005/8/layout/bProcess4"/>
    <dgm:cxn modelId="{41D7F58D-52F8-444F-BE50-820F0ABB17E9}" type="presParOf" srcId="{C1E48C54-42E7-4246-8C89-A8F275F4E8FA}" destId="{5E058626-C826-4A3E-B8C4-C5FB25DEE9C3}" srcOrd="7" destOrd="0" presId="urn:microsoft.com/office/officeart/2005/8/layout/bProcess4"/>
    <dgm:cxn modelId="{E713131C-9043-465E-801B-B59D5BA557FE}" type="presParOf" srcId="{C1E48C54-42E7-4246-8C89-A8F275F4E8FA}" destId="{E804C060-9752-4AF6-89ED-9691A6D70996}" srcOrd="8" destOrd="0" presId="urn:microsoft.com/office/officeart/2005/8/layout/bProcess4"/>
    <dgm:cxn modelId="{D4573557-0836-494E-9F4E-F8642E05D425}" type="presParOf" srcId="{E804C060-9752-4AF6-89ED-9691A6D70996}" destId="{A08275E9-B2EB-48E5-ACDB-2801B023A69C}" srcOrd="0" destOrd="0" presId="urn:microsoft.com/office/officeart/2005/8/layout/bProcess4"/>
    <dgm:cxn modelId="{3A8F6377-D499-45D4-91E6-B687286E6CA9}" type="presParOf" srcId="{E804C060-9752-4AF6-89ED-9691A6D70996}" destId="{6BB1FCF6-52DB-40A8-8CF2-DD76C9FAA33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885230CC-A898-4BD7-9699-A3A14E85DFC4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7DAD5F29-AD77-456B-8876-F5F40D398BA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La resolución del INAI o de los Organismos garantes podrán:</a:t>
          </a:r>
        </a:p>
      </dgm:t>
    </dgm:pt>
    <dgm:pt modelId="{689FB5F5-1844-4809-862E-09ECF1A781DE}" type="parTrans" cxnId="{72278F68-DD99-4166-B700-E4C59AF02F7F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DE4AD39B-65A6-4357-A3C2-83744B346572}" type="sibTrans" cxnId="{72278F68-DD99-4166-B700-E4C59AF02F7F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E19C3895-6286-426E-AB2B-F9E5684908EC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Sobreseer o desechar</a:t>
          </a:r>
        </a:p>
      </dgm:t>
    </dgm:pt>
    <dgm:pt modelId="{C592B827-8650-4916-A024-958963DDC1AC}" type="parTrans" cxnId="{5321B9FD-5C39-4788-AD92-C2F32547B616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1718DFFF-21EE-4535-BAC8-4EFAA040A75A}" type="sibTrans" cxnId="{5321B9FD-5C39-4788-AD92-C2F32547B616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9C4F7E6E-0610-4180-8F56-AF831890F258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Confirmar la respuesta del R</a:t>
          </a:r>
        </a:p>
      </dgm:t>
    </dgm:pt>
    <dgm:pt modelId="{2295F0AA-082D-428A-A830-38610CAF96EF}" type="parTrans" cxnId="{43FC3536-FF00-429C-B8FA-56182402AABD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03C361CC-BBB1-4FF1-AE58-32950518C28E}" type="sibTrans" cxnId="{43FC3536-FF00-429C-B8FA-56182402AABD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7690E28C-DB93-466D-98C0-93088B370B6B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Revocar o modificar la respuesta del R</a:t>
          </a:r>
        </a:p>
      </dgm:t>
    </dgm:pt>
    <dgm:pt modelId="{962C0B7D-3C6B-476C-93A4-9517EC54F60D}" type="parTrans" cxnId="{B7AC33BB-242B-4B53-A2BA-5414FF7B549F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0C21B5BA-BDEE-4CE2-BA6E-2BB20DC02347}" type="sibTrans" cxnId="{B7AC33BB-242B-4B53-A2BA-5414FF7B549F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AFCB7491-816F-4B36-8A07-EA18A28F8948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Ordenar la entrega de los </a:t>
          </a:r>
          <a:r>
            <a:rPr lang="es-MX" sz="2400" dirty="0" err="1">
              <a:latin typeface="Arial Narrow" panose="020B0606020202030204" pitchFamily="34" charset="0"/>
            </a:rPr>
            <a:t>dp,en</a:t>
          </a:r>
          <a:r>
            <a:rPr lang="es-MX" sz="2400" dirty="0">
              <a:latin typeface="Arial Narrow" panose="020B0606020202030204" pitchFamily="34" charset="0"/>
            </a:rPr>
            <a:t> caso de omisión del R</a:t>
          </a:r>
        </a:p>
      </dgm:t>
    </dgm:pt>
    <dgm:pt modelId="{AC6EA699-F67B-453F-904D-A533D05BC8AC}" type="parTrans" cxnId="{A2B54235-52F1-4E4B-94EA-ACCDA9D2AD90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819BCE81-50F1-4AC0-A670-FDB063E25AAE}" type="sibTrans" cxnId="{A2B54235-52F1-4E4B-94EA-ACCDA9D2AD90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7642BA3A-EC4A-4812-9D5D-BA3986F7FCF6}" type="pres">
      <dgm:prSet presAssocID="{885230CC-A898-4BD7-9699-A3A14E85DFC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F09545B-E2A7-4733-9912-8DBF537AE06E}" type="pres">
      <dgm:prSet presAssocID="{7DAD5F29-AD77-456B-8876-F5F40D398BAE}" presName="hierRoot1" presStyleCnt="0">
        <dgm:presLayoutVars>
          <dgm:hierBranch val="init"/>
        </dgm:presLayoutVars>
      </dgm:prSet>
      <dgm:spPr/>
    </dgm:pt>
    <dgm:pt modelId="{40DD4BB4-FA7F-4E75-9AD0-DFA3B8431162}" type="pres">
      <dgm:prSet presAssocID="{7DAD5F29-AD77-456B-8876-F5F40D398BAE}" presName="rootComposite1" presStyleCnt="0"/>
      <dgm:spPr/>
    </dgm:pt>
    <dgm:pt modelId="{EF03C4D8-3944-4ED8-B714-E52174486DC1}" type="pres">
      <dgm:prSet presAssocID="{7DAD5F29-AD77-456B-8876-F5F40D398BAE}" presName="rootText1" presStyleLbl="node0" presStyleIdx="0" presStyleCnt="1" custScaleY="107898" custLinFactNeighborX="-1117" custLinFactNeighborY="-18997">
        <dgm:presLayoutVars>
          <dgm:chPref val="3"/>
        </dgm:presLayoutVars>
      </dgm:prSet>
      <dgm:spPr/>
    </dgm:pt>
    <dgm:pt modelId="{480702D1-9642-41F6-A758-5F127204F8A7}" type="pres">
      <dgm:prSet presAssocID="{7DAD5F29-AD77-456B-8876-F5F40D398BAE}" presName="rootConnector1" presStyleLbl="node1" presStyleIdx="0" presStyleCnt="0"/>
      <dgm:spPr/>
    </dgm:pt>
    <dgm:pt modelId="{35C14550-7134-41AF-9693-4C11ECC7E975}" type="pres">
      <dgm:prSet presAssocID="{7DAD5F29-AD77-456B-8876-F5F40D398BAE}" presName="hierChild2" presStyleCnt="0"/>
      <dgm:spPr/>
    </dgm:pt>
    <dgm:pt modelId="{2B6C96F0-D4F8-48E2-8B56-6417D65BAB12}" type="pres">
      <dgm:prSet presAssocID="{C592B827-8650-4916-A024-958963DDC1AC}" presName="Name37" presStyleLbl="parChTrans1D2" presStyleIdx="0" presStyleCnt="4"/>
      <dgm:spPr/>
    </dgm:pt>
    <dgm:pt modelId="{395C8615-5695-45BD-BB4E-60BF82F47440}" type="pres">
      <dgm:prSet presAssocID="{E19C3895-6286-426E-AB2B-F9E5684908EC}" presName="hierRoot2" presStyleCnt="0">
        <dgm:presLayoutVars>
          <dgm:hierBranch val="init"/>
        </dgm:presLayoutVars>
      </dgm:prSet>
      <dgm:spPr/>
    </dgm:pt>
    <dgm:pt modelId="{6E9A059E-2982-400B-9027-1D88883336E3}" type="pres">
      <dgm:prSet presAssocID="{E19C3895-6286-426E-AB2B-F9E5684908EC}" presName="rootComposite" presStyleCnt="0"/>
      <dgm:spPr/>
    </dgm:pt>
    <dgm:pt modelId="{A377427E-DE05-4EAE-8A92-5ACC53A55B42}" type="pres">
      <dgm:prSet presAssocID="{E19C3895-6286-426E-AB2B-F9E5684908EC}" presName="rootText" presStyleLbl="node2" presStyleIdx="0" presStyleCnt="4" custScaleX="86917" custScaleY="189960">
        <dgm:presLayoutVars>
          <dgm:chPref val="3"/>
        </dgm:presLayoutVars>
      </dgm:prSet>
      <dgm:spPr/>
    </dgm:pt>
    <dgm:pt modelId="{FFA72B39-4E73-4E22-A4A5-DE4C510C4273}" type="pres">
      <dgm:prSet presAssocID="{E19C3895-6286-426E-AB2B-F9E5684908EC}" presName="rootConnector" presStyleLbl="node2" presStyleIdx="0" presStyleCnt="4"/>
      <dgm:spPr/>
    </dgm:pt>
    <dgm:pt modelId="{B0508BCC-98EA-4685-9AAF-CEEDC39D5C30}" type="pres">
      <dgm:prSet presAssocID="{E19C3895-6286-426E-AB2B-F9E5684908EC}" presName="hierChild4" presStyleCnt="0"/>
      <dgm:spPr/>
    </dgm:pt>
    <dgm:pt modelId="{B6481E1A-5942-41DC-B9AA-5998972F8177}" type="pres">
      <dgm:prSet presAssocID="{E19C3895-6286-426E-AB2B-F9E5684908EC}" presName="hierChild5" presStyleCnt="0"/>
      <dgm:spPr/>
    </dgm:pt>
    <dgm:pt modelId="{8C1585FC-CD69-4251-981A-B734636E22CC}" type="pres">
      <dgm:prSet presAssocID="{2295F0AA-082D-428A-A830-38610CAF96EF}" presName="Name37" presStyleLbl="parChTrans1D2" presStyleIdx="1" presStyleCnt="4"/>
      <dgm:spPr/>
    </dgm:pt>
    <dgm:pt modelId="{3216695B-25C3-40BD-AAD5-148D55EA8553}" type="pres">
      <dgm:prSet presAssocID="{9C4F7E6E-0610-4180-8F56-AF831890F258}" presName="hierRoot2" presStyleCnt="0">
        <dgm:presLayoutVars>
          <dgm:hierBranch val="init"/>
        </dgm:presLayoutVars>
      </dgm:prSet>
      <dgm:spPr/>
    </dgm:pt>
    <dgm:pt modelId="{B9075A83-B659-4DE9-BD1D-74C843F019D5}" type="pres">
      <dgm:prSet presAssocID="{9C4F7E6E-0610-4180-8F56-AF831890F258}" presName="rootComposite" presStyleCnt="0"/>
      <dgm:spPr/>
    </dgm:pt>
    <dgm:pt modelId="{AA3BC560-62CF-4AF8-BE2C-9D47B2E0D457}" type="pres">
      <dgm:prSet presAssocID="{9C4F7E6E-0610-4180-8F56-AF831890F258}" presName="rootText" presStyleLbl="node2" presStyleIdx="1" presStyleCnt="4">
        <dgm:presLayoutVars>
          <dgm:chPref val="3"/>
        </dgm:presLayoutVars>
      </dgm:prSet>
      <dgm:spPr/>
    </dgm:pt>
    <dgm:pt modelId="{7B8546F7-EEA7-4F6F-8C47-75C48CF18005}" type="pres">
      <dgm:prSet presAssocID="{9C4F7E6E-0610-4180-8F56-AF831890F258}" presName="rootConnector" presStyleLbl="node2" presStyleIdx="1" presStyleCnt="4"/>
      <dgm:spPr/>
    </dgm:pt>
    <dgm:pt modelId="{E4F8E4DE-3783-4562-A126-049E68B5E4AA}" type="pres">
      <dgm:prSet presAssocID="{9C4F7E6E-0610-4180-8F56-AF831890F258}" presName="hierChild4" presStyleCnt="0"/>
      <dgm:spPr/>
    </dgm:pt>
    <dgm:pt modelId="{B80C4A06-F4FF-4B7A-AA6B-56791E856FFE}" type="pres">
      <dgm:prSet presAssocID="{9C4F7E6E-0610-4180-8F56-AF831890F258}" presName="hierChild5" presStyleCnt="0"/>
      <dgm:spPr/>
    </dgm:pt>
    <dgm:pt modelId="{51CAF83E-39CB-4C06-92C1-403ED3DEC323}" type="pres">
      <dgm:prSet presAssocID="{962C0B7D-3C6B-476C-93A4-9517EC54F60D}" presName="Name37" presStyleLbl="parChTrans1D2" presStyleIdx="2" presStyleCnt="4"/>
      <dgm:spPr/>
    </dgm:pt>
    <dgm:pt modelId="{6F02F96A-C79B-41B3-A4DC-6B57EA4B732A}" type="pres">
      <dgm:prSet presAssocID="{7690E28C-DB93-466D-98C0-93088B370B6B}" presName="hierRoot2" presStyleCnt="0">
        <dgm:presLayoutVars>
          <dgm:hierBranch val="init"/>
        </dgm:presLayoutVars>
      </dgm:prSet>
      <dgm:spPr/>
    </dgm:pt>
    <dgm:pt modelId="{509D739A-9F0F-47AB-8B81-AEB4BB651555}" type="pres">
      <dgm:prSet presAssocID="{7690E28C-DB93-466D-98C0-93088B370B6B}" presName="rootComposite" presStyleCnt="0"/>
      <dgm:spPr/>
    </dgm:pt>
    <dgm:pt modelId="{BBF8D187-2745-4F04-8E84-0B9B3B55B982}" type="pres">
      <dgm:prSet presAssocID="{7690E28C-DB93-466D-98C0-93088B370B6B}" presName="rootText" presStyleLbl="node2" presStyleIdx="2" presStyleCnt="4">
        <dgm:presLayoutVars>
          <dgm:chPref val="3"/>
        </dgm:presLayoutVars>
      </dgm:prSet>
      <dgm:spPr/>
    </dgm:pt>
    <dgm:pt modelId="{032ACE9D-E753-4658-A967-F26711C22564}" type="pres">
      <dgm:prSet presAssocID="{7690E28C-DB93-466D-98C0-93088B370B6B}" presName="rootConnector" presStyleLbl="node2" presStyleIdx="2" presStyleCnt="4"/>
      <dgm:spPr/>
    </dgm:pt>
    <dgm:pt modelId="{F9F164DE-A3A8-448B-A403-4DAB7567C89F}" type="pres">
      <dgm:prSet presAssocID="{7690E28C-DB93-466D-98C0-93088B370B6B}" presName="hierChild4" presStyleCnt="0"/>
      <dgm:spPr/>
    </dgm:pt>
    <dgm:pt modelId="{16240FE3-98BA-4A68-986D-8E8298AF704A}" type="pres">
      <dgm:prSet presAssocID="{7690E28C-DB93-466D-98C0-93088B370B6B}" presName="hierChild5" presStyleCnt="0"/>
      <dgm:spPr/>
    </dgm:pt>
    <dgm:pt modelId="{7B8B1B0E-E668-4A6E-B85A-98C73E46267A}" type="pres">
      <dgm:prSet presAssocID="{AC6EA699-F67B-453F-904D-A533D05BC8AC}" presName="Name37" presStyleLbl="parChTrans1D2" presStyleIdx="3" presStyleCnt="4"/>
      <dgm:spPr/>
    </dgm:pt>
    <dgm:pt modelId="{020C59C5-EC18-4BB1-980D-28FB13FF11C9}" type="pres">
      <dgm:prSet presAssocID="{AFCB7491-816F-4B36-8A07-EA18A28F8948}" presName="hierRoot2" presStyleCnt="0">
        <dgm:presLayoutVars>
          <dgm:hierBranch val="init"/>
        </dgm:presLayoutVars>
      </dgm:prSet>
      <dgm:spPr/>
    </dgm:pt>
    <dgm:pt modelId="{D48238E6-15FD-4971-B65C-37B05647A3EE}" type="pres">
      <dgm:prSet presAssocID="{AFCB7491-816F-4B36-8A07-EA18A28F8948}" presName="rootComposite" presStyleCnt="0"/>
      <dgm:spPr/>
    </dgm:pt>
    <dgm:pt modelId="{4A58712D-5111-466F-B0DC-924EC68ED25D}" type="pres">
      <dgm:prSet presAssocID="{AFCB7491-816F-4B36-8A07-EA18A28F8948}" presName="rootText" presStyleLbl="node2" presStyleIdx="3" presStyleCnt="4" custScaleX="99756" custScaleY="142124">
        <dgm:presLayoutVars>
          <dgm:chPref val="3"/>
        </dgm:presLayoutVars>
      </dgm:prSet>
      <dgm:spPr/>
    </dgm:pt>
    <dgm:pt modelId="{0DD54AD8-F782-44D4-9571-0DC814CE1987}" type="pres">
      <dgm:prSet presAssocID="{AFCB7491-816F-4B36-8A07-EA18A28F8948}" presName="rootConnector" presStyleLbl="node2" presStyleIdx="3" presStyleCnt="4"/>
      <dgm:spPr/>
    </dgm:pt>
    <dgm:pt modelId="{ED90F80E-66F2-4DCF-A7F4-31DB63FF7A39}" type="pres">
      <dgm:prSet presAssocID="{AFCB7491-816F-4B36-8A07-EA18A28F8948}" presName="hierChild4" presStyleCnt="0"/>
      <dgm:spPr/>
    </dgm:pt>
    <dgm:pt modelId="{A54AFE37-3753-4148-A09B-1518DB9F38A7}" type="pres">
      <dgm:prSet presAssocID="{AFCB7491-816F-4B36-8A07-EA18A28F8948}" presName="hierChild5" presStyleCnt="0"/>
      <dgm:spPr/>
    </dgm:pt>
    <dgm:pt modelId="{5BD3DADB-02E7-46DA-B03F-260211CD0C86}" type="pres">
      <dgm:prSet presAssocID="{7DAD5F29-AD77-456B-8876-F5F40D398BAE}" presName="hierChild3" presStyleCnt="0"/>
      <dgm:spPr/>
    </dgm:pt>
  </dgm:ptLst>
  <dgm:cxnLst>
    <dgm:cxn modelId="{CBD9B01C-0D9B-4385-8884-7C906EC1E0BF}" type="presOf" srcId="{E19C3895-6286-426E-AB2B-F9E5684908EC}" destId="{A377427E-DE05-4EAE-8A92-5ACC53A55B42}" srcOrd="0" destOrd="0" presId="urn:microsoft.com/office/officeart/2005/8/layout/orgChart1"/>
    <dgm:cxn modelId="{D49BA020-D8E8-40CC-9D08-FAC945C5F114}" type="presOf" srcId="{AFCB7491-816F-4B36-8A07-EA18A28F8948}" destId="{4A58712D-5111-466F-B0DC-924EC68ED25D}" srcOrd="0" destOrd="0" presId="urn:microsoft.com/office/officeart/2005/8/layout/orgChart1"/>
    <dgm:cxn modelId="{F067CA22-C5A4-4679-9BDE-F7B058DCF351}" type="presOf" srcId="{AFCB7491-816F-4B36-8A07-EA18A28F8948}" destId="{0DD54AD8-F782-44D4-9571-0DC814CE1987}" srcOrd="1" destOrd="0" presId="urn:microsoft.com/office/officeart/2005/8/layout/orgChart1"/>
    <dgm:cxn modelId="{6D916F2F-168D-4132-8902-45655E14B879}" type="presOf" srcId="{962C0B7D-3C6B-476C-93A4-9517EC54F60D}" destId="{51CAF83E-39CB-4C06-92C1-403ED3DEC323}" srcOrd="0" destOrd="0" presId="urn:microsoft.com/office/officeart/2005/8/layout/orgChart1"/>
    <dgm:cxn modelId="{A2B54235-52F1-4E4B-94EA-ACCDA9D2AD90}" srcId="{7DAD5F29-AD77-456B-8876-F5F40D398BAE}" destId="{AFCB7491-816F-4B36-8A07-EA18A28F8948}" srcOrd="3" destOrd="0" parTransId="{AC6EA699-F67B-453F-904D-A533D05BC8AC}" sibTransId="{819BCE81-50F1-4AC0-A670-FDB063E25AAE}"/>
    <dgm:cxn modelId="{43FC3536-FF00-429C-B8FA-56182402AABD}" srcId="{7DAD5F29-AD77-456B-8876-F5F40D398BAE}" destId="{9C4F7E6E-0610-4180-8F56-AF831890F258}" srcOrd="1" destOrd="0" parTransId="{2295F0AA-082D-428A-A830-38610CAF96EF}" sibTransId="{03C361CC-BBB1-4FF1-AE58-32950518C28E}"/>
    <dgm:cxn modelId="{3F5F8865-F09C-4461-B5F1-9F92ECB70A4C}" type="presOf" srcId="{7DAD5F29-AD77-456B-8876-F5F40D398BAE}" destId="{EF03C4D8-3944-4ED8-B714-E52174486DC1}" srcOrd="0" destOrd="0" presId="urn:microsoft.com/office/officeart/2005/8/layout/orgChart1"/>
    <dgm:cxn modelId="{72278F68-DD99-4166-B700-E4C59AF02F7F}" srcId="{885230CC-A898-4BD7-9699-A3A14E85DFC4}" destId="{7DAD5F29-AD77-456B-8876-F5F40D398BAE}" srcOrd="0" destOrd="0" parTransId="{689FB5F5-1844-4809-862E-09ECF1A781DE}" sibTransId="{DE4AD39B-65A6-4357-A3C2-83744B346572}"/>
    <dgm:cxn modelId="{336D3756-2C08-4375-8FA4-5D4B96058689}" type="presOf" srcId="{9C4F7E6E-0610-4180-8F56-AF831890F258}" destId="{AA3BC560-62CF-4AF8-BE2C-9D47B2E0D457}" srcOrd="0" destOrd="0" presId="urn:microsoft.com/office/officeart/2005/8/layout/orgChart1"/>
    <dgm:cxn modelId="{7447A457-4DC8-4326-BF31-D7C9196BCB66}" type="presOf" srcId="{2295F0AA-082D-428A-A830-38610CAF96EF}" destId="{8C1585FC-CD69-4251-981A-B734636E22CC}" srcOrd="0" destOrd="0" presId="urn:microsoft.com/office/officeart/2005/8/layout/orgChart1"/>
    <dgm:cxn modelId="{92C4607F-6CBC-47FC-BABF-E511A6EA9F35}" type="presOf" srcId="{885230CC-A898-4BD7-9699-A3A14E85DFC4}" destId="{7642BA3A-EC4A-4812-9D5D-BA3986F7FCF6}" srcOrd="0" destOrd="0" presId="urn:microsoft.com/office/officeart/2005/8/layout/orgChart1"/>
    <dgm:cxn modelId="{D62BE894-B428-4162-9D1C-EDB1B9BD3A90}" type="presOf" srcId="{AC6EA699-F67B-453F-904D-A533D05BC8AC}" destId="{7B8B1B0E-E668-4A6E-B85A-98C73E46267A}" srcOrd="0" destOrd="0" presId="urn:microsoft.com/office/officeart/2005/8/layout/orgChart1"/>
    <dgm:cxn modelId="{0E20EB98-DCF9-4EBC-9D70-3D96B00FB1CC}" type="presOf" srcId="{7690E28C-DB93-466D-98C0-93088B370B6B}" destId="{BBF8D187-2745-4F04-8E84-0B9B3B55B982}" srcOrd="0" destOrd="0" presId="urn:microsoft.com/office/officeart/2005/8/layout/orgChart1"/>
    <dgm:cxn modelId="{CB8FDE9E-DE64-4437-919D-357761BAFBC5}" type="presOf" srcId="{7690E28C-DB93-466D-98C0-93088B370B6B}" destId="{032ACE9D-E753-4658-A967-F26711C22564}" srcOrd="1" destOrd="0" presId="urn:microsoft.com/office/officeart/2005/8/layout/orgChart1"/>
    <dgm:cxn modelId="{B7AC33BB-242B-4B53-A2BA-5414FF7B549F}" srcId="{7DAD5F29-AD77-456B-8876-F5F40D398BAE}" destId="{7690E28C-DB93-466D-98C0-93088B370B6B}" srcOrd="2" destOrd="0" parTransId="{962C0B7D-3C6B-476C-93A4-9517EC54F60D}" sibTransId="{0C21B5BA-BDEE-4CE2-BA6E-2BB20DC02347}"/>
    <dgm:cxn modelId="{0613AEC2-DCFC-4A0C-8236-611565EBABA6}" type="presOf" srcId="{C592B827-8650-4916-A024-958963DDC1AC}" destId="{2B6C96F0-D4F8-48E2-8B56-6417D65BAB12}" srcOrd="0" destOrd="0" presId="urn:microsoft.com/office/officeart/2005/8/layout/orgChart1"/>
    <dgm:cxn modelId="{A728ECE0-0901-4204-BE2A-CAB7014690F9}" type="presOf" srcId="{E19C3895-6286-426E-AB2B-F9E5684908EC}" destId="{FFA72B39-4E73-4E22-A4A5-DE4C510C4273}" srcOrd="1" destOrd="0" presId="urn:microsoft.com/office/officeart/2005/8/layout/orgChart1"/>
    <dgm:cxn modelId="{FF5D5DED-443B-4D83-9971-B55ED5029239}" type="presOf" srcId="{7DAD5F29-AD77-456B-8876-F5F40D398BAE}" destId="{480702D1-9642-41F6-A758-5F127204F8A7}" srcOrd="1" destOrd="0" presId="urn:microsoft.com/office/officeart/2005/8/layout/orgChart1"/>
    <dgm:cxn modelId="{A7BD11F6-5A9F-4EDB-B8BD-2CEA916B36A6}" type="presOf" srcId="{9C4F7E6E-0610-4180-8F56-AF831890F258}" destId="{7B8546F7-EEA7-4F6F-8C47-75C48CF18005}" srcOrd="1" destOrd="0" presId="urn:microsoft.com/office/officeart/2005/8/layout/orgChart1"/>
    <dgm:cxn modelId="{5321B9FD-5C39-4788-AD92-C2F32547B616}" srcId="{7DAD5F29-AD77-456B-8876-F5F40D398BAE}" destId="{E19C3895-6286-426E-AB2B-F9E5684908EC}" srcOrd="0" destOrd="0" parTransId="{C592B827-8650-4916-A024-958963DDC1AC}" sibTransId="{1718DFFF-21EE-4535-BAC8-4EFAA040A75A}"/>
    <dgm:cxn modelId="{D17EDA18-3AE1-40CC-8A20-4E417C197B44}" type="presParOf" srcId="{7642BA3A-EC4A-4812-9D5D-BA3986F7FCF6}" destId="{9F09545B-E2A7-4733-9912-8DBF537AE06E}" srcOrd="0" destOrd="0" presId="urn:microsoft.com/office/officeart/2005/8/layout/orgChart1"/>
    <dgm:cxn modelId="{BDAC18EE-AE92-4863-BF9A-562D002C38D5}" type="presParOf" srcId="{9F09545B-E2A7-4733-9912-8DBF537AE06E}" destId="{40DD4BB4-FA7F-4E75-9AD0-DFA3B8431162}" srcOrd="0" destOrd="0" presId="urn:microsoft.com/office/officeart/2005/8/layout/orgChart1"/>
    <dgm:cxn modelId="{BAB04234-822B-47BC-9F7F-8EDD7EB06A62}" type="presParOf" srcId="{40DD4BB4-FA7F-4E75-9AD0-DFA3B8431162}" destId="{EF03C4D8-3944-4ED8-B714-E52174486DC1}" srcOrd="0" destOrd="0" presId="urn:microsoft.com/office/officeart/2005/8/layout/orgChart1"/>
    <dgm:cxn modelId="{0C507324-B233-4A10-BFBF-AF6A529226EA}" type="presParOf" srcId="{40DD4BB4-FA7F-4E75-9AD0-DFA3B8431162}" destId="{480702D1-9642-41F6-A758-5F127204F8A7}" srcOrd="1" destOrd="0" presId="urn:microsoft.com/office/officeart/2005/8/layout/orgChart1"/>
    <dgm:cxn modelId="{F6315B2F-6450-4F1F-88EB-46E71C978065}" type="presParOf" srcId="{9F09545B-E2A7-4733-9912-8DBF537AE06E}" destId="{35C14550-7134-41AF-9693-4C11ECC7E975}" srcOrd="1" destOrd="0" presId="urn:microsoft.com/office/officeart/2005/8/layout/orgChart1"/>
    <dgm:cxn modelId="{A689A76F-3B54-48DB-9E4E-40981A477C4B}" type="presParOf" srcId="{35C14550-7134-41AF-9693-4C11ECC7E975}" destId="{2B6C96F0-D4F8-48E2-8B56-6417D65BAB12}" srcOrd="0" destOrd="0" presId="urn:microsoft.com/office/officeart/2005/8/layout/orgChart1"/>
    <dgm:cxn modelId="{FC33A13A-144B-4B43-B401-D86B46EDFA78}" type="presParOf" srcId="{35C14550-7134-41AF-9693-4C11ECC7E975}" destId="{395C8615-5695-45BD-BB4E-60BF82F47440}" srcOrd="1" destOrd="0" presId="urn:microsoft.com/office/officeart/2005/8/layout/orgChart1"/>
    <dgm:cxn modelId="{61508A34-EC1E-4B13-A0A5-3568875A416E}" type="presParOf" srcId="{395C8615-5695-45BD-BB4E-60BF82F47440}" destId="{6E9A059E-2982-400B-9027-1D88883336E3}" srcOrd="0" destOrd="0" presId="urn:microsoft.com/office/officeart/2005/8/layout/orgChart1"/>
    <dgm:cxn modelId="{EB705577-6A5E-4898-B76B-9058664F85B4}" type="presParOf" srcId="{6E9A059E-2982-400B-9027-1D88883336E3}" destId="{A377427E-DE05-4EAE-8A92-5ACC53A55B42}" srcOrd="0" destOrd="0" presId="urn:microsoft.com/office/officeart/2005/8/layout/orgChart1"/>
    <dgm:cxn modelId="{308A38F1-508E-4711-A892-FCECA325C743}" type="presParOf" srcId="{6E9A059E-2982-400B-9027-1D88883336E3}" destId="{FFA72B39-4E73-4E22-A4A5-DE4C510C4273}" srcOrd="1" destOrd="0" presId="urn:microsoft.com/office/officeart/2005/8/layout/orgChart1"/>
    <dgm:cxn modelId="{5C5FC04F-4F98-4308-AFF5-2C17F65D402F}" type="presParOf" srcId="{395C8615-5695-45BD-BB4E-60BF82F47440}" destId="{B0508BCC-98EA-4685-9AAF-CEEDC39D5C30}" srcOrd="1" destOrd="0" presId="urn:microsoft.com/office/officeart/2005/8/layout/orgChart1"/>
    <dgm:cxn modelId="{B45987AE-F8FF-4432-8335-EBABB4F57CF1}" type="presParOf" srcId="{395C8615-5695-45BD-BB4E-60BF82F47440}" destId="{B6481E1A-5942-41DC-B9AA-5998972F8177}" srcOrd="2" destOrd="0" presId="urn:microsoft.com/office/officeart/2005/8/layout/orgChart1"/>
    <dgm:cxn modelId="{43EF8C7F-4841-413F-A3AE-58BE5587E2D9}" type="presParOf" srcId="{35C14550-7134-41AF-9693-4C11ECC7E975}" destId="{8C1585FC-CD69-4251-981A-B734636E22CC}" srcOrd="2" destOrd="0" presId="urn:microsoft.com/office/officeart/2005/8/layout/orgChart1"/>
    <dgm:cxn modelId="{7DA8E8BD-DD52-4EAB-BADC-EDFE00B97A6D}" type="presParOf" srcId="{35C14550-7134-41AF-9693-4C11ECC7E975}" destId="{3216695B-25C3-40BD-AAD5-148D55EA8553}" srcOrd="3" destOrd="0" presId="urn:microsoft.com/office/officeart/2005/8/layout/orgChart1"/>
    <dgm:cxn modelId="{5A5EC2C2-F16F-48F3-8B3E-997BA6C6334B}" type="presParOf" srcId="{3216695B-25C3-40BD-AAD5-148D55EA8553}" destId="{B9075A83-B659-4DE9-BD1D-74C843F019D5}" srcOrd="0" destOrd="0" presId="urn:microsoft.com/office/officeart/2005/8/layout/orgChart1"/>
    <dgm:cxn modelId="{61380F4B-F2FD-46CC-9153-5C2F71384057}" type="presParOf" srcId="{B9075A83-B659-4DE9-BD1D-74C843F019D5}" destId="{AA3BC560-62CF-4AF8-BE2C-9D47B2E0D457}" srcOrd="0" destOrd="0" presId="urn:microsoft.com/office/officeart/2005/8/layout/orgChart1"/>
    <dgm:cxn modelId="{6BD6DA7B-7106-4D40-87E3-C6DAE99120C4}" type="presParOf" srcId="{B9075A83-B659-4DE9-BD1D-74C843F019D5}" destId="{7B8546F7-EEA7-4F6F-8C47-75C48CF18005}" srcOrd="1" destOrd="0" presId="urn:microsoft.com/office/officeart/2005/8/layout/orgChart1"/>
    <dgm:cxn modelId="{20E2F48A-4732-4E8C-BCFF-1308277A40CA}" type="presParOf" srcId="{3216695B-25C3-40BD-AAD5-148D55EA8553}" destId="{E4F8E4DE-3783-4562-A126-049E68B5E4AA}" srcOrd="1" destOrd="0" presId="urn:microsoft.com/office/officeart/2005/8/layout/orgChart1"/>
    <dgm:cxn modelId="{BC011277-1505-4535-9F42-559A9A1B4EF9}" type="presParOf" srcId="{3216695B-25C3-40BD-AAD5-148D55EA8553}" destId="{B80C4A06-F4FF-4B7A-AA6B-56791E856FFE}" srcOrd="2" destOrd="0" presId="urn:microsoft.com/office/officeart/2005/8/layout/orgChart1"/>
    <dgm:cxn modelId="{2CD3CBE1-C918-4674-8DAC-D59C330D3E29}" type="presParOf" srcId="{35C14550-7134-41AF-9693-4C11ECC7E975}" destId="{51CAF83E-39CB-4C06-92C1-403ED3DEC323}" srcOrd="4" destOrd="0" presId="urn:microsoft.com/office/officeart/2005/8/layout/orgChart1"/>
    <dgm:cxn modelId="{18863640-DE58-4C6F-89D2-35AC27FF2524}" type="presParOf" srcId="{35C14550-7134-41AF-9693-4C11ECC7E975}" destId="{6F02F96A-C79B-41B3-A4DC-6B57EA4B732A}" srcOrd="5" destOrd="0" presId="urn:microsoft.com/office/officeart/2005/8/layout/orgChart1"/>
    <dgm:cxn modelId="{B634DD65-86FB-4984-A708-977C5062CEAD}" type="presParOf" srcId="{6F02F96A-C79B-41B3-A4DC-6B57EA4B732A}" destId="{509D739A-9F0F-47AB-8B81-AEB4BB651555}" srcOrd="0" destOrd="0" presId="urn:microsoft.com/office/officeart/2005/8/layout/orgChart1"/>
    <dgm:cxn modelId="{927425E2-E225-4D7C-BB15-4BB28ABD8E25}" type="presParOf" srcId="{509D739A-9F0F-47AB-8B81-AEB4BB651555}" destId="{BBF8D187-2745-4F04-8E84-0B9B3B55B982}" srcOrd="0" destOrd="0" presId="urn:microsoft.com/office/officeart/2005/8/layout/orgChart1"/>
    <dgm:cxn modelId="{526D8B47-ADE2-4541-921A-A0199D2DE945}" type="presParOf" srcId="{509D739A-9F0F-47AB-8B81-AEB4BB651555}" destId="{032ACE9D-E753-4658-A967-F26711C22564}" srcOrd="1" destOrd="0" presId="urn:microsoft.com/office/officeart/2005/8/layout/orgChart1"/>
    <dgm:cxn modelId="{F2DFC848-47A7-412A-88B5-0E7D6C406715}" type="presParOf" srcId="{6F02F96A-C79B-41B3-A4DC-6B57EA4B732A}" destId="{F9F164DE-A3A8-448B-A403-4DAB7567C89F}" srcOrd="1" destOrd="0" presId="urn:microsoft.com/office/officeart/2005/8/layout/orgChart1"/>
    <dgm:cxn modelId="{5BA692B4-0B4E-4826-B13B-F734E634ACAD}" type="presParOf" srcId="{6F02F96A-C79B-41B3-A4DC-6B57EA4B732A}" destId="{16240FE3-98BA-4A68-986D-8E8298AF704A}" srcOrd="2" destOrd="0" presId="urn:microsoft.com/office/officeart/2005/8/layout/orgChart1"/>
    <dgm:cxn modelId="{A4D559E2-B6F6-4B75-82D0-56DDC5FA9775}" type="presParOf" srcId="{35C14550-7134-41AF-9693-4C11ECC7E975}" destId="{7B8B1B0E-E668-4A6E-B85A-98C73E46267A}" srcOrd="6" destOrd="0" presId="urn:microsoft.com/office/officeart/2005/8/layout/orgChart1"/>
    <dgm:cxn modelId="{88E5035E-12CC-4A41-AB3D-46AE5114C38F}" type="presParOf" srcId="{35C14550-7134-41AF-9693-4C11ECC7E975}" destId="{020C59C5-EC18-4BB1-980D-28FB13FF11C9}" srcOrd="7" destOrd="0" presId="urn:microsoft.com/office/officeart/2005/8/layout/orgChart1"/>
    <dgm:cxn modelId="{63981FB6-2939-4301-9981-9D83E23F8DB6}" type="presParOf" srcId="{020C59C5-EC18-4BB1-980D-28FB13FF11C9}" destId="{D48238E6-15FD-4971-B65C-37B05647A3EE}" srcOrd="0" destOrd="0" presId="urn:microsoft.com/office/officeart/2005/8/layout/orgChart1"/>
    <dgm:cxn modelId="{7A7B2C15-E936-4765-ABDE-C3CF696F63B9}" type="presParOf" srcId="{D48238E6-15FD-4971-B65C-37B05647A3EE}" destId="{4A58712D-5111-466F-B0DC-924EC68ED25D}" srcOrd="0" destOrd="0" presId="urn:microsoft.com/office/officeart/2005/8/layout/orgChart1"/>
    <dgm:cxn modelId="{468C5449-B6E2-4EC3-AC6A-9D03A91CDF7D}" type="presParOf" srcId="{D48238E6-15FD-4971-B65C-37B05647A3EE}" destId="{0DD54AD8-F782-44D4-9571-0DC814CE1987}" srcOrd="1" destOrd="0" presId="urn:microsoft.com/office/officeart/2005/8/layout/orgChart1"/>
    <dgm:cxn modelId="{B18609F0-73DD-4EE6-A213-493AF3019243}" type="presParOf" srcId="{020C59C5-EC18-4BB1-980D-28FB13FF11C9}" destId="{ED90F80E-66F2-4DCF-A7F4-31DB63FF7A39}" srcOrd="1" destOrd="0" presId="urn:microsoft.com/office/officeart/2005/8/layout/orgChart1"/>
    <dgm:cxn modelId="{6EEBFBD3-45A8-445D-94DD-D5A4E92A0FF4}" type="presParOf" srcId="{020C59C5-EC18-4BB1-980D-28FB13FF11C9}" destId="{A54AFE37-3753-4148-A09B-1518DB9F38A7}" srcOrd="2" destOrd="0" presId="urn:microsoft.com/office/officeart/2005/8/layout/orgChart1"/>
    <dgm:cxn modelId="{56D985A1-42BD-451A-A6E7-55DAB2079288}" type="presParOf" srcId="{9F09545B-E2A7-4733-9912-8DBF537AE06E}" destId="{5BD3DADB-02E7-46DA-B03F-260211CD0C8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6FDA0A-B37C-4EF1-B082-361F4A6762EE}" type="doc">
      <dgm:prSet loTypeId="urn:microsoft.com/office/officeart/2005/8/layout/hList6" loCatId="list" qsTypeId="urn:microsoft.com/office/officeart/2005/8/quickstyle/3d5" qsCatId="3D" csTypeId="urn:microsoft.com/office/officeart/2005/8/colors/colorful1" csCatId="colorful"/>
      <dgm:spPr/>
      <dgm:t>
        <a:bodyPr/>
        <a:lstStyle/>
        <a:p>
          <a:endParaRPr lang="es-MX"/>
        </a:p>
      </dgm:t>
    </dgm:pt>
    <dgm:pt modelId="{CD24D157-F090-4D67-99A1-A288358AC77E}">
      <dgm:prSet/>
      <dgm:spPr/>
      <dgm:t>
        <a:bodyPr/>
        <a:lstStyle/>
        <a:p>
          <a:pPr rtl="0"/>
          <a:r>
            <a:rPr lang="es-MX"/>
            <a:t>Seguridad nacional</a:t>
          </a:r>
        </a:p>
      </dgm:t>
    </dgm:pt>
    <dgm:pt modelId="{EF2CE552-F9C4-4B78-8D69-6AE526AA8887}" type="parTrans" cxnId="{45FA1328-975D-41E5-BCEF-06294762041F}">
      <dgm:prSet/>
      <dgm:spPr/>
      <dgm:t>
        <a:bodyPr/>
        <a:lstStyle/>
        <a:p>
          <a:endParaRPr lang="es-MX"/>
        </a:p>
      </dgm:t>
    </dgm:pt>
    <dgm:pt modelId="{16893FED-4AAA-467D-8C5C-01D7044FC446}" type="sibTrans" cxnId="{45FA1328-975D-41E5-BCEF-06294762041F}">
      <dgm:prSet/>
      <dgm:spPr/>
      <dgm:t>
        <a:bodyPr/>
        <a:lstStyle/>
        <a:p>
          <a:endParaRPr lang="es-MX"/>
        </a:p>
      </dgm:t>
    </dgm:pt>
    <dgm:pt modelId="{671E2529-68AB-46F2-9E11-D237169F6ED7}">
      <dgm:prSet/>
      <dgm:spPr/>
      <dgm:t>
        <a:bodyPr/>
        <a:lstStyle/>
        <a:p>
          <a:pPr rtl="0"/>
          <a:r>
            <a:rPr lang="es-MX"/>
            <a:t>Disposiciones de orden público</a:t>
          </a:r>
        </a:p>
      </dgm:t>
    </dgm:pt>
    <dgm:pt modelId="{7AFC077B-D40B-44E5-934D-AD9BF4E8AE6C}" type="parTrans" cxnId="{0C8DC2F8-8521-4C4D-AB77-4CD17DD02E28}">
      <dgm:prSet/>
      <dgm:spPr/>
      <dgm:t>
        <a:bodyPr/>
        <a:lstStyle/>
        <a:p>
          <a:endParaRPr lang="es-MX"/>
        </a:p>
      </dgm:t>
    </dgm:pt>
    <dgm:pt modelId="{C591D748-09A5-4BB3-8919-0AE7E05FA7B7}" type="sibTrans" cxnId="{0C8DC2F8-8521-4C4D-AB77-4CD17DD02E28}">
      <dgm:prSet/>
      <dgm:spPr/>
      <dgm:t>
        <a:bodyPr/>
        <a:lstStyle/>
        <a:p>
          <a:endParaRPr lang="es-MX"/>
        </a:p>
      </dgm:t>
    </dgm:pt>
    <dgm:pt modelId="{28C57CD8-CE22-4C1C-BE35-6991CD0C764E}">
      <dgm:prSet/>
      <dgm:spPr/>
      <dgm:t>
        <a:bodyPr/>
        <a:lstStyle/>
        <a:p>
          <a:pPr rtl="0"/>
          <a:r>
            <a:rPr lang="es-MX"/>
            <a:t>Seguridad y salud públicas</a:t>
          </a:r>
        </a:p>
      </dgm:t>
    </dgm:pt>
    <dgm:pt modelId="{8D17B990-CEE7-43AE-9EC0-15C6211002A5}" type="parTrans" cxnId="{80B4D0B5-B133-42DD-85B2-677B71EE1232}">
      <dgm:prSet/>
      <dgm:spPr/>
      <dgm:t>
        <a:bodyPr/>
        <a:lstStyle/>
        <a:p>
          <a:endParaRPr lang="es-MX"/>
        </a:p>
      </dgm:t>
    </dgm:pt>
    <dgm:pt modelId="{2BF239F8-E950-455C-B560-AD8399B01E74}" type="sibTrans" cxnId="{80B4D0B5-B133-42DD-85B2-677B71EE1232}">
      <dgm:prSet/>
      <dgm:spPr/>
      <dgm:t>
        <a:bodyPr/>
        <a:lstStyle/>
        <a:p>
          <a:endParaRPr lang="es-MX"/>
        </a:p>
      </dgm:t>
    </dgm:pt>
    <dgm:pt modelId="{C9BC674C-A363-4424-8311-950EF421B1D0}">
      <dgm:prSet/>
      <dgm:spPr/>
      <dgm:t>
        <a:bodyPr/>
        <a:lstStyle/>
        <a:p>
          <a:pPr rtl="0"/>
          <a:r>
            <a:rPr lang="es-MX" dirty="0"/>
            <a:t>Proteger los derechos de terceros</a:t>
          </a:r>
        </a:p>
      </dgm:t>
    </dgm:pt>
    <dgm:pt modelId="{7B1895B6-AC67-4BEF-B438-AE12F5D4E6A5}" type="parTrans" cxnId="{E1C0A062-2F18-4323-B625-E4869457C241}">
      <dgm:prSet/>
      <dgm:spPr/>
      <dgm:t>
        <a:bodyPr/>
        <a:lstStyle/>
        <a:p>
          <a:endParaRPr lang="es-MX"/>
        </a:p>
      </dgm:t>
    </dgm:pt>
    <dgm:pt modelId="{657631F5-B42E-4930-89CD-4667375F6D17}" type="sibTrans" cxnId="{E1C0A062-2F18-4323-B625-E4869457C241}">
      <dgm:prSet/>
      <dgm:spPr/>
      <dgm:t>
        <a:bodyPr/>
        <a:lstStyle/>
        <a:p>
          <a:endParaRPr lang="es-MX"/>
        </a:p>
      </dgm:t>
    </dgm:pt>
    <dgm:pt modelId="{14EE6571-95D1-48C8-8130-69F623522B2A}" type="pres">
      <dgm:prSet presAssocID="{F36FDA0A-B37C-4EF1-B082-361F4A6762EE}" presName="Name0" presStyleCnt="0">
        <dgm:presLayoutVars>
          <dgm:dir/>
          <dgm:resizeHandles val="exact"/>
        </dgm:presLayoutVars>
      </dgm:prSet>
      <dgm:spPr/>
    </dgm:pt>
    <dgm:pt modelId="{E2C0A2D8-7EFC-475E-B3EE-8182FCFEA294}" type="pres">
      <dgm:prSet presAssocID="{CD24D157-F090-4D67-99A1-A288358AC77E}" presName="node" presStyleLbl="node1" presStyleIdx="0" presStyleCnt="4">
        <dgm:presLayoutVars>
          <dgm:bulletEnabled val="1"/>
        </dgm:presLayoutVars>
      </dgm:prSet>
      <dgm:spPr/>
    </dgm:pt>
    <dgm:pt modelId="{5CB4FD0D-EC41-497A-8A11-4EDBF1A0A073}" type="pres">
      <dgm:prSet presAssocID="{16893FED-4AAA-467D-8C5C-01D7044FC446}" presName="sibTrans" presStyleCnt="0"/>
      <dgm:spPr/>
    </dgm:pt>
    <dgm:pt modelId="{F012167C-4746-4730-B585-78585D492349}" type="pres">
      <dgm:prSet presAssocID="{671E2529-68AB-46F2-9E11-D237169F6ED7}" presName="node" presStyleLbl="node1" presStyleIdx="1" presStyleCnt="4">
        <dgm:presLayoutVars>
          <dgm:bulletEnabled val="1"/>
        </dgm:presLayoutVars>
      </dgm:prSet>
      <dgm:spPr/>
    </dgm:pt>
    <dgm:pt modelId="{8ACE1522-6FBE-41D5-8112-8680134D4012}" type="pres">
      <dgm:prSet presAssocID="{C591D748-09A5-4BB3-8919-0AE7E05FA7B7}" presName="sibTrans" presStyleCnt="0"/>
      <dgm:spPr/>
    </dgm:pt>
    <dgm:pt modelId="{446DE46E-1A50-45B5-9217-DAF850C28A0A}" type="pres">
      <dgm:prSet presAssocID="{28C57CD8-CE22-4C1C-BE35-6991CD0C764E}" presName="node" presStyleLbl="node1" presStyleIdx="2" presStyleCnt="4">
        <dgm:presLayoutVars>
          <dgm:bulletEnabled val="1"/>
        </dgm:presLayoutVars>
      </dgm:prSet>
      <dgm:spPr/>
    </dgm:pt>
    <dgm:pt modelId="{B6AC6FC7-E124-479E-8AB6-7C3F0165B9E7}" type="pres">
      <dgm:prSet presAssocID="{2BF239F8-E950-455C-B560-AD8399B01E74}" presName="sibTrans" presStyleCnt="0"/>
      <dgm:spPr/>
    </dgm:pt>
    <dgm:pt modelId="{EECCF306-F573-4423-B4E8-5CD58D7E74D5}" type="pres">
      <dgm:prSet presAssocID="{C9BC674C-A363-4424-8311-950EF421B1D0}" presName="node" presStyleLbl="node1" presStyleIdx="3" presStyleCnt="4">
        <dgm:presLayoutVars>
          <dgm:bulletEnabled val="1"/>
        </dgm:presLayoutVars>
      </dgm:prSet>
      <dgm:spPr/>
    </dgm:pt>
  </dgm:ptLst>
  <dgm:cxnLst>
    <dgm:cxn modelId="{06310821-823D-499D-8BEC-20F3327A9FF1}" type="presOf" srcId="{671E2529-68AB-46F2-9E11-D237169F6ED7}" destId="{F012167C-4746-4730-B585-78585D492349}" srcOrd="0" destOrd="0" presId="urn:microsoft.com/office/officeart/2005/8/layout/hList6"/>
    <dgm:cxn modelId="{45FA1328-975D-41E5-BCEF-06294762041F}" srcId="{F36FDA0A-B37C-4EF1-B082-361F4A6762EE}" destId="{CD24D157-F090-4D67-99A1-A288358AC77E}" srcOrd="0" destOrd="0" parTransId="{EF2CE552-F9C4-4B78-8D69-6AE526AA8887}" sibTransId="{16893FED-4AAA-467D-8C5C-01D7044FC446}"/>
    <dgm:cxn modelId="{D9F0AD38-173F-4D69-BE88-8D17CEAC5414}" type="presOf" srcId="{CD24D157-F090-4D67-99A1-A288358AC77E}" destId="{E2C0A2D8-7EFC-475E-B3EE-8182FCFEA294}" srcOrd="0" destOrd="0" presId="urn:microsoft.com/office/officeart/2005/8/layout/hList6"/>
    <dgm:cxn modelId="{E1C0A062-2F18-4323-B625-E4869457C241}" srcId="{F36FDA0A-B37C-4EF1-B082-361F4A6762EE}" destId="{C9BC674C-A363-4424-8311-950EF421B1D0}" srcOrd="3" destOrd="0" parTransId="{7B1895B6-AC67-4BEF-B438-AE12F5D4E6A5}" sibTransId="{657631F5-B42E-4930-89CD-4667375F6D17}"/>
    <dgm:cxn modelId="{62631EA1-5061-4EF9-9A69-9B3CBBE520B7}" type="presOf" srcId="{28C57CD8-CE22-4C1C-BE35-6991CD0C764E}" destId="{446DE46E-1A50-45B5-9217-DAF850C28A0A}" srcOrd="0" destOrd="0" presId="urn:microsoft.com/office/officeart/2005/8/layout/hList6"/>
    <dgm:cxn modelId="{80B4D0B5-B133-42DD-85B2-677B71EE1232}" srcId="{F36FDA0A-B37C-4EF1-B082-361F4A6762EE}" destId="{28C57CD8-CE22-4C1C-BE35-6991CD0C764E}" srcOrd="2" destOrd="0" parTransId="{8D17B990-CEE7-43AE-9EC0-15C6211002A5}" sibTransId="{2BF239F8-E950-455C-B560-AD8399B01E74}"/>
    <dgm:cxn modelId="{F458CBCF-94B0-442C-90C0-FB699024959B}" type="presOf" srcId="{F36FDA0A-B37C-4EF1-B082-361F4A6762EE}" destId="{14EE6571-95D1-48C8-8130-69F623522B2A}" srcOrd="0" destOrd="0" presId="urn:microsoft.com/office/officeart/2005/8/layout/hList6"/>
    <dgm:cxn modelId="{9C7C0BDC-6BDF-43C0-BF0E-32961069FA5D}" type="presOf" srcId="{C9BC674C-A363-4424-8311-950EF421B1D0}" destId="{EECCF306-F573-4423-B4E8-5CD58D7E74D5}" srcOrd="0" destOrd="0" presId="urn:microsoft.com/office/officeart/2005/8/layout/hList6"/>
    <dgm:cxn modelId="{0C8DC2F8-8521-4C4D-AB77-4CD17DD02E28}" srcId="{F36FDA0A-B37C-4EF1-B082-361F4A6762EE}" destId="{671E2529-68AB-46F2-9E11-D237169F6ED7}" srcOrd="1" destOrd="0" parTransId="{7AFC077B-D40B-44E5-934D-AD9BF4E8AE6C}" sibTransId="{C591D748-09A5-4BB3-8919-0AE7E05FA7B7}"/>
    <dgm:cxn modelId="{B7611E58-9893-46A4-A4C4-AE45080F508F}" type="presParOf" srcId="{14EE6571-95D1-48C8-8130-69F623522B2A}" destId="{E2C0A2D8-7EFC-475E-B3EE-8182FCFEA294}" srcOrd="0" destOrd="0" presId="urn:microsoft.com/office/officeart/2005/8/layout/hList6"/>
    <dgm:cxn modelId="{21071EBD-D83D-4C79-B941-FD73FDFA59D4}" type="presParOf" srcId="{14EE6571-95D1-48C8-8130-69F623522B2A}" destId="{5CB4FD0D-EC41-497A-8A11-4EDBF1A0A073}" srcOrd="1" destOrd="0" presId="urn:microsoft.com/office/officeart/2005/8/layout/hList6"/>
    <dgm:cxn modelId="{EC9B4D4A-9337-4A6C-A3F7-0E554D3BCFD4}" type="presParOf" srcId="{14EE6571-95D1-48C8-8130-69F623522B2A}" destId="{F012167C-4746-4730-B585-78585D492349}" srcOrd="2" destOrd="0" presId="urn:microsoft.com/office/officeart/2005/8/layout/hList6"/>
    <dgm:cxn modelId="{703DF3D6-C60F-4238-B5E3-B4AAAC465A45}" type="presParOf" srcId="{14EE6571-95D1-48C8-8130-69F623522B2A}" destId="{8ACE1522-6FBE-41D5-8112-8680134D4012}" srcOrd="3" destOrd="0" presId="urn:microsoft.com/office/officeart/2005/8/layout/hList6"/>
    <dgm:cxn modelId="{232D9BC2-E681-4B6C-94DD-8B4A244D4224}" type="presParOf" srcId="{14EE6571-95D1-48C8-8130-69F623522B2A}" destId="{446DE46E-1A50-45B5-9217-DAF850C28A0A}" srcOrd="4" destOrd="0" presId="urn:microsoft.com/office/officeart/2005/8/layout/hList6"/>
    <dgm:cxn modelId="{A6742C47-A576-4599-BC73-CDDCAB349B8B}" type="presParOf" srcId="{14EE6571-95D1-48C8-8130-69F623522B2A}" destId="{B6AC6FC7-E124-479E-8AB6-7C3F0165B9E7}" srcOrd="5" destOrd="0" presId="urn:microsoft.com/office/officeart/2005/8/layout/hList6"/>
    <dgm:cxn modelId="{11E91885-0440-4A66-917A-92339A61563C}" type="presParOf" srcId="{14EE6571-95D1-48C8-8130-69F623522B2A}" destId="{EECCF306-F573-4423-B4E8-5CD58D7E74D5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6643EA0C-DEC9-43AA-B085-C7858375F647}" type="doc">
      <dgm:prSet loTypeId="urn:microsoft.com/office/officeart/2005/8/layout/process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135C50C2-79B8-4109-9795-3C8DBA7367DF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Los R deberán informar al INAI o a los Organismos garantes el cumplimiento de sus resoluciones</a:t>
          </a:r>
        </a:p>
      </dgm:t>
    </dgm:pt>
    <dgm:pt modelId="{01323550-72A2-4CE9-B202-1AC270127B3E}" type="parTrans" cxnId="{BE70B9B7-0BFD-4532-B1C9-5CDDA7FC317E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447F24C4-1DA3-4198-8E21-D700F6D0A0F8}" type="sibTrans" cxnId="{BE70B9B7-0BFD-4532-B1C9-5CDDA7FC317E}">
      <dgm:prSet custT="1"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C63F6A7B-E9E4-4CBA-A830-1619C1653296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Ante la falta de resolución por parte del INAI o los Organismos garantes, se entenderá confirmada la respuesta del R</a:t>
          </a:r>
        </a:p>
      </dgm:t>
    </dgm:pt>
    <dgm:pt modelId="{718B282D-0D0F-471E-B296-8B1766F9BBE5}" type="parTrans" cxnId="{17701E9C-9A3D-428E-A99F-649FC2D5D064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379245A3-C9AE-479F-8637-11757D8F93C7}" type="sibTrans" cxnId="{17701E9C-9A3D-428E-A99F-649FC2D5D064}">
      <dgm:prSet custT="1"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BEC50DC2-FA0F-4039-8524-17C6FD07728C}" type="pres">
      <dgm:prSet presAssocID="{6643EA0C-DEC9-43AA-B085-C7858375F647}" presName="linearFlow" presStyleCnt="0">
        <dgm:presLayoutVars>
          <dgm:resizeHandles val="exact"/>
        </dgm:presLayoutVars>
      </dgm:prSet>
      <dgm:spPr/>
    </dgm:pt>
    <dgm:pt modelId="{ADB4A5B7-FDB2-4BEF-BADE-3F93BE32BC0B}" type="pres">
      <dgm:prSet presAssocID="{135C50C2-79B8-4109-9795-3C8DBA7367DF}" presName="node" presStyleLbl="node1" presStyleIdx="0" presStyleCnt="2">
        <dgm:presLayoutVars>
          <dgm:bulletEnabled val="1"/>
        </dgm:presLayoutVars>
      </dgm:prSet>
      <dgm:spPr/>
    </dgm:pt>
    <dgm:pt modelId="{77552DFD-5BB6-43EB-8150-9934E4C4C9DE}" type="pres">
      <dgm:prSet presAssocID="{447F24C4-1DA3-4198-8E21-D700F6D0A0F8}" presName="sibTrans" presStyleLbl="sibTrans2D1" presStyleIdx="0" presStyleCnt="1"/>
      <dgm:spPr/>
    </dgm:pt>
    <dgm:pt modelId="{D70543F2-503D-46FE-94D8-E18E6E0A9F89}" type="pres">
      <dgm:prSet presAssocID="{447F24C4-1DA3-4198-8E21-D700F6D0A0F8}" presName="connectorText" presStyleLbl="sibTrans2D1" presStyleIdx="0" presStyleCnt="1"/>
      <dgm:spPr/>
    </dgm:pt>
    <dgm:pt modelId="{476773B7-CEEA-4E2E-AF29-C0030A86E92B}" type="pres">
      <dgm:prSet presAssocID="{C63F6A7B-E9E4-4CBA-A830-1619C1653296}" presName="node" presStyleLbl="node1" presStyleIdx="1" presStyleCnt="2">
        <dgm:presLayoutVars>
          <dgm:bulletEnabled val="1"/>
        </dgm:presLayoutVars>
      </dgm:prSet>
      <dgm:spPr/>
    </dgm:pt>
  </dgm:ptLst>
  <dgm:cxnLst>
    <dgm:cxn modelId="{1020FE75-BA19-4D5C-B5A8-8D16FEB79D7D}" type="presOf" srcId="{447F24C4-1DA3-4198-8E21-D700F6D0A0F8}" destId="{D70543F2-503D-46FE-94D8-E18E6E0A9F89}" srcOrd="1" destOrd="0" presId="urn:microsoft.com/office/officeart/2005/8/layout/process2"/>
    <dgm:cxn modelId="{FEE0E18F-E02A-4F35-9898-DF127F27B0F4}" type="presOf" srcId="{135C50C2-79B8-4109-9795-3C8DBA7367DF}" destId="{ADB4A5B7-FDB2-4BEF-BADE-3F93BE32BC0B}" srcOrd="0" destOrd="0" presId="urn:microsoft.com/office/officeart/2005/8/layout/process2"/>
    <dgm:cxn modelId="{17701E9C-9A3D-428E-A99F-649FC2D5D064}" srcId="{6643EA0C-DEC9-43AA-B085-C7858375F647}" destId="{C63F6A7B-E9E4-4CBA-A830-1619C1653296}" srcOrd="1" destOrd="0" parTransId="{718B282D-0D0F-471E-B296-8B1766F9BBE5}" sibTransId="{379245A3-C9AE-479F-8637-11757D8F93C7}"/>
    <dgm:cxn modelId="{BE70B9B7-0BFD-4532-B1C9-5CDDA7FC317E}" srcId="{6643EA0C-DEC9-43AA-B085-C7858375F647}" destId="{135C50C2-79B8-4109-9795-3C8DBA7367DF}" srcOrd="0" destOrd="0" parTransId="{01323550-72A2-4CE9-B202-1AC270127B3E}" sibTransId="{447F24C4-1DA3-4198-8E21-D700F6D0A0F8}"/>
    <dgm:cxn modelId="{773DDDBB-B9DC-4E87-80BB-7677EA4429AC}" type="presOf" srcId="{C63F6A7B-E9E4-4CBA-A830-1619C1653296}" destId="{476773B7-CEEA-4E2E-AF29-C0030A86E92B}" srcOrd="0" destOrd="0" presId="urn:microsoft.com/office/officeart/2005/8/layout/process2"/>
    <dgm:cxn modelId="{AC52AFC6-44DD-4A99-84EB-7D26F1D492A5}" type="presOf" srcId="{447F24C4-1DA3-4198-8E21-D700F6D0A0F8}" destId="{77552DFD-5BB6-43EB-8150-9934E4C4C9DE}" srcOrd="0" destOrd="0" presId="urn:microsoft.com/office/officeart/2005/8/layout/process2"/>
    <dgm:cxn modelId="{6C3D51F3-A425-4B01-9177-A52A6C48A169}" type="presOf" srcId="{6643EA0C-DEC9-43AA-B085-C7858375F647}" destId="{BEC50DC2-FA0F-4039-8524-17C6FD07728C}" srcOrd="0" destOrd="0" presId="urn:microsoft.com/office/officeart/2005/8/layout/process2"/>
    <dgm:cxn modelId="{7CF01C36-DB29-451A-BACF-431CA572EC10}" type="presParOf" srcId="{BEC50DC2-FA0F-4039-8524-17C6FD07728C}" destId="{ADB4A5B7-FDB2-4BEF-BADE-3F93BE32BC0B}" srcOrd="0" destOrd="0" presId="urn:microsoft.com/office/officeart/2005/8/layout/process2"/>
    <dgm:cxn modelId="{65B96DB8-B803-4B23-AB24-264B9347FBED}" type="presParOf" srcId="{BEC50DC2-FA0F-4039-8524-17C6FD07728C}" destId="{77552DFD-5BB6-43EB-8150-9934E4C4C9DE}" srcOrd="1" destOrd="0" presId="urn:microsoft.com/office/officeart/2005/8/layout/process2"/>
    <dgm:cxn modelId="{FA680F97-A39D-4E69-9D9B-776D0174F568}" type="presParOf" srcId="{77552DFD-5BB6-43EB-8150-9934E4C4C9DE}" destId="{D70543F2-503D-46FE-94D8-E18E6E0A9F89}" srcOrd="0" destOrd="0" presId="urn:microsoft.com/office/officeart/2005/8/layout/process2"/>
    <dgm:cxn modelId="{B94EA20E-C17E-46E8-85A6-51CEACB657CB}" type="presParOf" srcId="{BEC50DC2-FA0F-4039-8524-17C6FD07728C}" destId="{476773B7-CEEA-4E2E-AF29-C0030A86E92B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2C187A48-39C2-4FD4-8C43-9EAD9955E7A3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3B1F481C-6EF0-4DA0-A7BE-53C0A8701FF7}">
      <dgm:prSet custT="1"/>
      <dgm:spPr/>
      <dgm:t>
        <a:bodyPr/>
        <a:lstStyle/>
        <a:p>
          <a:pPr algn="just" rtl="0"/>
          <a:r>
            <a:rPr lang="es-MX" sz="2200" dirty="0">
              <a:latin typeface="Arial Narrow" panose="020B0606020202030204" pitchFamily="34" charset="0"/>
            </a:rPr>
            <a:t>Cuando el INAI o los Organismos garantes, determinen que se pudo haber incurrido en una probable responsabilidad por el incumplimiento a las obligaciones previstas </a:t>
          </a:r>
        </a:p>
      </dgm:t>
    </dgm:pt>
    <dgm:pt modelId="{6415C748-CA75-4847-AA61-D483E9918EB8}" type="parTrans" cxnId="{80C32167-8CCB-4915-9B3E-AA96E4210FE0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0CD97755-B084-4026-B6A8-4C91744B1AFE}" type="sibTrans" cxnId="{80C32167-8CCB-4915-9B3E-AA96E4210FE0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219CCE24-D1FB-4F1F-80DE-95399802D5E4}">
      <dgm:prSet custT="1"/>
      <dgm:spPr/>
      <dgm:t>
        <a:bodyPr/>
        <a:lstStyle/>
        <a:p>
          <a:pPr algn="just" rtl="0"/>
          <a:r>
            <a:rPr lang="es-MX" sz="2200" dirty="0">
              <a:latin typeface="Arial Narrow" panose="020B0606020202030204" pitchFamily="34" charset="0"/>
            </a:rPr>
            <a:t>Deberán hacerlo del conocimiento del </a:t>
          </a:r>
          <a:r>
            <a:rPr lang="es-MX" sz="2200" b="1" u="sng" dirty="0">
              <a:latin typeface="Arial Narrow" panose="020B0606020202030204" pitchFamily="34" charset="0"/>
            </a:rPr>
            <a:t>órgano interno de control</a:t>
          </a:r>
          <a:r>
            <a:rPr lang="es-MX" sz="2200" dirty="0">
              <a:latin typeface="Arial Narrow" panose="020B0606020202030204" pitchFamily="34" charset="0"/>
            </a:rPr>
            <a:t> o de la instancia competente para que ésta inicie, en su caso, el procedimiento de responsabilidad respectivo</a:t>
          </a:r>
        </a:p>
      </dgm:t>
    </dgm:pt>
    <dgm:pt modelId="{468735E5-EF89-4975-97A3-594A0E175B0E}" type="parTrans" cxnId="{44174064-C86A-41BE-9D36-81585ADF61E5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5AE3EE44-3608-4D0A-BEDA-EA22914765A0}" type="sibTrans" cxnId="{44174064-C86A-41BE-9D36-81585ADF61E5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52047723-F254-4686-9718-9F27C913DEED}" type="pres">
      <dgm:prSet presAssocID="{2C187A48-39C2-4FD4-8C43-9EAD9955E7A3}" presName="CompostProcess" presStyleCnt="0">
        <dgm:presLayoutVars>
          <dgm:dir/>
          <dgm:resizeHandles val="exact"/>
        </dgm:presLayoutVars>
      </dgm:prSet>
      <dgm:spPr/>
    </dgm:pt>
    <dgm:pt modelId="{A9098111-632C-4693-BF38-0DC2FA29B233}" type="pres">
      <dgm:prSet presAssocID="{2C187A48-39C2-4FD4-8C43-9EAD9955E7A3}" presName="arrow" presStyleLbl="bgShp" presStyleIdx="0" presStyleCnt="1" custScaleX="109887" custLinFactNeighborY="-241"/>
      <dgm:spPr/>
    </dgm:pt>
    <dgm:pt modelId="{3CD79824-1C06-428A-B8EE-0C3CA8C2A552}" type="pres">
      <dgm:prSet presAssocID="{2C187A48-39C2-4FD4-8C43-9EAD9955E7A3}" presName="linearProcess" presStyleCnt="0"/>
      <dgm:spPr/>
    </dgm:pt>
    <dgm:pt modelId="{E43A7E9F-F3DB-4152-B21D-3FE098496714}" type="pres">
      <dgm:prSet presAssocID="{3B1F481C-6EF0-4DA0-A7BE-53C0A8701FF7}" presName="textNode" presStyleLbl="node1" presStyleIdx="0" presStyleCnt="2" custLinFactNeighborX="-26020" custLinFactNeighborY="-1736">
        <dgm:presLayoutVars>
          <dgm:bulletEnabled val="1"/>
        </dgm:presLayoutVars>
      </dgm:prSet>
      <dgm:spPr/>
    </dgm:pt>
    <dgm:pt modelId="{1141B03F-6459-47AE-B9D6-C7D9E36D0399}" type="pres">
      <dgm:prSet presAssocID="{0CD97755-B084-4026-B6A8-4C91744B1AFE}" presName="sibTrans" presStyleCnt="0"/>
      <dgm:spPr/>
    </dgm:pt>
    <dgm:pt modelId="{15072659-BAA6-4823-9880-2B797A7613EB}" type="pres">
      <dgm:prSet presAssocID="{219CCE24-D1FB-4F1F-80DE-95399802D5E4}" presName="textNode" presStyleLbl="node1" presStyleIdx="1" presStyleCnt="2" custLinFactNeighborX="-82450" custLinFactNeighborY="-868">
        <dgm:presLayoutVars>
          <dgm:bulletEnabled val="1"/>
        </dgm:presLayoutVars>
      </dgm:prSet>
      <dgm:spPr/>
    </dgm:pt>
  </dgm:ptLst>
  <dgm:cxnLst>
    <dgm:cxn modelId="{90915862-1EC9-478F-9982-15A195936738}" type="presOf" srcId="{219CCE24-D1FB-4F1F-80DE-95399802D5E4}" destId="{15072659-BAA6-4823-9880-2B797A7613EB}" srcOrd="0" destOrd="0" presId="urn:microsoft.com/office/officeart/2005/8/layout/hProcess9"/>
    <dgm:cxn modelId="{44174064-C86A-41BE-9D36-81585ADF61E5}" srcId="{2C187A48-39C2-4FD4-8C43-9EAD9955E7A3}" destId="{219CCE24-D1FB-4F1F-80DE-95399802D5E4}" srcOrd="1" destOrd="0" parTransId="{468735E5-EF89-4975-97A3-594A0E175B0E}" sibTransId="{5AE3EE44-3608-4D0A-BEDA-EA22914765A0}"/>
    <dgm:cxn modelId="{80C32167-8CCB-4915-9B3E-AA96E4210FE0}" srcId="{2C187A48-39C2-4FD4-8C43-9EAD9955E7A3}" destId="{3B1F481C-6EF0-4DA0-A7BE-53C0A8701FF7}" srcOrd="0" destOrd="0" parTransId="{6415C748-CA75-4847-AA61-D483E9918EB8}" sibTransId="{0CD97755-B084-4026-B6A8-4C91744B1AFE}"/>
    <dgm:cxn modelId="{11DFA998-0E3C-4595-A079-B6EE02B19B66}" type="presOf" srcId="{3B1F481C-6EF0-4DA0-A7BE-53C0A8701FF7}" destId="{E43A7E9F-F3DB-4152-B21D-3FE098496714}" srcOrd="0" destOrd="0" presId="urn:microsoft.com/office/officeart/2005/8/layout/hProcess9"/>
    <dgm:cxn modelId="{3C9795BA-0238-4BFE-B106-3E4D33EAB53A}" type="presOf" srcId="{2C187A48-39C2-4FD4-8C43-9EAD9955E7A3}" destId="{52047723-F254-4686-9718-9F27C913DEED}" srcOrd="0" destOrd="0" presId="urn:microsoft.com/office/officeart/2005/8/layout/hProcess9"/>
    <dgm:cxn modelId="{219F52BB-A8E3-4348-AD4D-46A77211AB4D}" type="presParOf" srcId="{52047723-F254-4686-9718-9F27C913DEED}" destId="{A9098111-632C-4693-BF38-0DC2FA29B233}" srcOrd="0" destOrd="0" presId="urn:microsoft.com/office/officeart/2005/8/layout/hProcess9"/>
    <dgm:cxn modelId="{5A726936-6BC1-467F-93AB-EDE8C04AE8E0}" type="presParOf" srcId="{52047723-F254-4686-9718-9F27C913DEED}" destId="{3CD79824-1C06-428A-B8EE-0C3CA8C2A552}" srcOrd="1" destOrd="0" presId="urn:microsoft.com/office/officeart/2005/8/layout/hProcess9"/>
    <dgm:cxn modelId="{A5BED8CB-9C05-486D-BF5F-A3A589714939}" type="presParOf" srcId="{3CD79824-1C06-428A-B8EE-0C3CA8C2A552}" destId="{E43A7E9F-F3DB-4152-B21D-3FE098496714}" srcOrd="0" destOrd="0" presId="urn:microsoft.com/office/officeart/2005/8/layout/hProcess9"/>
    <dgm:cxn modelId="{8F179459-7BB2-4519-A55C-A6CB1BF8593A}" type="presParOf" srcId="{3CD79824-1C06-428A-B8EE-0C3CA8C2A552}" destId="{1141B03F-6459-47AE-B9D6-C7D9E36D0399}" srcOrd="1" destOrd="0" presId="urn:microsoft.com/office/officeart/2005/8/layout/hProcess9"/>
    <dgm:cxn modelId="{049DEA3F-0B94-4FAF-8DFD-887EEC96B585}" type="presParOf" srcId="{3CD79824-1C06-428A-B8EE-0C3CA8C2A552}" destId="{15072659-BAA6-4823-9880-2B797A7613EB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846F3A52-8DB4-424F-8432-22C1D3482A96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F4DDE382-DE39-4E59-96BC-05B7A317CEA6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Contra las resoluciones de Organismos garantes se acudirá al</a:t>
          </a:r>
        </a:p>
      </dgm:t>
    </dgm:pt>
    <dgm:pt modelId="{371044D3-51C5-437D-B656-94E163D06A3D}" type="parTrans" cxnId="{F983A62E-BBE0-4F5F-89A4-FE26EE6CD89A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F30C4E84-6B8C-48AB-BB6B-225076C6731B}" type="sibTrans" cxnId="{F983A62E-BBE0-4F5F-89A4-FE26EE6CD89A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CA1844A8-B54D-4BB3-B2DD-BB7388272C83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INAI interponiendo el </a:t>
          </a:r>
          <a:r>
            <a:rPr lang="es-MX" sz="2400" b="1" u="sng" dirty="0">
              <a:latin typeface="Arial Narrow" panose="020B0606020202030204" pitchFamily="34" charset="0"/>
            </a:rPr>
            <a:t>recurso de inconformidad</a:t>
          </a:r>
        </a:p>
      </dgm:t>
    </dgm:pt>
    <dgm:pt modelId="{B00B7535-E584-4BD5-96B9-4AFC6ADADABC}" type="parTrans" cxnId="{381D8860-6493-4000-A896-5BCDFECE291A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7BB18F13-2241-413E-A3FD-476B07BFE77D}" type="sibTrans" cxnId="{381D8860-6493-4000-A896-5BCDFECE291A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EDC6D138-91FC-496F-A1C4-B6DFE24DD876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El Poder Judicial de la Federación mediante el </a:t>
          </a:r>
          <a:r>
            <a:rPr lang="es-MX" sz="2400" b="1" u="sng" dirty="0">
              <a:latin typeface="Arial Narrow" panose="020B0606020202030204" pitchFamily="34" charset="0"/>
            </a:rPr>
            <a:t>Juicio de Amparo</a:t>
          </a:r>
        </a:p>
      </dgm:t>
    </dgm:pt>
    <dgm:pt modelId="{C344CD70-22F4-420D-B728-BA8584F3D980}" type="parTrans" cxnId="{3C743645-A3B6-43C9-BD67-D924FE168781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E6D09F95-8AB5-4B37-923F-5387147CEC51}" type="sibTrans" cxnId="{3C743645-A3B6-43C9-BD67-D924FE168781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DB31F1DC-50EF-4B49-B65D-6992A7BD915D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Contra las resoluciones del INAI se acudirá al</a:t>
          </a:r>
          <a:endParaRPr lang="es-MX" sz="2400" b="1" u="sng" dirty="0">
            <a:latin typeface="Arial Narrow" panose="020B0606020202030204" pitchFamily="34" charset="0"/>
          </a:endParaRPr>
        </a:p>
      </dgm:t>
    </dgm:pt>
    <dgm:pt modelId="{4E740ACF-870E-40FB-942A-928E0878D1DF}" type="parTrans" cxnId="{2C23C4D8-ACF0-4EBE-B954-03A73D472AF7}">
      <dgm:prSet/>
      <dgm:spPr/>
      <dgm:t>
        <a:bodyPr/>
        <a:lstStyle/>
        <a:p>
          <a:endParaRPr lang="es-MX"/>
        </a:p>
      </dgm:t>
    </dgm:pt>
    <dgm:pt modelId="{6920B669-914C-46FC-81C2-4E60AFDD47BB}" type="sibTrans" cxnId="{2C23C4D8-ACF0-4EBE-B954-03A73D472AF7}">
      <dgm:prSet/>
      <dgm:spPr/>
      <dgm:t>
        <a:bodyPr/>
        <a:lstStyle/>
        <a:p>
          <a:endParaRPr lang="es-MX"/>
        </a:p>
      </dgm:t>
    </dgm:pt>
    <dgm:pt modelId="{2D4227D1-1A94-45AF-8413-E1D377B81626}">
      <dgm:prSet custT="1"/>
      <dgm:spPr/>
      <dgm:t>
        <a:bodyPr/>
        <a:lstStyle/>
        <a:p>
          <a:pPr rtl="0"/>
          <a:r>
            <a:rPr lang="es-MX" sz="2400" b="1" u="sng" dirty="0">
              <a:latin typeface="Arial Narrow" panose="020B0606020202030204" pitchFamily="34" charset="0"/>
            </a:rPr>
            <a:t>Juicio de Amparo ante PJF</a:t>
          </a:r>
        </a:p>
      </dgm:t>
    </dgm:pt>
    <dgm:pt modelId="{2F5F3700-7BFB-47FA-8E21-DB9FBBC4F1CC}" type="parTrans" cxnId="{7FB7AC6E-0208-46C3-806B-8C1A34B3C938}">
      <dgm:prSet/>
      <dgm:spPr/>
      <dgm:t>
        <a:bodyPr/>
        <a:lstStyle/>
        <a:p>
          <a:endParaRPr lang="es-MX"/>
        </a:p>
      </dgm:t>
    </dgm:pt>
    <dgm:pt modelId="{452ABE41-00E8-4D60-95DF-E80F094F4AB2}" type="sibTrans" cxnId="{7FB7AC6E-0208-46C3-806B-8C1A34B3C938}">
      <dgm:prSet/>
      <dgm:spPr/>
      <dgm:t>
        <a:bodyPr/>
        <a:lstStyle/>
        <a:p>
          <a:endParaRPr lang="es-MX"/>
        </a:p>
      </dgm:t>
    </dgm:pt>
    <dgm:pt modelId="{EF97DE68-F3B4-4B4A-A2B3-65CC8845B824}" type="pres">
      <dgm:prSet presAssocID="{846F3A52-8DB4-424F-8432-22C1D3482A9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1B4CCB6-8C82-4141-9E50-7D09D0F33FD8}" type="pres">
      <dgm:prSet presAssocID="{F4DDE382-DE39-4E59-96BC-05B7A317CEA6}" presName="root1" presStyleCnt="0"/>
      <dgm:spPr/>
    </dgm:pt>
    <dgm:pt modelId="{99B04F4C-410B-4B11-81AA-06CDB7E2766F}" type="pres">
      <dgm:prSet presAssocID="{F4DDE382-DE39-4E59-96BC-05B7A317CEA6}" presName="LevelOneTextNode" presStyleLbl="node0" presStyleIdx="0" presStyleCnt="2" custLinFactNeighborX="-21158">
        <dgm:presLayoutVars>
          <dgm:chPref val="3"/>
        </dgm:presLayoutVars>
      </dgm:prSet>
      <dgm:spPr/>
    </dgm:pt>
    <dgm:pt modelId="{FA2DA89B-F2A9-47A1-9C06-9E1D5359C1A7}" type="pres">
      <dgm:prSet presAssocID="{F4DDE382-DE39-4E59-96BC-05B7A317CEA6}" presName="level2hierChild" presStyleCnt="0"/>
      <dgm:spPr/>
    </dgm:pt>
    <dgm:pt modelId="{ACD19FA0-6777-4FDB-BBE5-4E5DBABB6DEF}" type="pres">
      <dgm:prSet presAssocID="{B00B7535-E584-4BD5-96B9-4AFC6ADADABC}" presName="conn2-1" presStyleLbl="parChTrans1D2" presStyleIdx="0" presStyleCnt="3"/>
      <dgm:spPr/>
    </dgm:pt>
    <dgm:pt modelId="{03FD16A1-6FD1-4D54-AC1A-5612A16CE3D7}" type="pres">
      <dgm:prSet presAssocID="{B00B7535-E584-4BD5-96B9-4AFC6ADADABC}" presName="connTx" presStyleLbl="parChTrans1D2" presStyleIdx="0" presStyleCnt="3"/>
      <dgm:spPr/>
    </dgm:pt>
    <dgm:pt modelId="{4C78A934-4906-4EC1-8192-E395EB85F6C6}" type="pres">
      <dgm:prSet presAssocID="{CA1844A8-B54D-4BB3-B2DD-BB7388272C83}" presName="root2" presStyleCnt="0"/>
      <dgm:spPr/>
    </dgm:pt>
    <dgm:pt modelId="{34E2D95D-2F5D-4A69-8E13-0C1F5E359BDF}" type="pres">
      <dgm:prSet presAssocID="{CA1844A8-B54D-4BB3-B2DD-BB7388272C83}" presName="LevelTwoTextNode" presStyleLbl="node2" presStyleIdx="0" presStyleCnt="3">
        <dgm:presLayoutVars>
          <dgm:chPref val="3"/>
        </dgm:presLayoutVars>
      </dgm:prSet>
      <dgm:spPr/>
    </dgm:pt>
    <dgm:pt modelId="{26D6891A-5060-4599-B4C4-2558B5190A0C}" type="pres">
      <dgm:prSet presAssocID="{CA1844A8-B54D-4BB3-B2DD-BB7388272C83}" presName="level3hierChild" presStyleCnt="0"/>
      <dgm:spPr/>
    </dgm:pt>
    <dgm:pt modelId="{5AAEAF56-BB5E-4348-ADE0-5AAB877D1155}" type="pres">
      <dgm:prSet presAssocID="{C344CD70-22F4-420D-B728-BA8584F3D980}" presName="conn2-1" presStyleLbl="parChTrans1D2" presStyleIdx="1" presStyleCnt="3"/>
      <dgm:spPr/>
    </dgm:pt>
    <dgm:pt modelId="{F16A0275-5A06-4827-B67E-E97D1E1DE625}" type="pres">
      <dgm:prSet presAssocID="{C344CD70-22F4-420D-B728-BA8584F3D980}" presName="connTx" presStyleLbl="parChTrans1D2" presStyleIdx="1" presStyleCnt="3"/>
      <dgm:spPr/>
    </dgm:pt>
    <dgm:pt modelId="{6A0E454E-C4FE-41A5-89D8-D3A43198CDDC}" type="pres">
      <dgm:prSet presAssocID="{EDC6D138-91FC-496F-A1C4-B6DFE24DD876}" presName="root2" presStyleCnt="0"/>
      <dgm:spPr/>
    </dgm:pt>
    <dgm:pt modelId="{23516C07-7B98-4BAE-A032-D900A63AFEE0}" type="pres">
      <dgm:prSet presAssocID="{EDC6D138-91FC-496F-A1C4-B6DFE24DD876}" presName="LevelTwoTextNode" presStyleLbl="node2" presStyleIdx="1" presStyleCnt="3">
        <dgm:presLayoutVars>
          <dgm:chPref val="3"/>
        </dgm:presLayoutVars>
      </dgm:prSet>
      <dgm:spPr/>
    </dgm:pt>
    <dgm:pt modelId="{2EE4E975-08AF-4954-A19A-AD78D24F2B20}" type="pres">
      <dgm:prSet presAssocID="{EDC6D138-91FC-496F-A1C4-B6DFE24DD876}" presName="level3hierChild" presStyleCnt="0"/>
      <dgm:spPr/>
    </dgm:pt>
    <dgm:pt modelId="{170B375A-4168-4F6A-A686-3C93CC042433}" type="pres">
      <dgm:prSet presAssocID="{DB31F1DC-50EF-4B49-B65D-6992A7BD915D}" presName="root1" presStyleCnt="0"/>
      <dgm:spPr/>
    </dgm:pt>
    <dgm:pt modelId="{4A9C14BD-FAA9-4BCA-92C7-8C947C2759F6}" type="pres">
      <dgm:prSet presAssocID="{DB31F1DC-50EF-4B49-B65D-6992A7BD915D}" presName="LevelOneTextNode" presStyleLbl="node0" presStyleIdx="1" presStyleCnt="2" custLinFactNeighborX="-21158" custLinFactNeighborY="1632">
        <dgm:presLayoutVars>
          <dgm:chPref val="3"/>
        </dgm:presLayoutVars>
      </dgm:prSet>
      <dgm:spPr/>
    </dgm:pt>
    <dgm:pt modelId="{185522CE-2084-4CE8-8367-819FD25C520E}" type="pres">
      <dgm:prSet presAssocID="{DB31F1DC-50EF-4B49-B65D-6992A7BD915D}" presName="level2hierChild" presStyleCnt="0"/>
      <dgm:spPr/>
    </dgm:pt>
    <dgm:pt modelId="{783D7731-1B78-45F5-9E42-6C1B96FA7AA0}" type="pres">
      <dgm:prSet presAssocID="{2F5F3700-7BFB-47FA-8E21-DB9FBBC4F1CC}" presName="conn2-1" presStyleLbl="parChTrans1D2" presStyleIdx="2" presStyleCnt="3"/>
      <dgm:spPr/>
    </dgm:pt>
    <dgm:pt modelId="{9FEB4293-DF95-4CE9-855C-776BCF9D4DD5}" type="pres">
      <dgm:prSet presAssocID="{2F5F3700-7BFB-47FA-8E21-DB9FBBC4F1CC}" presName="connTx" presStyleLbl="parChTrans1D2" presStyleIdx="2" presStyleCnt="3"/>
      <dgm:spPr/>
    </dgm:pt>
    <dgm:pt modelId="{78E40A1A-19E2-4CA6-A2AD-E11FDA55A050}" type="pres">
      <dgm:prSet presAssocID="{2D4227D1-1A94-45AF-8413-E1D377B81626}" presName="root2" presStyleCnt="0"/>
      <dgm:spPr/>
    </dgm:pt>
    <dgm:pt modelId="{936E2AA2-D1FD-4B7C-BC28-C77ED883AE01}" type="pres">
      <dgm:prSet presAssocID="{2D4227D1-1A94-45AF-8413-E1D377B81626}" presName="LevelTwoTextNode" presStyleLbl="node2" presStyleIdx="2" presStyleCnt="3">
        <dgm:presLayoutVars>
          <dgm:chPref val="3"/>
        </dgm:presLayoutVars>
      </dgm:prSet>
      <dgm:spPr/>
    </dgm:pt>
    <dgm:pt modelId="{8D940B60-FDDA-4DA8-9C9D-8419EAC27728}" type="pres">
      <dgm:prSet presAssocID="{2D4227D1-1A94-45AF-8413-E1D377B81626}" presName="level3hierChild" presStyleCnt="0"/>
      <dgm:spPr/>
    </dgm:pt>
  </dgm:ptLst>
  <dgm:cxnLst>
    <dgm:cxn modelId="{C3519715-1476-4BB4-A64E-05024D7CE530}" type="presOf" srcId="{2D4227D1-1A94-45AF-8413-E1D377B81626}" destId="{936E2AA2-D1FD-4B7C-BC28-C77ED883AE01}" srcOrd="0" destOrd="0" presId="urn:microsoft.com/office/officeart/2005/8/layout/hierarchy2"/>
    <dgm:cxn modelId="{24C8911A-09C6-4438-8E9B-F9A38B947840}" type="presOf" srcId="{2F5F3700-7BFB-47FA-8E21-DB9FBBC4F1CC}" destId="{783D7731-1B78-45F5-9E42-6C1B96FA7AA0}" srcOrd="0" destOrd="0" presId="urn:microsoft.com/office/officeart/2005/8/layout/hierarchy2"/>
    <dgm:cxn modelId="{F983A62E-BBE0-4F5F-89A4-FE26EE6CD89A}" srcId="{846F3A52-8DB4-424F-8432-22C1D3482A96}" destId="{F4DDE382-DE39-4E59-96BC-05B7A317CEA6}" srcOrd="0" destOrd="0" parTransId="{371044D3-51C5-437D-B656-94E163D06A3D}" sibTransId="{F30C4E84-6B8C-48AB-BB6B-225076C6731B}"/>
    <dgm:cxn modelId="{381D8860-6493-4000-A896-5BCDFECE291A}" srcId="{F4DDE382-DE39-4E59-96BC-05B7A317CEA6}" destId="{CA1844A8-B54D-4BB3-B2DD-BB7388272C83}" srcOrd="0" destOrd="0" parTransId="{B00B7535-E584-4BD5-96B9-4AFC6ADADABC}" sibTransId="{7BB18F13-2241-413E-A3FD-476B07BFE77D}"/>
    <dgm:cxn modelId="{3C743645-A3B6-43C9-BD67-D924FE168781}" srcId="{F4DDE382-DE39-4E59-96BC-05B7A317CEA6}" destId="{EDC6D138-91FC-496F-A1C4-B6DFE24DD876}" srcOrd="1" destOrd="0" parTransId="{C344CD70-22F4-420D-B728-BA8584F3D980}" sibTransId="{E6D09F95-8AB5-4B37-923F-5387147CEC51}"/>
    <dgm:cxn modelId="{7FB7AC6E-0208-46C3-806B-8C1A34B3C938}" srcId="{DB31F1DC-50EF-4B49-B65D-6992A7BD915D}" destId="{2D4227D1-1A94-45AF-8413-E1D377B81626}" srcOrd="0" destOrd="0" parTransId="{2F5F3700-7BFB-47FA-8E21-DB9FBBC4F1CC}" sibTransId="{452ABE41-00E8-4D60-95DF-E80F094F4AB2}"/>
    <dgm:cxn modelId="{42E54151-1E92-44CA-BF24-E8CE7D27C45E}" type="presOf" srcId="{C344CD70-22F4-420D-B728-BA8584F3D980}" destId="{5AAEAF56-BB5E-4348-ADE0-5AAB877D1155}" srcOrd="0" destOrd="0" presId="urn:microsoft.com/office/officeart/2005/8/layout/hierarchy2"/>
    <dgm:cxn modelId="{F0A72176-7F52-411D-AB42-085E35EFE1BB}" type="presOf" srcId="{EDC6D138-91FC-496F-A1C4-B6DFE24DD876}" destId="{23516C07-7B98-4BAE-A032-D900A63AFEE0}" srcOrd="0" destOrd="0" presId="urn:microsoft.com/office/officeart/2005/8/layout/hierarchy2"/>
    <dgm:cxn modelId="{B4674A5A-B201-45E8-9007-0DC6A5446F0C}" type="presOf" srcId="{846F3A52-8DB4-424F-8432-22C1D3482A96}" destId="{EF97DE68-F3B4-4B4A-A2B3-65CC8845B824}" srcOrd="0" destOrd="0" presId="urn:microsoft.com/office/officeart/2005/8/layout/hierarchy2"/>
    <dgm:cxn modelId="{6FF62790-5FAB-4219-A504-77F9F8874D02}" type="presOf" srcId="{DB31F1DC-50EF-4B49-B65D-6992A7BD915D}" destId="{4A9C14BD-FAA9-4BCA-92C7-8C947C2759F6}" srcOrd="0" destOrd="0" presId="urn:microsoft.com/office/officeart/2005/8/layout/hierarchy2"/>
    <dgm:cxn modelId="{9ABB949B-FB34-421D-B284-B6D2E53D7AEF}" type="presOf" srcId="{CA1844A8-B54D-4BB3-B2DD-BB7388272C83}" destId="{34E2D95D-2F5D-4A69-8E13-0C1F5E359BDF}" srcOrd="0" destOrd="0" presId="urn:microsoft.com/office/officeart/2005/8/layout/hierarchy2"/>
    <dgm:cxn modelId="{F39138B3-D867-4765-91AE-27153C20CDED}" type="presOf" srcId="{B00B7535-E584-4BD5-96B9-4AFC6ADADABC}" destId="{ACD19FA0-6777-4FDB-BBE5-4E5DBABB6DEF}" srcOrd="0" destOrd="0" presId="urn:microsoft.com/office/officeart/2005/8/layout/hierarchy2"/>
    <dgm:cxn modelId="{73B51DC0-5311-41D8-9E6A-F114B144CC0E}" type="presOf" srcId="{F4DDE382-DE39-4E59-96BC-05B7A317CEA6}" destId="{99B04F4C-410B-4B11-81AA-06CDB7E2766F}" srcOrd="0" destOrd="0" presId="urn:microsoft.com/office/officeart/2005/8/layout/hierarchy2"/>
    <dgm:cxn modelId="{6B563DC6-1538-4EF3-B974-1195F43AD947}" type="presOf" srcId="{C344CD70-22F4-420D-B728-BA8584F3D980}" destId="{F16A0275-5A06-4827-B67E-E97D1E1DE625}" srcOrd="1" destOrd="0" presId="urn:microsoft.com/office/officeart/2005/8/layout/hierarchy2"/>
    <dgm:cxn modelId="{2C23C4D8-ACF0-4EBE-B954-03A73D472AF7}" srcId="{846F3A52-8DB4-424F-8432-22C1D3482A96}" destId="{DB31F1DC-50EF-4B49-B65D-6992A7BD915D}" srcOrd="1" destOrd="0" parTransId="{4E740ACF-870E-40FB-942A-928E0878D1DF}" sibTransId="{6920B669-914C-46FC-81C2-4E60AFDD47BB}"/>
    <dgm:cxn modelId="{1F3AA6E1-152C-48A6-9EC6-5E343460C3C8}" type="presOf" srcId="{2F5F3700-7BFB-47FA-8E21-DB9FBBC4F1CC}" destId="{9FEB4293-DF95-4CE9-855C-776BCF9D4DD5}" srcOrd="1" destOrd="0" presId="urn:microsoft.com/office/officeart/2005/8/layout/hierarchy2"/>
    <dgm:cxn modelId="{3C876BE9-A141-4E10-92C3-B940634FC418}" type="presOf" srcId="{B00B7535-E584-4BD5-96B9-4AFC6ADADABC}" destId="{03FD16A1-6FD1-4D54-AC1A-5612A16CE3D7}" srcOrd="1" destOrd="0" presId="urn:microsoft.com/office/officeart/2005/8/layout/hierarchy2"/>
    <dgm:cxn modelId="{E1FE5D68-AA9F-4552-A820-910632AB7383}" type="presParOf" srcId="{EF97DE68-F3B4-4B4A-A2B3-65CC8845B824}" destId="{41B4CCB6-8C82-4141-9E50-7D09D0F33FD8}" srcOrd="0" destOrd="0" presId="urn:microsoft.com/office/officeart/2005/8/layout/hierarchy2"/>
    <dgm:cxn modelId="{BA9575F2-0DB0-417B-9AB0-F5C8A3D41FDD}" type="presParOf" srcId="{41B4CCB6-8C82-4141-9E50-7D09D0F33FD8}" destId="{99B04F4C-410B-4B11-81AA-06CDB7E2766F}" srcOrd="0" destOrd="0" presId="urn:microsoft.com/office/officeart/2005/8/layout/hierarchy2"/>
    <dgm:cxn modelId="{2F67C2B0-29BB-4EE8-BA9E-81551A005C15}" type="presParOf" srcId="{41B4CCB6-8C82-4141-9E50-7D09D0F33FD8}" destId="{FA2DA89B-F2A9-47A1-9C06-9E1D5359C1A7}" srcOrd="1" destOrd="0" presId="urn:microsoft.com/office/officeart/2005/8/layout/hierarchy2"/>
    <dgm:cxn modelId="{0378DA8D-E54C-48E2-A55E-0752A16DC2D9}" type="presParOf" srcId="{FA2DA89B-F2A9-47A1-9C06-9E1D5359C1A7}" destId="{ACD19FA0-6777-4FDB-BBE5-4E5DBABB6DEF}" srcOrd="0" destOrd="0" presId="urn:microsoft.com/office/officeart/2005/8/layout/hierarchy2"/>
    <dgm:cxn modelId="{9B87CCB0-2AB0-4093-B435-CB708CBE1DB8}" type="presParOf" srcId="{ACD19FA0-6777-4FDB-BBE5-4E5DBABB6DEF}" destId="{03FD16A1-6FD1-4D54-AC1A-5612A16CE3D7}" srcOrd="0" destOrd="0" presId="urn:microsoft.com/office/officeart/2005/8/layout/hierarchy2"/>
    <dgm:cxn modelId="{B386D892-F433-4932-91B5-8932CAFE2BA8}" type="presParOf" srcId="{FA2DA89B-F2A9-47A1-9C06-9E1D5359C1A7}" destId="{4C78A934-4906-4EC1-8192-E395EB85F6C6}" srcOrd="1" destOrd="0" presId="urn:microsoft.com/office/officeart/2005/8/layout/hierarchy2"/>
    <dgm:cxn modelId="{97B939BF-854A-420F-8C54-766F07BD96EB}" type="presParOf" srcId="{4C78A934-4906-4EC1-8192-E395EB85F6C6}" destId="{34E2D95D-2F5D-4A69-8E13-0C1F5E359BDF}" srcOrd="0" destOrd="0" presId="urn:microsoft.com/office/officeart/2005/8/layout/hierarchy2"/>
    <dgm:cxn modelId="{4486EF92-94B5-466E-8B40-3E254861EF24}" type="presParOf" srcId="{4C78A934-4906-4EC1-8192-E395EB85F6C6}" destId="{26D6891A-5060-4599-B4C4-2558B5190A0C}" srcOrd="1" destOrd="0" presId="urn:microsoft.com/office/officeart/2005/8/layout/hierarchy2"/>
    <dgm:cxn modelId="{F9EF68C1-33A1-4C55-94FF-A54447379D7E}" type="presParOf" srcId="{FA2DA89B-F2A9-47A1-9C06-9E1D5359C1A7}" destId="{5AAEAF56-BB5E-4348-ADE0-5AAB877D1155}" srcOrd="2" destOrd="0" presId="urn:microsoft.com/office/officeart/2005/8/layout/hierarchy2"/>
    <dgm:cxn modelId="{FAAE7C73-3F5B-4A9F-9F67-B9D41E48DDE5}" type="presParOf" srcId="{5AAEAF56-BB5E-4348-ADE0-5AAB877D1155}" destId="{F16A0275-5A06-4827-B67E-E97D1E1DE625}" srcOrd="0" destOrd="0" presId="urn:microsoft.com/office/officeart/2005/8/layout/hierarchy2"/>
    <dgm:cxn modelId="{A266D354-CC09-43B8-AF12-E416155BB199}" type="presParOf" srcId="{FA2DA89B-F2A9-47A1-9C06-9E1D5359C1A7}" destId="{6A0E454E-C4FE-41A5-89D8-D3A43198CDDC}" srcOrd="3" destOrd="0" presId="urn:microsoft.com/office/officeart/2005/8/layout/hierarchy2"/>
    <dgm:cxn modelId="{64D6FA53-525A-4B05-91E7-DE058D393F48}" type="presParOf" srcId="{6A0E454E-C4FE-41A5-89D8-D3A43198CDDC}" destId="{23516C07-7B98-4BAE-A032-D900A63AFEE0}" srcOrd="0" destOrd="0" presId="urn:microsoft.com/office/officeart/2005/8/layout/hierarchy2"/>
    <dgm:cxn modelId="{4B77A1D6-BF48-46A1-9776-C57422B7840B}" type="presParOf" srcId="{6A0E454E-C4FE-41A5-89D8-D3A43198CDDC}" destId="{2EE4E975-08AF-4954-A19A-AD78D24F2B20}" srcOrd="1" destOrd="0" presId="urn:microsoft.com/office/officeart/2005/8/layout/hierarchy2"/>
    <dgm:cxn modelId="{C4625F48-3367-4F56-9D83-84DE61E81557}" type="presParOf" srcId="{EF97DE68-F3B4-4B4A-A2B3-65CC8845B824}" destId="{170B375A-4168-4F6A-A686-3C93CC042433}" srcOrd="1" destOrd="0" presId="urn:microsoft.com/office/officeart/2005/8/layout/hierarchy2"/>
    <dgm:cxn modelId="{00BA7901-02A5-4C56-92E1-23BD71AD7D2B}" type="presParOf" srcId="{170B375A-4168-4F6A-A686-3C93CC042433}" destId="{4A9C14BD-FAA9-4BCA-92C7-8C947C2759F6}" srcOrd="0" destOrd="0" presId="urn:microsoft.com/office/officeart/2005/8/layout/hierarchy2"/>
    <dgm:cxn modelId="{B0359553-3698-4AFB-A956-EC40EE49F734}" type="presParOf" srcId="{170B375A-4168-4F6A-A686-3C93CC042433}" destId="{185522CE-2084-4CE8-8367-819FD25C520E}" srcOrd="1" destOrd="0" presId="urn:microsoft.com/office/officeart/2005/8/layout/hierarchy2"/>
    <dgm:cxn modelId="{F30B0DFA-D34F-4094-AA77-872CC4EF8C71}" type="presParOf" srcId="{185522CE-2084-4CE8-8367-819FD25C520E}" destId="{783D7731-1B78-45F5-9E42-6C1B96FA7AA0}" srcOrd="0" destOrd="0" presId="urn:microsoft.com/office/officeart/2005/8/layout/hierarchy2"/>
    <dgm:cxn modelId="{0B72A237-F86A-4AE4-BF13-4012C8C29951}" type="presParOf" srcId="{783D7731-1B78-45F5-9E42-6C1B96FA7AA0}" destId="{9FEB4293-DF95-4CE9-855C-776BCF9D4DD5}" srcOrd="0" destOrd="0" presId="urn:microsoft.com/office/officeart/2005/8/layout/hierarchy2"/>
    <dgm:cxn modelId="{C69228E0-A525-45AC-98A1-378ABA1F9CC5}" type="presParOf" srcId="{185522CE-2084-4CE8-8367-819FD25C520E}" destId="{78E40A1A-19E2-4CA6-A2AD-E11FDA55A050}" srcOrd="1" destOrd="0" presId="urn:microsoft.com/office/officeart/2005/8/layout/hierarchy2"/>
    <dgm:cxn modelId="{79801695-5127-4412-8D1C-26D73662D2D5}" type="presParOf" srcId="{78E40A1A-19E2-4CA6-A2AD-E11FDA55A050}" destId="{936E2AA2-D1FD-4B7C-BC28-C77ED883AE01}" srcOrd="0" destOrd="0" presId="urn:microsoft.com/office/officeart/2005/8/layout/hierarchy2"/>
    <dgm:cxn modelId="{7F9CC620-55D4-439F-9475-9D4DA253007E}" type="presParOf" srcId="{78E40A1A-19E2-4CA6-A2AD-E11FDA55A050}" destId="{8D940B60-FDDA-4DA8-9C9D-8419EAC2772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9F00BABC-CBCB-44F8-AD4A-27AFAE34B902}" type="doc">
      <dgm:prSet loTypeId="urn:microsoft.com/office/officeart/2005/8/layout/vList6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6059ED07-5BC1-44BD-9B7E-4FA41ED46C18}">
      <dgm:prSet custT="1"/>
      <dgm:spPr/>
      <dgm:t>
        <a:bodyPr/>
        <a:lstStyle/>
        <a:p>
          <a:pPr rtl="0"/>
          <a:r>
            <a:rPr lang="es-MX" sz="2400" dirty="0">
              <a:latin typeface="Trebuchet MS" panose="020B0603020202020204" pitchFamily="34" charset="0"/>
            </a:rPr>
            <a:t>El T podrá </a:t>
          </a:r>
          <a:r>
            <a:rPr lang="es-MX" sz="2400" b="1" u="sng" dirty="0">
              <a:latin typeface="Trebuchet MS" panose="020B0603020202020204" pitchFamily="34" charset="0"/>
            </a:rPr>
            <a:t>impugnar la resolución del recurso de revisión emitida por el organismo garante</a:t>
          </a:r>
          <a:endParaRPr lang="es-MX" sz="2400" dirty="0">
            <a:latin typeface="Trebuchet MS" panose="020B0603020202020204" pitchFamily="34" charset="0"/>
          </a:endParaRPr>
        </a:p>
      </dgm:t>
    </dgm:pt>
    <dgm:pt modelId="{A20CF13B-7704-4015-BCCF-D1F8D045EDB7}" type="parTrans" cxnId="{C7A2148D-23E6-4E6F-93EF-4392753DEA63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E8999113-FEA5-41A8-AE92-6E079C739CCC}" type="sibTrans" cxnId="{C7A2148D-23E6-4E6F-93EF-4392753DEA63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D7A5143A-5923-4F3E-BE4B-4DC81E4A0A85}">
      <dgm:prSet custT="1"/>
      <dgm:spPr/>
      <dgm:t>
        <a:bodyPr/>
        <a:lstStyle/>
        <a:p>
          <a:pPr algn="l" rtl="0"/>
          <a:endParaRPr lang="es-MX" sz="3600" dirty="0">
            <a:latin typeface="Arial Narrow" panose="020B0606020202030204" pitchFamily="34" charset="0"/>
          </a:endParaRPr>
        </a:p>
      </dgm:t>
    </dgm:pt>
    <dgm:pt modelId="{620847E1-DD2D-44F5-BA5E-31AF2CDC0727}" type="parTrans" cxnId="{1ED8DE01-C93D-4493-8505-19799A2E2CFD}">
      <dgm:prSet/>
      <dgm:spPr/>
      <dgm:t>
        <a:bodyPr/>
        <a:lstStyle/>
        <a:p>
          <a:endParaRPr lang="es-MX" sz="3600"/>
        </a:p>
      </dgm:t>
    </dgm:pt>
    <dgm:pt modelId="{9B5440CB-02AC-441E-A2DB-918E997BB038}" type="sibTrans" cxnId="{1ED8DE01-C93D-4493-8505-19799A2E2CFD}">
      <dgm:prSet/>
      <dgm:spPr/>
      <dgm:t>
        <a:bodyPr/>
        <a:lstStyle/>
        <a:p>
          <a:endParaRPr lang="es-MX" sz="3600"/>
        </a:p>
      </dgm:t>
    </dgm:pt>
    <dgm:pt modelId="{A062806D-D930-4D61-93CA-2326E081034F}">
      <dgm:prSet custT="1"/>
      <dgm:spPr/>
      <dgm:t>
        <a:bodyPr/>
        <a:lstStyle/>
        <a:p>
          <a:pPr algn="just" rtl="0"/>
          <a:r>
            <a:rPr lang="es-MX" sz="2400" dirty="0">
              <a:latin typeface="Trebuchet MS" panose="020B0603020202020204" pitchFamily="34" charset="0"/>
            </a:rPr>
            <a:t>Ante  el </a:t>
          </a:r>
          <a:endParaRPr lang="es-MX" sz="2400" b="1" u="sng" dirty="0">
            <a:latin typeface="Trebuchet MS" panose="020B0603020202020204" pitchFamily="34" charset="0"/>
          </a:endParaRPr>
        </a:p>
      </dgm:t>
    </dgm:pt>
    <dgm:pt modelId="{C3DCC35F-BF59-49F9-9848-D793B1ECF137}" type="parTrans" cxnId="{EF751501-542C-4AE0-ADFA-9EAC36F7185F}">
      <dgm:prSet/>
      <dgm:spPr/>
      <dgm:t>
        <a:bodyPr/>
        <a:lstStyle/>
        <a:p>
          <a:endParaRPr lang="es-ES"/>
        </a:p>
      </dgm:t>
    </dgm:pt>
    <dgm:pt modelId="{6EFE5F6D-6DE5-4E84-84D5-EAA9B98D3080}" type="sibTrans" cxnId="{EF751501-542C-4AE0-ADFA-9EAC36F7185F}">
      <dgm:prSet/>
      <dgm:spPr/>
      <dgm:t>
        <a:bodyPr/>
        <a:lstStyle/>
        <a:p>
          <a:endParaRPr lang="es-ES"/>
        </a:p>
      </dgm:t>
    </dgm:pt>
    <dgm:pt modelId="{334541A5-2BD1-4410-B053-3DC65CC366DD}" type="pres">
      <dgm:prSet presAssocID="{9F00BABC-CBCB-44F8-AD4A-27AFAE34B902}" presName="Name0" presStyleCnt="0">
        <dgm:presLayoutVars>
          <dgm:dir/>
          <dgm:animLvl val="lvl"/>
          <dgm:resizeHandles/>
        </dgm:presLayoutVars>
      </dgm:prSet>
      <dgm:spPr/>
    </dgm:pt>
    <dgm:pt modelId="{C76D93D4-5CCE-4F3B-921D-87F0599AB844}" type="pres">
      <dgm:prSet presAssocID="{6059ED07-5BC1-44BD-9B7E-4FA41ED46C18}" presName="linNode" presStyleCnt="0"/>
      <dgm:spPr/>
    </dgm:pt>
    <dgm:pt modelId="{08C9841C-09E5-4E98-B45E-D742E3A7DAE2}" type="pres">
      <dgm:prSet presAssocID="{6059ED07-5BC1-44BD-9B7E-4FA41ED46C18}" presName="parentShp" presStyleLbl="node1" presStyleIdx="0" presStyleCnt="1">
        <dgm:presLayoutVars>
          <dgm:bulletEnabled val="1"/>
        </dgm:presLayoutVars>
      </dgm:prSet>
      <dgm:spPr/>
    </dgm:pt>
    <dgm:pt modelId="{0023E822-1A90-444B-AF71-1401635D9AD3}" type="pres">
      <dgm:prSet presAssocID="{6059ED07-5BC1-44BD-9B7E-4FA41ED46C18}" presName="childShp" presStyleLbl="bgAccFollowNode1" presStyleIdx="0" presStyleCnt="1" custScaleY="59711">
        <dgm:presLayoutVars>
          <dgm:bulletEnabled val="1"/>
        </dgm:presLayoutVars>
      </dgm:prSet>
      <dgm:spPr/>
    </dgm:pt>
  </dgm:ptLst>
  <dgm:cxnLst>
    <dgm:cxn modelId="{EF751501-542C-4AE0-ADFA-9EAC36F7185F}" srcId="{6059ED07-5BC1-44BD-9B7E-4FA41ED46C18}" destId="{A062806D-D930-4D61-93CA-2326E081034F}" srcOrd="1" destOrd="0" parTransId="{C3DCC35F-BF59-49F9-9848-D793B1ECF137}" sibTransId="{6EFE5F6D-6DE5-4E84-84D5-EAA9B98D3080}"/>
    <dgm:cxn modelId="{1ED8DE01-C93D-4493-8505-19799A2E2CFD}" srcId="{6059ED07-5BC1-44BD-9B7E-4FA41ED46C18}" destId="{D7A5143A-5923-4F3E-BE4B-4DC81E4A0A85}" srcOrd="0" destOrd="0" parTransId="{620847E1-DD2D-44F5-BA5E-31AF2CDC0727}" sibTransId="{9B5440CB-02AC-441E-A2DB-918E997BB038}"/>
    <dgm:cxn modelId="{FC9E1765-B1EA-40A4-9B04-A863C748DE92}" type="presOf" srcId="{9F00BABC-CBCB-44F8-AD4A-27AFAE34B902}" destId="{334541A5-2BD1-4410-B053-3DC65CC366DD}" srcOrd="0" destOrd="0" presId="urn:microsoft.com/office/officeart/2005/8/layout/vList6"/>
    <dgm:cxn modelId="{FFF9656F-0767-4597-BF74-5B5258777AFA}" type="presOf" srcId="{A062806D-D930-4D61-93CA-2326E081034F}" destId="{0023E822-1A90-444B-AF71-1401635D9AD3}" srcOrd="0" destOrd="1" presId="urn:microsoft.com/office/officeart/2005/8/layout/vList6"/>
    <dgm:cxn modelId="{F6244B70-B5AE-4A8E-8E46-4F4F7065CF0D}" type="presOf" srcId="{6059ED07-5BC1-44BD-9B7E-4FA41ED46C18}" destId="{08C9841C-09E5-4E98-B45E-D742E3A7DAE2}" srcOrd="0" destOrd="0" presId="urn:microsoft.com/office/officeart/2005/8/layout/vList6"/>
    <dgm:cxn modelId="{C7A2148D-23E6-4E6F-93EF-4392753DEA63}" srcId="{9F00BABC-CBCB-44F8-AD4A-27AFAE34B902}" destId="{6059ED07-5BC1-44BD-9B7E-4FA41ED46C18}" srcOrd="0" destOrd="0" parTransId="{A20CF13B-7704-4015-BCCF-D1F8D045EDB7}" sibTransId="{E8999113-FEA5-41A8-AE92-6E079C739CCC}"/>
    <dgm:cxn modelId="{A75947EF-632C-4A21-BB09-1B8C5F54A3CF}" type="presOf" srcId="{D7A5143A-5923-4F3E-BE4B-4DC81E4A0A85}" destId="{0023E822-1A90-444B-AF71-1401635D9AD3}" srcOrd="0" destOrd="0" presId="urn:microsoft.com/office/officeart/2005/8/layout/vList6"/>
    <dgm:cxn modelId="{B6AFEFCD-4CCE-4779-BEF0-750516B06687}" type="presParOf" srcId="{334541A5-2BD1-4410-B053-3DC65CC366DD}" destId="{C76D93D4-5CCE-4F3B-921D-87F0599AB844}" srcOrd="0" destOrd="0" presId="urn:microsoft.com/office/officeart/2005/8/layout/vList6"/>
    <dgm:cxn modelId="{7A8C5680-F037-4E34-A016-ED9D450D2AFE}" type="presParOf" srcId="{C76D93D4-5CCE-4F3B-921D-87F0599AB844}" destId="{08C9841C-09E5-4E98-B45E-D742E3A7DAE2}" srcOrd="0" destOrd="0" presId="urn:microsoft.com/office/officeart/2005/8/layout/vList6"/>
    <dgm:cxn modelId="{E5A55AFD-57B6-42D1-82AC-79E73B4AC1AA}" type="presParOf" srcId="{C76D93D4-5CCE-4F3B-921D-87F0599AB844}" destId="{0023E822-1A90-444B-AF71-1401635D9AD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B29C1F75-CE15-4D82-8584-E0BA06676C48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C91E5B91-2846-467A-A695-86CB1BCBAB80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Procederá contra las resoluciones que:</a:t>
          </a:r>
        </a:p>
      </dgm:t>
    </dgm:pt>
    <dgm:pt modelId="{84136ACB-8442-42C9-9044-5B332BDD8366}" type="parTrans" cxnId="{5CA5F8CD-7E2D-4D0A-AF6F-08D17CE4C3A1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569E07D6-127E-46D2-9E91-EFCF2DE4CC6E}" type="sibTrans" cxnId="{5CA5F8CD-7E2D-4D0A-AF6F-08D17CE4C3A1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E03E4820-5EE8-4DC9-90DA-A2FC71E2A156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Clasifiquen los DP sin que se cumplan las características señaladas</a:t>
          </a:r>
        </a:p>
      </dgm:t>
    </dgm:pt>
    <dgm:pt modelId="{71DC4CC7-ACBE-4054-922C-17293FEC3679}" type="parTrans" cxnId="{3AD830F3-7461-4C71-966E-5D59EAF4201B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B5F62202-8C48-4878-84E6-182EC2D49B6C}" type="sibTrans" cxnId="{3AD830F3-7461-4C71-966E-5D59EAF4201B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3D4DDF0C-3E8A-40E7-9076-872B58B95AF3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Determinen la inexistencia de DP</a:t>
          </a:r>
        </a:p>
      </dgm:t>
    </dgm:pt>
    <dgm:pt modelId="{AE1EAA66-68E9-4E44-9ED2-4BDDA7A4B4DF}" type="parTrans" cxnId="{2B3E3E78-5F37-4E8A-9BAC-21D13D81E251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2C398355-B36E-4E16-BEC9-9A379B4B4695}" type="sibTrans" cxnId="{2B3E3E78-5F37-4E8A-9BAC-21D13D81E251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D0BD8C7B-388D-44DD-A3B3-D839019D9390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Declaren la negativa de DP, es decir:</a:t>
          </a:r>
        </a:p>
      </dgm:t>
    </dgm:pt>
    <dgm:pt modelId="{FE87AC98-3D22-4B17-9F21-8EA512806A64}" type="parTrans" cxnId="{FC8026FA-7F97-476F-B393-E30200DF3057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F1066A01-64A3-4A94-A5D6-0E0420C00D99}" type="sibTrans" cxnId="{FC8026FA-7F97-476F-B393-E30200DF3057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BA8AC1D8-881B-4E84-AFBA-1F28F29F996A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Se entreguen DP incompletos</a:t>
          </a:r>
        </a:p>
      </dgm:t>
    </dgm:pt>
    <dgm:pt modelId="{2D67E672-C797-47AE-A17B-9E49F6498A3A}" type="parTrans" cxnId="{ADAF20B0-D33B-43A0-9E18-14352340538B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36BAA561-F964-4839-8034-86F145191C9B}" type="sibTrans" cxnId="{ADAF20B0-D33B-43A0-9E18-14352340538B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65A7B1AE-8EF4-42E4-9F3A-E0A4D01D43BF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Se entreguen DP que no correspondan con los solicitados</a:t>
          </a:r>
        </a:p>
      </dgm:t>
    </dgm:pt>
    <dgm:pt modelId="{7D4DE12F-9148-46BC-8820-324E1E73027E}" type="parTrans" cxnId="{84A75666-123B-4E20-A662-B46676155190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299C121E-6F43-4433-A162-EFD32A544BF1}" type="sibTrans" cxnId="{84A75666-123B-4E20-A662-B46676155190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7B781CE3-8D33-45EB-9414-13898D7F4DC0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Se niegue el acceso, rectificación, cancelación u oposición de DP</a:t>
          </a:r>
        </a:p>
      </dgm:t>
    </dgm:pt>
    <dgm:pt modelId="{1384E81A-7C6C-44F5-BA78-B07D2EEAA4EF}" type="parTrans" cxnId="{770D0ED6-DA08-4200-B530-798E459A9FCA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5E1DF93A-0884-411D-AE86-B525EC94FE90}" type="sibTrans" cxnId="{770D0ED6-DA08-4200-B530-798E459A9FCA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5454338E-3BE4-42ED-BB9B-A91E37F2A5C7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Se entregue o ponga a disposición DP en un formato incomprensible</a:t>
          </a:r>
        </a:p>
      </dgm:t>
    </dgm:pt>
    <dgm:pt modelId="{3B4525A2-9E47-4B91-92B8-546FDCC2AE92}" type="parTrans" cxnId="{42563D50-F098-453B-9B4E-52C9B481453E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30AC5FDF-0791-49C8-BF09-42B7AD3D7F18}" type="sibTrans" cxnId="{42563D50-F098-453B-9B4E-52C9B481453E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A3F5338F-871C-4B2F-8487-B636A4BC29F2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El T se inconforme con los costos de reproducción, envío, o tiempos de entrega de los DP</a:t>
          </a:r>
        </a:p>
      </dgm:t>
    </dgm:pt>
    <dgm:pt modelId="{63219CD0-4944-419C-A521-3E24FBF053DE}" type="parTrans" cxnId="{BF6D4834-804C-4E63-B1E0-1DB53B317453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C7F8ADEC-9286-4232-AA7B-D008AD1D6F98}" type="sibTrans" cxnId="{BF6D4834-804C-4E63-B1E0-1DB53B317453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FEC7FD87-3F1B-4FA5-82E1-B1433C854779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Se oriente a un trámite específico que contravenga lo dispuesto en el 54</a:t>
          </a:r>
        </a:p>
      </dgm:t>
    </dgm:pt>
    <dgm:pt modelId="{8BC27930-D79A-4522-886B-4197F0A0DBF1}" type="parTrans" cxnId="{E3DACAE3-016D-45FE-93AC-F8296DF1ABB4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97C04D2E-7B32-46B3-9CDA-D26C6E8A9B86}" type="sibTrans" cxnId="{E3DACAE3-016D-45FE-93AC-F8296DF1ABB4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F05FCBED-B596-4DCB-9042-B27018BE4B4D}" type="pres">
      <dgm:prSet presAssocID="{B29C1F75-CE15-4D82-8584-E0BA06676C4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375C264-ABA2-48EE-9C62-756241521CD9}" type="pres">
      <dgm:prSet presAssocID="{C91E5B91-2846-467A-A695-86CB1BCBAB80}" presName="hierRoot1" presStyleCnt="0">
        <dgm:presLayoutVars>
          <dgm:hierBranch val="init"/>
        </dgm:presLayoutVars>
      </dgm:prSet>
      <dgm:spPr/>
    </dgm:pt>
    <dgm:pt modelId="{405A6079-2085-470E-9BD3-5DBC9656D09F}" type="pres">
      <dgm:prSet presAssocID="{C91E5B91-2846-467A-A695-86CB1BCBAB80}" presName="rootComposite1" presStyleCnt="0"/>
      <dgm:spPr/>
    </dgm:pt>
    <dgm:pt modelId="{20E460F2-2632-40C6-9B5F-1F47C4EC9329}" type="pres">
      <dgm:prSet presAssocID="{C91E5B91-2846-467A-A695-86CB1BCBAB80}" presName="rootText1" presStyleLbl="node0" presStyleIdx="0" presStyleCnt="1" custScaleX="123000" custScaleY="197230" custLinFactY="84871" custLinFactNeighborX="-50485" custLinFactNeighborY="100000">
        <dgm:presLayoutVars>
          <dgm:chPref val="3"/>
        </dgm:presLayoutVars>
      </dgm:prSet>
      <dgm:spPr/>
    </dgm:pt>
    <dgm:pt modelId="{FA6EAEA1-1BE2-41AA-8DE2-70D0BD4CE2B0}" type="pres">
      <dgm:prSet presAssocID="{C91E5B91-2846-467A-A695-86CB1BCBAB80}" presName="rootConnector1" presStyleLbl="node1" presStyleIdx="0" presStyleCnt="0"/>
      <dgm:spPr/>
    </dgm:pt>
    <dgm:pt modelId="{32950D19-2CE9-492A-B8CC-C88FF737E152}" type="pres">
      <dgm:prSet presAssocID="{C91E5B91-2846-467A-A695-86CB1BCBAB80}" presName="hierChild2" presStyleCnt="0"/>
      <dgm:spPr/>
    </dgm:pt>
    <dgm:pt modelId="{C75198BD-B18F-4888-B5E2-56ACC01CA389}" type="pres">
      <dgm:prSet presAssocID="{71DC4CC7-ACBE-4054-922C-17293FEC3679}" presName="Name64" presStyleLbl="parChTrans1D2" presStyleIdx="0" presStyleCnt="3"/>
      <dgm:spPr/>
    </dgm:pt>
    <dgm:pt modelId="{8F538F5F-0056-494D-B93F-8FDAFFA5FCBD}" type="pres">
      <dgm:prSet presAssocID="{E03E4820-5EE8-4DC9-90DA-A2FC71E2A156}" presName="hierRoot2" presStyleCnt="0">
        <dgm:presLayoutVars>
          <dgm:hierBranch val="init"/>
        </dgm:presLayoutVars>
      </dgm:prSet>
      <dgm:spPr/>
    </dgm:pt>
    <dgm:pt modelId="{165E3C94-841C-4A0D-8D4B-6F1AA3A36572}" type="pres">
      <dgm:prSet presAssocID="{E03E4820-5EE8-4DC9-90DA-A2FC71E2A156}" presName="rootComposite" presStyleCnt="0"/>
      <dgm:spPr/>
    </dgm:pt>
    <dgm:pt modelId="{FD35C44D-5423-490B-AFBD-004804D4D5D3}" type="pres">
      <dgm:prSet presAssocID="{E03E4820-5EE8-4DC9-90DA-A2FC71E2A156}" presName="rootText" presStyleLbl="node2" presStyleIdx="0" presStyleCnt="3" custScaleX="115082" custScaleY="154406" custLinFactNeighborX="-656" custLinFactNeighborY="53741">
        <dgm:presLayoutVars>
          <dgm:chPref val="3"/>
        </dgm:presLayoutVars>
      </dgm:prSet>
      <dgm:spPr/>
    </dgm:pt>
    <dgm:pt modelId="{F96B234B-AE90-4B5F-AB34-0C5514E4D73E}" type="pres">
      <dgm:prSet presAssocID="{E03E4820-5EE8-4DC9-90DA-A2FC71E2A156}" presName="rootConnector" presStyleLbl="node2" presStyleIdx="0" presStyleCnt="3"/>
      <dgm:spPr/>
    </dgm:pt>
    <dgm:pt modelId="{54B77775-B0B1-4748-808E-37E2E71893ED}" type="pres">
      <dgm:prSet presAssocID="{E03E4820-5EE8-4DC9-90DA-A2FC71E2A156}" presName="hierChild4" presStyleCnt="0"/>
      <dgm:spPr/>
    </dgm:pt>
    <dgm:pt modelId="{A3893778-5CC7-496C-A39B-AC9C1C6F31B8}" type="pres">
      <dgm:prSet presAssocID="{E03E4820-5EE8-4DC9-90DA-A2FC71E2A156}" presName="hierChild5" presStyleCnt="0"/>
      <dgm:spPr/>
    </dgm:pt>
    <dgm:pt modelId="{B4D02796-45E4-4B6C-9D5E-E1502E61F96A}" type="pres">
      <dgm:prSet presAssocID="{AE1EAA66-68E9-4E44-9ED2-4BDDA7A4B4DF}" presName="Name64" presStyleLbl="parChTrans1D2" presStyleIdx="1" presStyleCnt="3"/>
      <dgm:spPr/>
    </dgm:pt>
    <dgm:pt modelId="{48051F6C-C8BD-4436-B5A8-C8877C186642}" type="pres">
      <dgm:prSet presAssocID="{3D4DDF0C-3E8A-40E7-9076-872B58B95AF3}" presName="hierRoot2" presStyleCnt="0">
        <dgm:presLayoutVars>
          <dgm:hierBranch val="init"/>
        </dgm:presLayoutVars>
      </dgm:prSet>
      <dgm:spPr/>
    </dgm:pt>
    <dgm:pt modelId="{0F3F9372-BF74-45D6-8368-68E4874FD089}" type="pres">
      <dgm:prSet presAssocID="{3D4DDF0C-3E8A-40E7-9076-872B58B95AF3}" presName="rootComposite" presStyleCnt="0"/>
      <dgm:spPr/>
    </dgm:pt>
    <dgm:pt modelId="{6C1DCA6C-B52C-4735-A5C5-FC0B27648B59}" type="pres">
      <dgm:prSet presAssocID="{3D4DDF0C-3E8A-40E7-9076-872B58B95AF3}" presName="rootText" presStyleLbl="node2" presStyleIdx="1" presStyleCnt="3" custScaleX="114558" custLinFactY="57817" custLinFactNeighborX="-177" custLinFactNeighborY="100000">
        <dgm:presLayoutVars>
          <dgm:chPref val="3"/>
        </dgm:presLayoutVars>
      </dgm:prSet>
      <dgm:spPr/>
    </dgm:pt>
    <dgm:pt modelId="{3D7DCE72-BC7D-48AF-BF50-C0AF8D9CA7DF}" type="pres">
      <dgm:prSet presAssocID="{3D4DDF0C-3E8A-40E7-9076-872B58B95AF3}" presName="rootConnector" presStyleLbl="node2" presStyleIdx="1" presStyleCnt="3"/>
      <dgm:spPr/>
    </dgm:pt>
    <dgm:pt modelId="{32AE15A5-08B5-4162-B17F-CECA49AB3A2B}" type="pres">
      <dgm:prSet presAssocID="{3D4DDF0C-3E8A-40E7-9076-872B58B95AF3}" presName="hierChild4" presStyleCnt="0"/>
      <dgm:spPr/>
    </dgm:pt>
    <dgm:pt modelId="{67F46917-3474-4BDD-BB89-D71534EEA0F7}" type="pres">
      <dgm:prSet presAssocID="{3D4DDF0C-3E8A-40E7-9076-872B58B95AF3}" presName="hierChild5" presStyleCnt="0"/>
      <dgm:spPr/>
    </dgm:pt>
    <dgm:pt modelId="{04B20D52-7634-4E5E-98CA-8C424BCEA421}" type="pres">
      <dgm:prSet presAssocID="{FE87AC98-3D22-4B17-9F21-8EA512806A64}" presName="Name64" presStyleLbl="parChTrans1D2" presStyleIdx="2" presStyleCnt="3"/>
      <dgm:spPr/>
    </dgm:pt>
    <dgm:pt modelId="{C4803804-2B6A-45C8-9ABB-8F66D5679F3B}" type="pres">
      <dgm:prSet presAssocID="{D0BD8C7B-388D-44DD-A3B3-D839019D9390}" presName="hierRoot2" presStyleCnt="0">
        <dgm:presLayoutVars>
          <dgm:hierBranch val="init"/>
        </dgm:presLayoutVars>
      </dgm:prSet>
      <dgm:spPr/>
    </dgm:pt>
    <dgm:pt modelId="{2B591845-4B98-4D70-8CB8-A05A566C629D}" type="pres">
      <dgm:prSet presAssocID="{D0BD8C7B-388D-44DD-A3B3-D839019D9390}" presName="rootComposite" presStyleCnt="0"/>
      <dgm:spPr/>
    </dgm:pt>
    <dgm:pt modelId="{66A4385B-53C7-4FAD-A67E-6FFE00930478}" type="pres">
      <dgm:prSet presAssocID="{D0BD8C7B-388D-44DD-A3B3-D839019D9390}" presName="rootText" presStyleLbl="node2" presStyleIdx="2" presStyleCnt="3" custScaleX="114558" custLinFactY="100000" custLinFactNeighborY="160109">
        <dgm:presLayoutVars>
          <dgm:chPref val="3"/>
        </dgm:presLayoutVars>
      </dgm:prSet>
      <dgm:spPr/>
    </dgm:pt>
    <dgm:pt modelId="{84150E8D-C60A-46DF-99B8-E8AA3BDDDA06}" type="pres">
      <dgm:prSet presAssocID="{D0BD8C7B-388D-44DD-A3B3-D839019D9390}" presName="rootConnector" presStyleLbl="node2" presStyleIdx="2" presStyleCnt="3"/>
      <dgm:spPr/>
    </dgm:pt>
    <dgm:pt modelId="{E9BFCB38-49EC-455C-B46D-B08EECD9A569}" type="pres">
      <dgm:prSet presAssocID="{D0BD8C7B-388D-44DD-A3B3-D839019D9390}" presName="hierChild4" presStyleCnt="0"/>
      <dgm:spPr/>
    </dgm:pt>
    <dgm:pt modelId="{E8ECD6B3-0FFB-4ACE-AC57-8F071E5A8E75}" type="pres">
      <dgm:prSet presAssocID="{2D67E672-C797-47AE-A17B-9E49F6498A3A}" presName="Name64" presStyleLbl="parChTrans1D3" presStyleIdx="0" presStyleCnt="6"/>
      <dgm:spPr/>
    </dgm:pt>
    <dgm:pt modelId="{0626A84A-0335-4AE4-A5A4-4ED0067E87B1}" type="pres">
      <dgm:prSet presAssocID="{BA8AC1D8-881B-4E84-AFBA-1F28F29F996A}" presName="hierRoot2" presStyleCnt="0">
        <dgm:presLayoutVars>
          <dgm:hierBranch val="init"/>
        </dgm:presLayoutVars>
      </dgm:prSet>
      <dgm:spPr/>
    </dgm:pt>
    <dgm:pt modelId="{DE10F83A-4A13-4773-91F3-1C2830E935E3}" type="pres">
      <dgm:prSet presAssocID="{BA8AC1D8-881B-4E84-AFBA-1F28F29F996A}" presName="rootComposite" presStyleCnt="0"/>
      <dgm:spPr/>
    </dgm:pt>
    <dgm:pt modelId="{19A7C12D-BE24-4B4D-95D7-29A12F50A31A}" type="pres">
      <dgm:prSet presAssocID="{BA8AC1D8-881B-4E84-AFBA-1F28F29F996A}" presName="rootText" presStyleLbl="node3" presStyleIdx="0" presStyleCnt="6" custScaleX="147090">
        <dgm:presLayoutVars>
          <dgm:chPref val="3"/>
        </dgm:presLayoutVars>
      </dgm:prSet>
      <dgm:spPr/>
    </dgm:pt>
    <dgm:pt modelId="{250B6C1E-EE12-4A10-B9E1-38485E693369}" type="pres">
      <dgm:prSet presAssocID="{BA8AC1D8-881B-4E84-AFBA-1F28F29F996A}" presName="rootConnector" presStyleLbl="node3" presStyleIdx="0" presStyleCnt="6"/>
      <dgm:spPr/>
    </dgm:pt>
    <dgm:pt modelId="{214A7AFC-685D-4183-A1CE-8A299623B087}" type="pres">
      <dgm:prSet presAssocID="{BA8AC1D8-881B-4E84-AFBA-1F28F29F996A}" presName="hierChild4" presStyleCnt="0"/>
      <dgm:spPr/>
    </dgm:pt>
    <dgm:pt modelId="{6A0EEBC8-FC4C-4231-B818-31BC832D219A}" type="pres">
      <dgm:prSet presAssocID="{BA8AC1D8-881B-4E84-AFBA-1F28F29F996A}" presName="hierChild5" presStyleCnt="0"/>
      <dgm:spPr/>
    </dgm:pt>
    <dgm:pt modelId="{EAF5BCDB-EDF8-4919-92BD-9FAE0393DDA7}" type="pres">
      <dgm:prSet presAssocID="{7D4DE12F-9148-46BC-8820-324E1E73027E}" presName="Name64" presStyleLbl="parChTrans1D3" presStyleIdx="1" presStyleCnt="6"/>
      <dgm:spPr/>
    </dgm:pt>
    <dgm:pt modelId="{2DBCF156-8FD6-4FE7-83BD-4A8D15811F4E}" type="pres">
      <dgm:prSet presAssocID="{65A7B1AE-8EF4-42E4-9F3A-E0A4D01D43BF}" presName="hierRoot2" presStyleCnt="0">
        <dgm:presLayoutVars>
          <dgm:hierBranch val="init"/>
        </dgm:presLayoutVars>
      </dgm:prSet>
      <dgm:spPr/>
    </dgm:pt>
    <dgm:pt modelId="{2E17FE73-8F22-4A99-B021-3DF6B2983F39}" type="pres">
      <dgm:prSet presAssocID="{65A7B1AE-8EF4-42E4-9F3A-E0A4D01D43BF}" presName="rootComposite" presStyleCnt="0"/>
      <dgm:spPr/>
    </dgm:pt>
    <dgm:pt modelId="{11048CD2-AB99-4DB1-A8B0-40C6AB018378}" type="pres">
      <dgm:prSet presAssocID="{65A7B1AE-8EF4-42E4-9F3A-E0A4D01D43BF}" presName="rootText" presStyleLbl="node3" presStyleIdx="1" presStyleCnt="6" custScaleX="192465">
        <dgm:presLayoutVars>
          <dgm:chPref val="3"/>
        </dgm:presLayoutVars>
      </dgm:prSet>
      <dgm:spPr/>
    </dgm:pt>
    <dgm:pt modelId="{2FF3F59B-8CD1-4E21-AEBF-CE4043989517}" type="pres">
      <dgm:prSet presAssocID="{65A7B1AE-8EF4-42E4-9F3A-E0A4D01D43BF}" presName="rootConnector" presStyleLbl="node3" presStyleIdx="1" presStyleCnt="6"/>
      <dgm:spPr/>
    </dgm:pt>
    <dgm:pt modelId="{5BFFC2DC-248E-4F2F-9EE7-B60D652ED592}" type="pres">
      <dgm:prSet presAssocID="{65A7B1AE-8EF4-42E4-9F3A-E0A4D01D43BF}" presName="hierChild4" presStyleCnt="0"/>
      <dgm:spPr/>
    </dgm:pt>
    <dgm:pt modelId="{C3575519-9A22-4101-B746-58A6951DED25}" type="pres">
      <dgm:prSet presAssocID="{65A7B1AE-8EF4-42E4-9F3A-E0A4D01D43BF}" presName="hierChild5" presStyleCnt="0"/>
      <dgm:spPr/>
    </dgm:pt>
    <dgm:pt modelId="{4A4D3446-819E-4F41-AE91-88F83BC5C421}" type="pres">
      <dgm:prSet presAssocID="{1384E81A-7C6C-44F5-BA78-B07D2EEAA4EF}" presName="Name64" presStyleLbl="parChTrans1D3" presStyleIdx="2" presStyleCnt="6"/>
      <dgm:spPr/>
    </dgm:pt>
    <dgm:pt modelId="{81D0B34B-7566-47DD-AD8F-9D60D5C30BDD}" type="pres">
      <dgm:prSet presAssocID="{7B781CE3-8D33-45EB-9414-13898D7F4DC0}" presName="hierRoot2" presStyleCnt="0">
        <dgm:presLayoutVars>
          <dgm:hierBranch val="init"/>
        </dgm:presLayoutVars>
      </dgm:prSet>
      <dgm:spPr/>
    </dgm:pt>
    <dgm:pt modelId="{43BBB87F-C4CA-4715-8708-2D3604AB2391}" type="pres">
      <dgm:prSet presAssocID="{7B781CE3-8D33-45EB-9414-13898D7F4DC0}" presName="rootComposite" presStyleCnt="0"/>
      <dgm:spPr/>
    </dgm:pt>
    <dgm:pt modelId="{AD6BC6DF-5541-4F71-A8FE-0A79F5AEDE3F}" type="pres">
      <dgm:prSet presAssocID="{7B781CE3-8D33-45EB-9414-13898D7F4DC0}" presName="rootText" presStyleLbl="node3" presStyleIdx="2" presStyleCnt="6" custScaleX="145421" custScaleY="133394">
        <dgm:presLayoutVars>
          <dgm:chPref val="3"/>
        </dgm:presLayoutVars>
      </dgm:prSet>
      <dgm:spPr/>
    </dgm:pt>
    <dgm:pt modelId="{998A431C-3FF5-465B-BA25-1BAC3FE37426}" type="pres">
      <dgm:prSet presAssocID="{7B781CE3-8D33-45EB-9414-13898D7F4DC0}" presName="rootConnector" presStyleLbl="node3" presStyleIdx="2" presStyleCnt="6"/>
      <dgm:spPr/>
    </dgm:pt>
    <dgm:pt modelId="{DA0BE7E1-367D-40FC-972F-6CDB3A2563CD}" type="pres">
      <dgm:prSet presAssocID="{7B781CE3-8D33-45EB-9414-13898D7F4DC0}" presName="hierChild4" presStyleCnt="0"/>
      <dgm:spPr/>
    </dgm:pt>
    <dgm:pt modelId="{8D062753-0389-431B-89DD-FA08C7742B51}" type="pres">
      <dgm:prSet presAssocID="{7B781CE3-8D33-45EB-9414-13898D7F4DC0}" presName="hierChild5" presStyleCnt="0"/>
      <dgm:spPr/>
    </dgm:pt>
    <dgm:pt modelId="{4328B889-B5C1-4798-B625-B0A2871AE583}" type="pres">
      <dgm:prSet presAssocID="{3B4525A2-9E47-4B91-92B8-546FDCC2AE92}" presName="Name64" presStyleLbl="parChTrans1D3" presStyleIdx="3" presStyleCnt="6"/>
      <dgm:spPr/>
    </dgm:pt>
    <dgm:pt modelId="{E514E93A-22E7-4C22-AA1B-F99B82348D56}" type="pres">
      <dgm:prSet presAssocID="{5454338E-3BE4-42ED-BB9B-A91E37F2A5C7}" presName="hierRoot2" presStyleCnt="0">
        <dgm:presLayoutVars>
          <dgm:hierBranch val="init"/>
        </dgm:presLayoutVars>
      </dgm:prSet>
      <dgm:spPr/>
    </dgm:pt>
    <dgm:pt modelId="{27B5AD73-F54B-4B01-A869-B99A1A17887B}" type="pres">
      <dgm:prSet presAssocID="{5454338E-3BE4-42ED-BB9B-A91E37F2A5C7}" presName="rootComposite" presStyleCnt="0"/>
      <dgm:spPr/>
    </dgm:pt>
    <dgm:pt modelId="{AA6B703F-8A14-4E75-8B45-D7E6CAC3458F}" type="pres">
      <dgm:prSet presAssocID="{5454338E-3BE4-42ED-BB9B-A91E37F2A5C7}" presName="rootText" presStyleLbl="node3" presStyleIdx="3" presStyleCnt="6" custScaleX="146579" custScaleY="119465">
        <dgm:presLayoutVars>
          <dgm:chPref val="3"/>
        </dgm:presLayoutVars>
      </dgm:prSet>
      <dgm:spPr/>
    </dgm:pt>
    <dgm:pt modelId="{4B5C3D3D-4026-45C9-ADDD-942D87D769B6}" type="pres">
      <dgm:prSet presAssocID="{5454338E-3BE4-42ED-BB9B-A91E37F2A5C7}" presName="rootConnector" presStyleLbl="node3" presStyleIdx="3" presStyleCnt="6"/>
      <dgm:spPr/>
    </dgm:pt>
    <dgm:pt modelId="{53DA7A74-3E1C-4436-86F9-B8FF0A124121}" type="pres">
      <dgm:prSet presAssocID="{5454338E-3BE4-42ED-BB9B-A91E37F2A5C7}" presName="hierChild4" presStyleCnt="0"/>
      <dgm:spPr/>
    </dgm:pt>
    <dgm:pt modelId="{0FEECBC0-D854-4D4C-860A-2E3BEAA01937}" type="pres">
      <dgm:prSet presAssocID="{5454338E-3BE4-42ED-BB9B-A91E37F2A5C7}" presName="hierChild5" presStyleCnt="0"/>
      <dgm:spPr/>
    </dgm:pt>
    <dgm:pt modelId="{5E86B53E-8EF3-4751-A164-C7CAE1FAE02F}" type="pres">
      <dgm:prSet presAssocID="{63219CD0-4944-419C-A521-3E24FBF053DE}" presName="Name64" presStyleLbl="parChTrans1D3" presStyleIdx="4" presStyleCnt="6"/>
      <dgm:spPr/>
    </dgm:pt>
    <dgm:pt modelId="{A57F3D4A-A6F1-4982-BDDD-4FCF969A13CB}" type="pres">
      <dgm:prSet presAssocID="{A3F5338F-871C-4B2F-8487-B636A4BC29F2}" presName="hierRoot2" presStyleCnt="0">
        <dgm:presLayoutVars>
          <dgm:hierBranch val="init"/>
        </dgm:presLayoutVars>
      </dgm:prSet>
      <dgm:spPr/>
    </dgm:pt>
    <dgm:pt modelId="{707BC83C-7987-437A-9CF5-D4574335299B}" type="pres">
      <dgm:prSet presAssocID="{A3F5338F-871C-4B2F-8487-B636A4BC29F2}" presName="rootComposite" presStyleCnt="0"/>
      <dgm:spPr/>
    </dgm:pt>
    <dgm:pt modelId="{5F622545-6766-4667-983A-89E1281C1450}" type="pres">
      <dgm:prSet presAssocID="{A3F5338F-871C-4B2F-8487-B636A4BC29F2}" presName="rootText" presStyleLbl="node3" presStyleIdx="4" presStyleCnt="6" custScaleX="176802" custScaleY="122019">
        <dgm:presLayoutVars>
          <dgm:chPref val="3"/>
        </dgm:presLayoutVars>
      </dgm:prSet>
      <dgm:spPr/>
    </dgm:pt>
    <dgm:pt modelId="{828AB668-C4AB-4858-A95E-C500349C2528}" type="pres">
      <dgm:prSet presAssocID="{A3F5338F-871C-4B2F-8487-B636A4BC29F2}" presName="rootConnector" presStyleLbl="node3" presStyleIdx="4" presStyleCnt="6"/>
      <dgm:spPr/>
    </dgm:pt>
    <dgm:pt modelId="{43609CAA-AB09-42AB-9A8B-4E5530B91450}" type="pres">
      <dgm:prSet presAssocID="{A3F5338F-871C-4B2F-8487-B636A4BC29F2}" presName="hierChild4" presStyleCnt="0"/>
      <dgm:spPr/>
    </dgm:pt>
    <dgm:pt modelId="{9AC1A8F0-FBB7-48A6-8978-4DB9E879D020}" type="pres">
      <dgm:prSet presAssocID="{A3F5338F-871C-4B2F-8487-B636A4BC29F2}" presName="hierChild5" presStyleCnt="0"/>
      <dgm:spPr/>
    </dgm:pt>
    <dgm:pt modelId="{E469D4B5-CE7A-45FF-9029-00EF16CD8507}" type="pres">
      <dgm:prSet presAssocID="{8BC27930-D79A-4522-886B-4197F0A0DBF1}" presName="Name64" presStyleLbl="parChTrans1D3" presStyleIdx="5" presStyleCnt="6"/>
      <dgm:spPr/>
    </dgm:pt>
    <dgm:pt modelId="{0FD21F73-CA5E-406C-B0F0-D3DD4B8F4128}" type="pres">
      <dgm:prSet presAssocID="{FEC7FD87-3F1B-4FA5-82E1-B1433C854779}" presName="hierRoot2" presStyleCnt="0">
        <dgm:presLayoutVars>
          <dgm:hierBranch val="init"/>
        </dgm:presLayoutVars>
      </dgm:prSet>
      <dgm:spPr/>
    </dgm:pt>
    <dgm:pt modelId="{A68A9EE1-84D0-453B-BCDD-90A8497DF57C}" type="pres">
      <dgm:prSet presAssocID="{FEC7FD87-3F1B-4FA5-82E1-B1433C854779}" presName="rootComposite" presStyleCnt="0"/>
      <dgm:spPr/>
    </dgm:pt>
    <dgm:pt modelId="{BC8DEEEC-F49B-4E57-A892-A085D8D11B26}" type="pres">
      <dgm:prSet presAssocID="{FEC7FD87-3F1B-4FA5-82E1-B1433C854779}" presName="rootText" presStyleLbl="node3" presStyleIdx="5" presStyleCnt="6" custScaleX="147271" custScaleY="124870">
        <dgm:presLayoutVars>
          <dgm:chPref val="3"/>
        </dgm:presLayoutVars>
      </dgm:prSet>
      <dgm:spPr/>
    </dgm:pt>
    <dgm:pt modelId="{C227B84F-FF42-4C94-9F07-DE1F06C154B1}" type="pres">
      <dgm:prSet presAssocID="{FEC7FD87-3F1B-4FA5-82E1-B1433C854779}" presName="rootConnector" presStyleLbl="node3" presStyleIdx="5" presStyleCnt="6"/>
      <dgm:spPr/>
    </dgm:pt>
    <dgm:pt modelId="{F05A26A0-03B7-4B22-83E0-74FF55A85494}" type="pres">
      <dgm:prSet presAssocID="{FEC7FD87-3F1B-4FA5-82E1-B1433C854779}" presName="hierChild4" presStyleCnt="0"/>
      <dgm:spPr/>
    </dgm:pt>
    <dgm:pt modelId="{033CFD51-4F16-4544-B9D8-2A5828D75C68}" type="pres">
      <dgm:prSet presAssocID="{FEC7FD87-3F1B-4FA5-82E1-B1433C854779}" presName="hierChild5" presStyleCnt="0"/>
      <dgm:spPr/>
    </dgm:pt>
    <dgm:pt modelId="{62CF03C9-73FF-4395-AE43-88C31762F9A8}" type="pres">
      <dgm:prSet presAssocID="{D0BD8C7B-388D-44DD-A3B3-D839019D9390}" presName="hierChild5" presStyleCnt="0"/>
      <dgm:spPr/>
    </dgm:pt>
    <dgm:pt modelId="{6548B80F-7AC5-408A-A8C5-C3B61BFC80A8}" type="pres">
      <dgm:prSet presAssocID="{C91E5B91-2846-467A-A695-86CB1BCBAB80}" presName="hierChild3" presStyleCnt="0"/>
      <dgm:spPr/>
    </dgm:pt>
  </dgm:ptLst>
  <dgm:cxnLst>
    <dgm:cxn modelId="{4BA30801-4DBE-4BA0-90F5-96D2D0CAC804}" type="presOf" srcId="{71DC4CC7-ACBE-4054-922C-17293FEC3679}" destId="{C75198BD-B18F-4888-B5E2-56ACC01CA389}" srcOrd="0" destOrd="0" presId="urn:microsoft.com/office/officeart/2009/3/layout/HorizontalOrganizationChart"/>
    <dgm:cxn modelId="{CF316905-04F0-4461-B672-FB72DC30754F}" type="presOf" srcId="{D0BD8C7B-388D-44DD-A3B3-D839019D9390}" destId="{66A4385B-53C7-4FAD-A67E-6FFE00930478}" srcOrd="0" destOrd="0" presId="urn:microsoft.com/office/officeart/2009/3/layout/HorizontalOrganizationChart"/>
    <dgm:cxn modelId="{F5840F07-60E9-409F-A6CF-A25961FDFF39}" type="presOf" srcId="{3D4DDF0C-3E8A-40E7-9076-872B58B95AF3}" destId="{6C1DCA6C-B52C-4735-A5C5-FC0B27648B59}" srcOrd="0" destOrd="0" presId="urn:microsoft.com/office/officeart/2009/3/layout/HorizontalOrganizationChart"/>
    <dgm:cxn modelId="{C7918A1E-D703-402E-AD48-F1711D5540AE}" type="presOf" srcId="{3D4DDF0C-3E8A-40E7-9076-872B58B95AF3}" destId="{3D7DCE72-BC7D-48AF-BF50-C0AF8D9CA7DF}" srcOrd="1" destOrd="0" presId="urn:microsoft.com/office/officeart/2009/3/layout/HorizontalOrganizationChart"/>
    <dgm:cxn modelId="{351D141F-1DEA-4547-9056-BACDAF6AA1CC}" type="presOf" srcId="{A3F5338F-871C-4B2F-8487-B636A4BC29F2}" destId="{828AB668-C4AB-4858-A95E-C500349C2528}" srcOrd="1" destOrd="0" presId="urn:microsoft.com/office/officeart/2009/3/layout/HorizontalOrganizationChart"/>
    <dgm:cxn modelId="{7815C620-6513-4C88-93FC-2883130A90A6}" type="presOf" srcId="{7D4DE12F-9148-46BC-8820-324E1E73027E}" destId="{EAF5BCDB-EDF8-4919-92BD-9FAE0393DDA7}" srcOrd="0" destOrd="0" presId="urn:microsoft.com/office/officeart/2009/3/layout/HorizontalOrganizationChart"/>
    <dgm:cxn modelId="{BF6D4834-804C-4E63-B1E0-1DB53B317453}" srcId="{D0BD8C7B-388D-44DD-A3B3-D839019D9390}" destId="{A3F5338F-871C-4B2F-8487-B636A4BC29F2}" srcOrd="4" destOrd="0" parTransId="{63219CD0-4944-419C-A521-3E24FBF053DE}" sibTransId="{C7F8ADEC-9286-4232-AA7B-D008AD1D6F98}"/>
    <dgm:cxn modelId="{8DD94538-6275-40CD-9801-B20636E99359}" type="presOf" srcId="{FEC7FD87-3F1B-4FA5-82E1-B1433C854779}" destId="{C227B84F-FF42-4C94-9F07-DE1F06C154B1}" srcOrd="1" destOrd="0" presId="urn:microsoft.com/office/officeart/2009/3/layout/HorizontalOrganizationChart"/>
    <dgm:cxn modelId="{F9A73E40-F5A6-4305-AE22-97214320567F}" type="presOf" srcId="{63219CD0-4944-419C-A521-3E24FBF053DE}" destId="{5E86B53E-8EF3-4751-A164-C7CAE1FAE02F}" srcOrd="0" destOrd="0" presId="urn:microsoft.com/office/officeart/2009/3/layout/HorizontalOrganizationChart"/>
    <dgm:cxn modelId="{DCDF5943-05F0-4C70-9683-24E3F4B8AD62}" type="presOf" srcId="{A3F5338F-871C-4B2F-8487-B636A4BC29F2}" destId="{5F622545-6766-4667-983A-89E1281C1450}" srcOrd="0" destOrd="0" presId="urn:microsoft.com/office/officeart/2009/3/layout/HorizontalOrganizationChart"/>
    <dgm:cxn modelId="{BF925346-FBC4-4060-B467-BD87027D7E28}" type="presOf" srcId="{65A7B1AE-8EF4-42E4-9F3A-E0A4D01D43BF}" destId="{2FF3F59B-8CD1-4E21-AEBF-CE4043989517}" srcOrd="1" destOrd="0" presId="urn:microsoft.com/office/officeart/2009/3/layout/HorizontalOrganizationChart"/>
    <dgm:cxn modelId="{84A75666-123B-4E20-A662-B46676155190}" srcId="{D0BD8C7B-388D-44DD-A3B3-D839019D9390}" destId="{65A7B1AE-8EF4-42E4-9F3A-E0A4D01D43BF}" srcOrd="1" destOrd="0" parTransId="{7D4DE12F-9148-46BC-8820-324E1E73027E}" sibTransId="{299C121E-6F43-4433-A162-EFD32A544BF1}"/>
    <dgm:cxn modelId="{32C9946A-CA76-4B18-AE1B-E5AD94603327}" type="presOf" srcId="{E03E4820-5EE8-4DC9-90DA-A2FC71E2A156}" destId="{F96B234B-AE90-4B5F-AB34-0C5514E4D73E}" srcOrd="1" destOrd="0" presId="urn:microsoft.com/office/officeart/2009/3/layout/HorizontalOrganizationChart"/>
    <dgm:cxn modelId="{42563D50-F098-453B-9B4E-52C9B481453E}" srcId="{D0BD8C7B-388D-44DD-A3B3-D839019D9390}" destId="{5454338E-3BE4-42ED-BB9B-A91E37F2A5C7}" srcOrd="3" destOrd="0" parTransId="{3B4525A2-9E47-4B91-92B8-546FDCC2AE92}" sibTransId="{30AC5FDF-0791-49C8-BF09-42B7AD3D7F18}"/>
    <dgm:cxn modelId="{B5FE6871-556A-4124-A1A1-783C2E79E5E8}" type="presOf" srcId="{7B781CE3-8D33-45EB-9414-13898D7F4DC0}" destId="{998A431C-3FF5-465B-BA25-1BAC3FE37426}" srcOrd="1" destOrd="0" presId="urn:microsoft.com/office/officeart/2009/3/layout/HorizontalOrganizationChart"/>
    <dgm:cxn modelId="{664C2173-F9CA-43C2-A92A-8EAC4CE093C9}" type="presOf" srcId="{C91E5B91-2846-467A-A695-86CB1BCBAB80}" destId="{20E460F2-2632-40C6-9B5F-1F47C4EC9329}" srcOrd="0" destOrd="0" presId="urn:microsoft.com/office/officeart/2009/3/layout/HorizontalOrganizationChart"/>
    <dgm:cxn modelId="{2B3E3E78-5F37-4E8A-9BAC-21D13D81E251}" srcId="{C91E5B91-2846-467A-A695-86CB1BCBAB80}" destId="{3D4DDF0C-3E8A-40E7-9076-872B58B95AF3}" srcOrd="1" destOrd="0" parTransId="{AE1EAA66-68E9-4E44-9ED2-4BDDA7A4B4DF}" sibTransId="{2C398355-B36E-4E16-BEC9-9A379B4B4695}"/>
    <dgm:cxn modelId="{80EACF7D-D295-4944-8881-068C62B19895}" type="presOf" srcId="{5454338E-3BE4-42ED-BB9B-A91E37F2A5C7}" destId="{AA6B703F-8A14-4E75-8B45-D7E6CAC3458F}" srcOrd="0" destOrd="0" presId="urn:microsoft.com/office/officeart/2009/3/layout/HorizontalOrganizationChart"/>
    <dgm:cxn modelId="{365F9492-D946-486C-B1F3-DE9B1E625C45}" type="presOf" srcId="{E03E4820-5EE8-4DC9-90DA-A2FC71E2A156}" destId="{FD35C44D-5423-490B-AFBD-004804D4D5D3}" srcOrd="0" destOrd="0" presId="urn:microsoft.com/office/officeart/2009/3/layout/HorizontalOrganizationChart"/>
    <dgm:cxn modelId="{BE20AA9F-9A86-484E-B1CF-25D442D0B834}" type="presOf" srcId="{3B4525A2-9E47-4B91-92B8-546FDCC2AE92}" destId="{4328B889-B5C1-4798-B625-B0A2871AE583}" srcOrd="0" destOrd="0" presId="urn:microsoft.com/office/officeart/2009/3/layout/HorizontalOrganizationChart"/>
    <dgm:cxn modelId="{F4FF68A4-82F4-4E32-9BA2-092BE8DD7583}" type="presOf" srcId="{D0BD8C7B-388D-44DD-A3B3-D839019D9390}" destId="{84150E8D-C60A-46DF-99B8-E8AA3BDDDA06}" srcOrd="1" destOrd="0" presId="urn:microsoft.com/office/officeart/2009/3/layout/HorizontalOrganizationChart"/>
    <dgm:cxn modelId="{D1B7D1A4-23E6-4CFE-BD99-310A48179ECA}" type="presOf" srcId="{AE1EAA66-68E9-4E44-9ED2-4BDDA7A4B4DF}" destId="{B4D02796-45E4-4B6C-9D5E-E1502E61F96A}" srcOrd="0" destOrd="0" presId="urn:microsoft.com/office/officeart/2009/3/layout/HorizontalOrganizationChart"/>
    <dgm:cxn modelId="{B6C44BA7-39C4-42B7-B12D-7E1E071A251A}" type="presOf" srcId="{BA8AC1D8-881B-4E84-AFBA-1F28F29F996A}" destId="{250B6C1E-EE12-4A10-B9E1-38485E693369}" srcOrd="1" destOrd="0" presId="urn:microsoft.com/office/officeart/2009/3/layout/HorizontalOrganizationChart"/>
    <dgm:cxn modelId="{9556BCAE-33C9-43ED-B168-7E0F4811939A}" type="presOf" srcId="{65A7B1AE-8EF4-42E4-9F3A-E0A4D01D43BF}" destId="{11048CD2-AB99-4DB1-A8B0-40C6AB018378}" srcOrd="0" destOrd="0" presId="urn:microsoft.com/office/officeart/2009/3/layout/HorizontalOrganizationChart"/>
    <dgm:cxn modelId="{ADAF20B0-D33B-43A0-9E18-14352340538B}" srcId="{D0BD8C7B-388D-44DD-A3B3-D839019D9390}" destId="{BA8AC1D8-881B-4E84-AFBA-1F28F29F996A}" srcOrd="0" destOrd="0" parTransId="{2D67E672-C797-47AE-A17B-9E49F6498A3A}" sibTransId="{36BAA561-F964-4839-8034-86F145191C9B}"/>
    <dgm:cxn modelId="{3F3783B4-6E09-4262-8B61-022EB22222FB}" type="presOf" srcId="{8BC27930-D79A-4522-886B-4197F0A0DBF1}" destId="{E469D4B5-CE7A-45FF-9029-00EF16CD8507}" srcOrd="0" destOrd="0" presId="urn:microsoft.com/office/officeart/2009/3/layout/HorizontalOrganizationChart"/>
    <dgm:cxn modelId="{98AC53B8-1AFC-452D-AEA5-187D8EF6042F}" type="presOf" srcId="{FEC7FD87-3F1B-4FA5-82E1-B1433C854779}" destId="{BC8DEEEC-F49B-4E57-A892-A085D8D11B26}" srcOrd="0" destOrd="0" presId="urn:microsoft.com/office/officeart/2009/3/layout/HorizontalOrganizationChart"/>
    <dgm:cxn modelId="{22D536CC-5A2C-49CE-8175-ED71D52ABD59}" type="presOf" srcId="{7B781CE3-8D33-45EB-9414-13898D7F4DC0}" destId="{AD6BC6DF-5541-4F71-A8FE-0A79F5AEDE3F}" srcOrd="0" destOrd="0" presId="urn:microsoft.com/office/officeart/2009/3/layout/HorizontalOrganizationChart"/>
    <dgm:cxn modelId="{5CA5F8CD-7E2D-4D0A-AF6F-08D17CE4C3A1}" srcId="{B29C1F75-CE15-4D82-8584-E0BA06676C48}" destId="{C91E5B91-2846-467A-A695-86CB1BCBAB80}" srcOrd="0" destOrd="0" parTransId="{84136ACB-8442-42C9-9044-5B332BDD8366}" sibTransId="{569E07D6-127E-46D2-9E91-EFCF2DE4CC6E}"/>
    <dgm:cxn modelId="{287E07D3-5A42-487C-A061-188441F2F808}" type="presOf" srcId="{B29C1F75-CE15-4D82-8584-E0BA06676C48}" destId="{F05FCBED-B596-4DCB-9042-B27018BE4B4D}" srcOrd="0" destOrd="0" presId="urn:microsoft.com/office/officeart/2009/3/layout/HorizontalOrganizationChart"/>
    <dgm:cxn modelId="{770D0ED6-DA08-4200-B530-798E459A9FCA}" srcId="{D0BD8C7B-388D-44DD-A3B3-D839019D9390}" destId="{7B781CE3-8D33-45EB-9414-13898D7F4DC0}" srcOrd="2" destOrd="0" parTransId="{1384E81A-7C6C-44F5-BA78-B07D2EEAA4EF}" sibTransId="{5E1DF93A-0884-411D-AE86-B525EC94FE90}"/>
    <dgm:cxn modelId="{24F86DD8-56F5-432F-9836-D4864AB44C8C}" type="presOf" srcId="{2D67E672-C797-47AE-A17B-9E49F6498A3A}" destId="{E8ECD6B3-0FFB-4ACE-AC57-8F071E5A8E75}" srcOrd="0" destOrd="0" presId="urn:microsoft.com/office/officeart/2009/3/layout/HorizontalOrganizationChart"/>
    <dgm:cxn modelId="{D4F0C7DA-D973-4320-8B10-D488D813A74F}" type="presOf" srcId="{FE87AC98-3D22-4B17-9F21-8EA512806A64}" destId="{04B20D52-7634-4E5E-98CA-8C424BCEA421}" srcOrd="0" destOrd="0" presId="urn:microsoft.com/office/officeart/2009/3/layout/HorizontalOrganizationChart"/>
    <dgm:cxn modelId="{E3DACAE3-016D-45FE-93AC-F8296DF1ABB4}" srcId="{D0BD8C7B-388D-44DD-A3B3-D839019D9390}" destId="{FEC7FD87-3F1B-4FA5-82E1-B1433C854779}" srcOrd="5" destOrd="0" parTransId="{8BC27930-D79A-4522-886B-4197F0A0DBF1}" sibTransId="{97C04D2E-7B32-46B3-9CDA-D26C6E8A9B86}"/>
    <dgm:cxn modelId="{50321AE4-9B0C-4E9B-9F47-1ED08904987A}" type="presOf" srcId="{1384E81A-7C6C-44F5-BA78-B07D2EEAA4EF}" destId="{4A4D3446-819E-4F41-AE91-88F83BC5C421}" srcOrd="0" destOrd="0" presId="urn:microsoft.com/office/officeart/2009/3/layout/HorizontalOrganizationChart"/>
    <dgm:cxn modelId="{F5115DEE-F743-45AC-9D5F-7701033650D1}" type="presOf" srcId="{C91E5B91-2846-467A-A695-86CB1BCBAB80}" destId="{FA6EAEA1-1BE2-41AA-8DE2-70D0BD4CE2B0}" srcOrd="1" destOrd="0" presId="urn:microsoft.com/office/officeart/2009/3/layout/HorizontalOrganizationChart"/>
    <dgm:cxn modelId="{1E04E9EE-BEA6-4472-9EA9-A8020FCEB4DB}" type="presOf" srcId="{5454338E-3BE4-42ED-BB9B-A91E37F2A5C7}" destId="{4B5C3D3D-4026-45C9-ADDD-942D87D769B6}" srcOrd="1" destOrd="0" presId="urn:microsoft.com/office/officeart/2009/3/layout/HorizontalOrganizationChart"/>
    <dgm:cxn modelId="{3AD830F3-7461-4C71-966E-5D59EAF4201B}" srcId="{C91E5B91-2846-467A-A695-86CB1BCBAB80}" destId="{E03E4820-5EE8-4DC9-90DA-A2FC71E2A156}" srcOrd="0" destOrd="0" parTransId="{71DC4CC7-ACBE-4054-922C-17293FEC3679}" sibTransId="{B5F62202-8C48-4878-84E6-182EC2D49B6C}"/>
    <dgm:cxn modelId="{6510CBF4-7242-4D01-9429-B0E4A23E3695}" type="presOf" srcId="{BA8AC1D8-881B-4E84-AFBA-1F28F29F996A}" destId="{19A7C12D-BE24-4B4D-95D7-29A12F50A31A}" srcOrd="0" destOrd="0" presId="urn:microsoft.com/office/officeart/2009/3/layout/HorizontalOrganizationChart"/>
    <dgm:cxn modelId="{FC8026FA-7F97-476F-B393-E30200DF3057}" srcId="{C91E5B91-2846-467A-A695-86CB1BCBAB80}" destId="{D0BD8C7B-388D-44DD-A3B3-D839019D9390}" srcOrd="2" destOrd="0" parTransId="{FE87AC98-3D22-4B17-9F21-8EA512806A64}" sibTransId="{F1066A01-64A3-4A94-A5D6-0E0420C00D99}"/>
    <dgm:cxn modelId="{E06FF615-6BD1-4CC1-B3BA-FA2216FB01B9}" type="presParOf" srcId="{F05FCBED-B596-4DCB-9042-B27018BE4B4D}" destId="{7375C264-ABA2-48EE-9C62-756241521CD9}" srcOrd="0" destOrd="0" presId="urn:microsoft.com/office/officeart/2009/3/layout/HorizontalOrganizationChart"/>
    <dgm:cxn modelId="{89BBBC47-372A-43DB-B3F0-8496B95840F5}" type="presParOf" srcId="{7375C264-ABA2-48EE-9C62-756241521CD9}" destId="{405A6079-2085-470E-9BD3-5DBC9656D09F}" srcOrd="0" destOrd="0" presId="urn:microsoft.com/office/officeart/2009/3/layout/HorizontalOrganizationChart"/>
    <dgm:cxn modelId="{46A50472-6D26-42BF-B99B-1E8A8578D5A0}" type="presParOf" srcId="{405A6079-2085-470E-9BD3-5DBC9656D09F}" destId="{20E460F2-2632-40C6-9B5F-1F47C4EC9329}" srcOrd="0" destOrd="0" presId="urn:microsoft.com/office/officeart/2009/3/layout/HorizontalOrganizationChart"/>
    <dgm:cxn modelId="{26AE91CC-F6C1-40A9-BDC1-12C9299FAEFA}" type="presParOf" srcId="{405A6079-2085-470E-9BD3-5DBC9656D09F}" destId="{FA6EAEA1-1BE2-41AA-8DE2-70D0BD4CE2B0}" srcOrd="1" destOrd="0" presId="urn:microsoft.com/office/officeart/2009/3/layout/HorizontalOrganizationChart"/>
    <dgm:cxn modelId="{00535D61-A9BE-4AD1-BF16-16D36B3C3AB2}" type="presParOf" srcId="{7375C264-ABA2-48EE-9C62-756241521CD9}" destId="{32950D19-2CE9-492A-B8CC-C88FF737E152}" srcOrd="1" destOrd="0" presId="urn:microsoft.com/office/officeart/2009/3/layout/HorizontalOrganizationChart"/>
    <dgm:cxn modelId="{1C7B41A6-0FC0-4B9A-896B-C85CF983B4CD}" type="presParOf" srcId="{32950D19-2CE9-492A-B8CC-C88FF737E152}" destId="{C75198BD-B18F-4888-B5E2-56ACC01CA389}" srcOrd="0" destOrd="0" presId="urn:microsoft.com/office/officeart/2009/3/layout/HorizontalOrganizationChart"/>
    <dgm:cxn modelId="{7F88AE67-0367-4462-82E1-9F8E91F3CDB3}" type="presParOf" srcId="{32950D19-2CE9-492A-B8CC-C88FF737E152}" destId="{8F538F5F-0056-494D-B93F-8FDAFFA5FCBD}" srcOrd="1" destOrd="0" presId="urn:microsoft.com/office/officeart/2009/3/layout/HorizontalOrganizationChart"/>
    <dgm:cxn modelId="{CB736AFB-1D28-4E1D-B8D3-14921C2823E8}" type="presParOf" srcId="{8F538F5F-0056-494D-B93F-8FDAFFA5FCBD}" destId="{165E3C94-841C-4A0D-8D4B-6F1AA3A36572}" srcOrd="0" destOrd="0" presId="urn:microsoft.com/office/officeart/2009/3/layout/HorizontalOrganizationChart"/>
    <dgm:cxn modelId="{868DA305-C1D3-46B3-A674-A8AF71ACB7BC}" type="presParOf" srcId="{165E3C94-841C-4A0D-8D4B-6F1AA3A36572}" destId="{FD35C44D-5423-490B-AFBD-004804D4D5D3}" srcOrd="0" destOrd="0" presId="urn:microsoft.com/office/officeart/2009/3/layout/HorizontalOrganizationChart"/>
    <dgm:cxn modelId="{AC5BA933-465C-4F1E-9BA4-C34C81DFA74C}" type="presParOf" srcId="{165E3C94-841C-4A0D-8D4B-6F1AA3A36572}" destId="{F96B234B-AE90-4B5F-AB34-0C5514E4D73E}" srcOrd="1" destOrd="0" presId="urn:microsoft.com/office/officeart/2009/3/layout/HorizontalOrganizationChart"/>
    <dgm:cxn modelId="{1F451CAC-3245-4C58-852D-9FA86418E121}" type="presParOf" srcId="{8F538F5F-0056-494D-B93F-8FDAFFA5FCBD}" destId="{54B77775-B0B1-4748-808E-37E2E71893ED}" srcOrd="1" destOrd="0" presId="urn:microsoft.com/office/officeart/2009/3/layout/HorizontalOrganizationChart"/>
    <dgm:cxn modelId="{6C3526E8-B152-4B89-83EC-9EAFAFD15679}" type="presParOf" srcId="{8F538F5F-0056-494D-B93F-8FDAFFA5FCBD}" destId="{A3893778-5CC7-496C-A39B-AC9C1C6F31B8}" srcOrd="2" destOrd="0" presId="urn:microsoft.com/office/officeart/2009/3/layout/HorizontalOrganizationChart"/>
    <dgm:cxn modelId="{A478C425-FEB2-40EA-8AB2-AA4A0FDAF431}" type="presParOf" srcId="{32950D19-2CE9-492A-B8CC-C88FF737E152}" destId="{B4D02796-45E4-4B6C-9D5E-E1502E61F96A}" srcOrd="2" destOrd="0" presId="urn:microsoft.com/office/officeart/2009/3/layout/HorizontalOrganizationChart"/>
    <dgm:cxn modelId="{DFD1A600-306C-4565-87F4-A4908A8C17DC}" type="presParOf" srcId="{32950D19-2CE9-492A-B8CC-C88FF737E152}" destId="{48051F6C-C8BD-4436-B5A8-C8877C186642}" srcOrd="3" destOrd="0" presId="urn:microsoft.com/office/officeart/2009/3/layout/HorizontalOrganizationChart"/>
    <dgm:cxn modelId="{68D2DE86-1052-4870-90DE-BEE32F2CFC17}" type="presParOf" srcId="{48051F6C-C8BD-4436-B5A8-C8877C186642}" destId="{0F3F9372-BF74-45D6-8368-68E4874FD089}" srcOrd="0" destOrd="0" presId="urn:microsoft.com/office/officeart/2009/3/layout/HorizontalOrganizationChart"/>
    <dgm:cxn modelId="{CE0089D8-DFB0-45B9-BC0F-9D89CBF04A25}" type="presParOf" srcId="{0F3F9372-BF74-45D6-8368-68E4874FD089}" destId="{6C1DCA6C-B52C-4735-A5C5-FC0B27648B59}" srcOrd="0" destOrd="0" presId="urn:microsoft.com/office/officeart/2009/3/layout/HorizontalOrganizationChart"/>
    <dgm:cxn modelId="{147125B8-C3B3-4401-8B8C-C951837D9A2B}" type="presParOf" srcId="{0F3F9372-BF74-45D6-8368-68E4874FD089}" destId="{3D7DCE72-BC7D-48AF-BF50-C0AF8D9CA7DF}" srcOrd="1" destOrd="0" presId="urn:microsoft.com/office/officeart/2009/3/layout/HorizontalOrganizationChart"/>
    <dgm:cxn modelId="{6ACB34F7-BBB6-47DB-B55B-EAB3EE54B2FF}" type="presParOf" srcId="{48051F6C-C8BD-4436-B5A8-C8877C186642}" destId="{32AE15A5-08B5-4162-B17F-CECA49AB3A2B}" srcOrd="1" destOrd="0" presId="urn:microsoft.com/office/officeart/2009/3/layout/HorizontalOrganizationChart"/>
    <dgm:cxn modelId="{DB9D7D18-AD56-4100-95A2-62D95F9B6F19}" type="presParOf" srcId="{48051F6C-C8BD-4436-B5A8-C8877C186642}" destId="{67F46917-3474-4BDD-BB89-D71534EEA0F7}" srcOrd="2" destOrd="0" presId="urn:microsoft.com/office/officeart/2009/3/layout/HorizontalOrganizationChart"/>
    <dgm:cxn modelId="{704E1BA1-58A0-425A-8E3D-5DCDEF244E64}" type="presParOf" srcId="{32950D19-2CE9-492A-B8CC-C88FF737E152}" destId="{04B20D52-7634-4E5E-98CA-8C424BCEA421}" srcOrd="4" destOrd="0" presId="urn:microsoft.com/office/officeart/2009/3/layout/HorizontalOrganizationChart"/>
    <dgm:cxn modelId="{8D7CD8CD-48DD-4498-8E6B-8A85B44FACEC}" type="presParOf" srcId="{32950D19-2CE9-492A-B8CC-C88FF737E152}" destId="{C4803804-2B6A-45C8-9ABB-8F66D5679F3B}" srcOrd="5" destOrd="0" presId="urn:microsoft.com/office/officeart/2009/3/layout/HorizontalOrganizationChart"/>
    <dgm:cxn modelId="{9A106646-6694-49A4-B8C6-E25488ACFEF7}" type="presParOf" srcId="{C4803804-2B6A-45C8-9ABB-8F66D5679F3B}" destId="{2B591845-4B98-4D70-8CB8-A05A566C629D}" srcOrd="0" destOrd="0" presId="urn:microsoft.com/office/officeart/2009/3/layout/HorizontalOrganizationChart"/>
    <dgm:cxn modelId="{9C9C498A-F1AB-4B30-826C-A4DCD5895B35}" type="presParOf" srcId="{2B591845-4B98-4D70-8CB8-A05A566C629D}" destId="{66A4385B-53C7-4FAD-A67E-6FFE00930478}" srcOrd="0" destOrd="0" presId="urn:microsoft.com/office/officeart/2009/3/layout/HorizontalOrganizationChart"/>
    <dgm:cxn modelId="{0C6E7E04-EF93-41D4-8D37-D845291684CB}" type="presParOf" srcId="{2B591845-4B98-4D70-8CB8-A05A566C629D}" destId="{84150E8D-C60A-46DF-99B8-E8AA3BDDDA06}" srcOrd="1" destOrd="0" presId="urn:microsoft.com/office/officeart/2009/3/layout/HorizontalOrganizationChart"/>
    <dgm:cxn modelId="{72CF88D7-9FF2-4296-8260-4403BB5FB00C}" type="presParOf" srcId="{C4803804-2B6A-45C8-9ABB-8F66D5679F3B}" destId="{E9BFCB38-49EC-455C-B46D-B08EECD9A569}" srcOrd="1" destOrd="0" presId="urn:microsoft.com/office/officeart/2009/3/layout/HorizontalOrganizationChart"/>
    <dgm:cxn modelId="{29491B45-361B-482D-86B3-BBB3515329DB}" type="presParOf" srcId="{E9BFCB38-49EC-455C-B46D-B08EECD9A569}" destId="{E8ECD6B3-0FFB-4ACE-AC57-8F071E5A8E75}" srcOrd="0" destOrd="0" presId="urn:microsoft.com/office/officeart/2009/3/layout/HorizontalOrganizationChart"/>
    <dgm:cxn modelId="{A8F7B8E9-BD77-437E-B178-50CAED96756B}" type="presParOf" srcId="{E9BFCB38-49EC-455C-B46D-B08EECD9A569}" destId="{0626A84A-0335-4AE4-A5A4-4ED0067E87B1}" srcOrd="1" destOrd="0" presId="urn:microsoft.com/office/officeart/2009/3/layout/HorizontalOrganizationChart"/>
    <dgm:cxn modelId="{5C035038-FB8F-4BA5-A649-43CB6882FCF6}" type="presParOf" srcId="{0626A84A-0335-4AE4-A5A4-4ED0067E87B1}" destId="{DE10F83A-4A13-4773-91F3-1C2830E935E3}" srcOrd="0" destOrd="0" presId="urn:microsoft.com/office/officeart/2009/3/layout/HorizontalOrganizationChart"/>
    <dgm:cxn modelId="{6FC7DA35-FED9-4FEE-B553-A84688CFBD9B}" type="presParOf" srcId="{DE10F83A-4A13-4773-91F3-1C2830E935E3}" destId="{19A7C12D-BE24-4B4D-95D7-29A12F50A31A}" srcOrd="0" destOrd="0" presId="urn:microsoft.com/office/officeart/2009/3/layout/HorizontalOrganizationChart"/>
    <dgm:cxn modelId="{33E3F58D-DFD7-40D2-B055-FB44A379ADBC}" type="presParOf" srcId="{DE10F83A-4A13-4773-91F3-1C2830E935E3}" destId="{250B6C1E-EE12-4A10-B9E1-38485E693369}" srcOrd="1" destOrd="0" presId="urn:microsoft.com/office/officeart/2009/3/layout/HorizontalOrganizationChart"/>
    <dgm:cxn modelId="{47D0811F-0052-4D00-8ABA-0DFE7F4DBBDB}" type="presParOf" srcId="{0626A84A-0335-4AE4-A5A4-4ED0067E87B1}" destId="{214A7AFC-685D-4183-A1CE-8A299623B087}" srcOrd="1" destOrd="0" presId="urn:microsoft.com/office/officeart/2009/3/layout/HorizontalOrganizationChart"/>
    <dgm:cxn modelId="{22AF7C32-1177-4817-9499-3C53F214FA72}" type="presParOf" srcId="{0626A84A-0335-4AE4-A5A4-4ED0067E87B1}" destId="{6A0EEBC8-FC4C-4231-B818-31BC832D219A}" srcOrd="2" destOrd="0" presId="urn:microsoft.com/office/officeart/2009/3/layout/HorizontalOrganizationChart"/>
    <dgm:cxn modelId="{2C23A7F2-3A44-43C2-9ABB-38FC8C29BA1B}" type="presParOf" srcId="{E9BFCB38-49EC-455C-B46D-B08EECD9A569}" destId="{EAF5BCDB-EDF8-4919-92BD-9FAE0393DDA7}" srcOrd="2" destOrd="0" presId="urn:microsoft.com/office/officeart/2009/3/layout/HorizontalOrganizationChart"/>
    <dgm:cxn modelId="{1D27FE6A-D182-438F-A019-7FB36E5088E6}" type="presParOf" srcId="{E9BFCB38-49EC-455C-B46D-B08EECD9A569}" destId="{2DBCF156-8FD6-4FE7-83BD-4A8D15811F4E}" srcOrd="3" destOrd="0" presId="urn:microsoft.com/office/officeart/2009/3/layout/HorizontalOrganizationChart"/>
    <dgm:cxn modelId="{65AFFF1A-EF6E-41A5-AF77-F135009CC134}" type="presParOf" srcId="{2DBCF156-8FD6-4FE7-83BD-4A8D15811F4E}" destId="{2E17FE73-8F22-4A99-B021-3DF6B2983F39}" srcOrd="0" destOrd="0" presId="urn:microsoft.com/office/officeart/2009/3/layout/HorizontalOrganizationChart"/>
    <dgm:cxn modelId="{E1079F9A-E5CE-49C3-B2A3-D606ACE9E793}" type="presParOf" srcId="{2E17FE73-8F22-4A99-B021-3DF6B2983F39}" destId="{11048CD2-AB99-4DB1-A8B0-40C6AB018378}" srcOrd="0" destOrd="0" presId="urn:microsoft.com/office/officeart/2009/3/layout/HorizontalOrganizationChart"/>
    <dgm:cxn modelId="{16D76CCE-56D6-4384-A582-44C12977617E}" type="presParOf" srcId="{2E17FE73-8F22-4A99-B021-3DF6B2983F39}" destId="{2FF3F59B-8CD1-4E21-AEBF-CE4043989517}" srcOrd="1" destOrd="0" presId="urn:microsoft.com/office/officeart/2009/3/layout/HorizontalOrganizationChart"/>
    <dgm:cxn modelId="{86F7D8C2-1D1F-40BE-98D0-012748274275}" type="presParOf" srcId="{2DBCF156-8FD6-4FE7-83BD-4A8D15811F4E}" destId="{5BFFC2DC-248E-4F2F-9EE7-B60D652ED592}" srcOrd="1" destOrd="0" presId="urn:microsoft.com/office/officeart/2009/3/layout/HorizontalOrganizationChart"/>
    <dgm:cxn modelId="{7C98A1B6-D71D-4EA6-8C03-E3D406BB38D4}" type="presParOf" srcId="{2DBCF156-8FD6-4FE7-83BD-4A8D15811F4E}" destId="{C3575519-9A22-4101-B746-58A6951DED25}" srcOrd="2" destOrd="0" presId="urn:microsoft.com/office/officeart/2009/3/layout/HorizontalOrganizationChart"/>
    <dgm:cxn modelId="{78A5725D-38B0-499E-BFDC-15F7F80BA697}" type="presParOf" srcId="{E9BFCB38-49EC-455C-B46D-B08EECD9A569}" destId="{4A4D3446-819E-4F41-AE91-88F83BC5C421}" srcOrd="4" destOrd="0" presId="urn:microsoft.com/office/officeart/2009/3/layout/HorizontalOrganizationChart"/>
    <dgm:cxn modelId="{D02F0A15-18FB-498F-8E6F-174FAF810F65}" type="presParOf" srcId="{E9BFCB38-49EC-455C-B46D-B08EECD9A569}" destId="{81D0B34B-7566-47DD-AD8F-9D60D5C30BDD}" srcOrd="5" destOrd="0" presId="urn:microsoft.com/office/officeart/2009/3/layout/HorizontalOrganizationChart"/>
    <dgm:cxn modelId="{613C746B-E0FD-4BA3-B441-2F3B609977D4}" type="presParOf" srcId="{81D0B34B-7566-47DD-AD8F-9D60D5C30BDD}" destId="{43BBB87F-C4CA-4715-8708-2D3604AB2391}" srcOrd="0" destOrd="0" presId="urn:microsoft.com/office/officeart/2009/3/layout/HorizontalOrganizationChart"/>
    <dgm:cxn modelId="{936331CE-0CB7-4405-B229-984E34FB6C87}" type="presParOf" srcId="{43BBB87F-C4CA-4715-8708-2D3604AB2391}" destId="{AD6BC6DF-5541-4F71-A8FE-0A79F5AEDE3F}" srcOrd="0" destOrd="0" presId="urn:microsoft.com/office/officeart/2009/3/layout/HorizontalOrganizationChart"/>
    <dgm:cxn modelId="{B2305546-1542-4BE4-9DB4-6EBD0B2D6664}" type="presParOf" srcId="{43BBB87F-C4CA-4715-8708-2D3604AB2391}" destId="{998A431C-3FF5-465B-BA25-1BAC3FE37426}" srcOrd="1" destOrd="0" presId="urn:microsoft.com/office/officeart/2009/3/layout/HorizontalOrganizationChart"/>
    <dgm:cxn modelId="{9CF25B5C-5424-4457-AC78-ACAFB4E8A810}" type="presParOf" srcId="{81D0B34B-7566-47DD-AD8F-9D60D5C30BDD}" destId="{DA0BE7E1-367D-40FC-972F-6CDB3A2563CD}" srcOrd="1" destOrd="0" presId="urn:microsoft.com/office/officeart/2009/3/layout/HorizontalOrganizationChart"/>
    <dgm:cxn modelId="{4492282E-80FD-4A07-B31D-0DA270E39C73}" type="presParOf" srcId="{81D0B34B-7566-47DD-AD8F-9D60D5C30BDD}" destId="{8D062753-0389-431B-89DD-FA08C7742B51}" srcOrd="2" destOrd="0" presId="urn:microsoft.com/office/officeart/2009/3/layout/HorizontalOrganizationChart"/>
    <dgm:cxn modelId="{440DF519-5AE7-4B98-AD43-39BB821D020E}" type="presParOf" srcId="{E9BFCB38-49EC-455C-B46D-B08EECD9A569}" destId="{4328B889-B5C1-4798-B625-B0A2871AE583}" srcOrd="6" destOrd="0" presId="urn:microsoft.com/office/officeart/2009/3/layout/HorizontalOrganizationChart"/>
    <dgm:cxn modelId="{904D4326-CFA3-47E3-80E8-F10C99B93C3A}" type="presParOf" srcId="{E9BFCB38-49EC-455C-B46D-B08EECD9A569}" destId="{E514E93A-22E7-4C22-AA1B-F99B82348D56}" srcOrd="7" destOrd="0" presId="urn:microsoft.com/office/officeart/2009/3/layout/HorizontalOrganizationChart"/>
    <dgm:cxn modelId="{5C84EA45-07E4-46BA-8FFE-FF72132BD56B}" type="presParOf" srcId="{E514E93A-22E7-4C22-AA1B-F99B82348D56}" destId="{27B5AD73-F54B-4B01-A869-B99A1A17887B}" srcOrd="0" destOrd="0" presId="urn:microsoft.com/office/officeart/2009/3/layout/HorizontalOrganizationChart"/>
    <dgm:cxn modelId="{CB2465C1-D55C-4209-A17C-8B6CC9135BC6}" type="presParOf" srcId="{27B5AD73-F54B-4B01-A869-B99A1A17887B}" destId="{AA6B703F-8A14-4E75-8B45-D7E6CAC3458F}" srcOrd="0" destOrd="0" presId="urn:microsoft.com/office/officeart/2009/3/layout/HorizontalOrganizationChart"/>
    <dgm:cxn modelId="{6543CA45-1F77-44BE-AD1F-0BE7EA1D0EBA}" type="presParOf" srcId="{27B5AD73-F54B-4B01-A869-B99A1A17887B}" destId="{4B5C3D3D-4026-45C9-ADDD-942D87D769B6}" srcOrd="1" destOrd="0" presId="urn:microsoft.com/office/officeart/2009/3/layout/HorizontalOrganizationChart"/>
    <dgm:cxn modelId="{E9D68BDA-232F-4EBC-A028-E81FFCAAF048}" type="presParOf" srcId="{E514E93A-22E7-4C22-AA1B-F99B82348D56}" destId="{53DA7A74-3E1C-4436-86F9-B8FF0A124121}" srcOrd="1" destOrd="0" presId="urn:microsoft.com/office/officeart/2009/3/layout/HorizontalOrganizationChart"/>
    <dgm:cxn modelId="{2B283B5A-DC38-4AC7-BD4E-C06DA9045C1B}" type="presParOf" srcId="{E514E93A-22E7-4C22-AA1B-F99B82348D56}" destId="{0FEECBC0-D854-4D4C-860A-2E3BEAA01937}" srcOrd="2" destOrd="0" presId="urn:microsoft.com/office/officeart/2009/3/layout/HorizontalOrganizationChart"/>
    <dgm:cxn modelId="{B80ACD1A-0592-498D-82D8-764FBDE02B30}" type="presParOf" srcId="{E9BFCB38-49EC-455C-B46D-B08EECD9A569}" destId="{5E86B53E-8EF3-4751-A164-C7CAE1FAE02F}" srcOrd="8" destOrd="0" presId="urn:microsoft.com/office/officeart/2009/3/layout/HorizontalOrganizationChart"/>
    <dgm:cxn modelId="{56C72551-683C-4B0A-A8A0-5C0DB0A0BB52}" type="presParOf" srcId="{E9BFCB38-49EC-455C-B46D-B08EECD9A569}" destId="{A57F3D4A-A6F1-4982-BDDD-4FCF969A13CB}" srcOrd="9" destOrd="0" presId="urn:microsoft.com/office/officeart/2009/3/layout/HorizontalOrganizationChart"/>
    <dgm:cxn modelId="{79C002EE-34D7-4812-B0E4-111B524A29F2}" type="presParOf" srcId="{A57F3D4A-A6F1-4982-BDDD-4FCF969A13CB}" destId="{707BC83C-7987-437A-9CF5-D4574335299B}" srcOrd="0" destOrd="0" presId="urn:microsoft.com/office/officeart/2009/3/layout/HorizontalOrganizationChart"/>
    <dgm:cxn modelId="{7BF8E55A-B678-48C3-84DA-09D80F08B698}" type="presParOf" srcId="{707BC83C-7987-437A-9CF5-D4574335299B}" destId="{5F622545-6766-4667-983A-89E1281C1450}" srcOrd="0" destOrd="0" presId="urn:microsoft.com/office/officeart/2009/3/layout/HorizontalOrganizationChart"/>
    <dgm:cxn modelId="{3BA72476-71DF-4117-9622-A052EFA64BF8}" type="presParOf" srcId="{707BC83C-7987-437A-9CF5-D4574335299B}" destId="{828AB668-C4AB-4858-A95E-C500349C2528}" srcOrd="1" destOrd="0" presId="urn:microsoft.com/office/officeart/2009/3/layout/HorizontalOrganizationChart"/>
    <dgm:cxn modelId="{CA4B62F8-3881-4C8F-A7AD-A79E21BC8D1A}" type="presParOf" srcId="{A57F3D4A-A6F1-4982-BDDD-4FCF969A13CB}" destId="{43609CAA-AB09-42AB-9A8B-4E5530B91450}" srcOrd="1" destOrd="0" presId="urn:microsoft.com/office/officeart/2009/3/layout/HorizontalOrganizationChart"/>
    <dgm:cxn modelId="{DD35DF3C-1269-4A3D-A903-3C7F29C52A64}" type="presParOf" srcId="{A57F3D4A-A6F1-4982-BDDD-4FCF969A13CB}" destId="{9AC1A8F0-FBB7-48A6-8978-4DB9E879D020}" srcOrd="2" destOrd="0" presId="urn:microsoft.com/office/officeart/2009/3/layout/HorizontalOrganizationChart"/>
    <dgm:cxn modelId="{3E0D5D9D-48A2-4927-9CE8-92EE9C3ADD8F}" type="presParOf" srcId="{E9BFCB38-49EC-455C-B46D-B08EECD9A569}" destId="{E469D4B5-CE7A-45FF-9029-00EF16CD8507}" srcOrd="10" destOrd="0" presId="urn:microsoft.com/office/officeart/2009/3/layout/HorizontalOrganizationChart"/>
    <dgm:cxn modelId="{A356F0A2-4D51-48B7-8685-66A3755E35BC}" type="presParOf" srcId="{E9BFCB38-49EC-455C-B46D-B08EECD9A569}" destId="{0FD21F73-CA5E-406C-B0F0-D3DD4B8F4128}" srcOrd="11" destOrd="0" presId="urn:microsoft.com/office/officeart/2009/3/layout/HorizontalOrganizationChart"/>
    <dgm:cxn modelId="{E65E4F48-F89B-4498-8D75-7078A4EBCBFD}" type="presParOf" srcId="{0FD21F73-CA5E-406C-B0F0-D3DD4B8F4128}" destId="{A68A9EE1-84D0-453B-BCDD-90A8497DF57C}" srcOrd="0" destOrd="0" presId="urn:microsoft.com/office/officeart/2009/3/layout/HorizontalOrganizationChart"/>
    <dgm:cxn modelId="{F53329AA-D9E7-4C0B-9E27-98FFD7FB81BA}" type="presParOf" srcId="{A68A9EE1-84D0-453B-BCDD-90A8497DF57C}" destId="{BC8DEEEC-F49B-4E57-A892-A085D8D11B26}" srcOrd="0" destOrd="0" presId="urn:microsoft.com/office/officeart/2009/3/layout/HorizontalOrganizationChart"/>
    <dgm:cxn modelId="{C452B8F4-D16C-44A6-B04C-23A06FDD0D6F}" type="presParOf" srcId="{A68A9EE1-84D0-453B-BCDD-90A8497DF57C}" destId="{C227B84F-FF42-4C94-9F07-DE1F06C154B1}" srcOrd="1" destOrd="0" presId="urn:microsoft.com/office/officeart/2009/3/layout/HorizontalOrganizationChart"/>
    <dgm:cxn modelId="{5A7D3839-29D2-414E-AF10-DEB8127D23C6}" type="presParOf" srcId="{0FD21F73-CA5E-406C-B0F0-D3DD4B8F4128}" destId="{F05A26A0-03B7-4B22-83E0-74FF55A85494}" srcOrd="1" destOrd="0" presId="urn:microsoft.com/office/officeart/2009/3/layout/HorizontalOrganizationChart"/>
    <dgm:cxn modelId="{94EA5664-CA89-4F30-BD3E-18DA875B6400}" type="presParOf" srcId="{0FD21F73-CA5E-406C-B0F0-D3DD4B8F4128}" destId="{033CFD51-4F16-4544-B9D8-2A5828D75C68}" srcOrd="2" destOrd="0" presId="urn:microsoft.com/office/officeart/2009/3/layout/HorizontalOrganizationChart"/>
    <dgm:cxn modelId="{89194807-A05F-4891-8C5A-6100FBF11834}" type="presParOf" srcId="{C4803804-2B6A-45C8-9ABB-8F66D5679F3B}" destId="{62CF03C9-73FF-4395-AE43-88C31762F9A8}" srcOrd="2" destOrd="0" presId="urn:microsoft.com/office/officeart/2009/3/layout/HorizontalOrganizationChart"/>
    <dgm:cxn modelId="{1AF31168-6110-4BDD-8309-0CCE02DEEF53}" type="presParOf" srcId="{7375C264-ABA2-48EE-9C62-756241521CD9}" destId="{6548B80F-7AC5-408A-A8C5-C3B61BFC80A8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D965451C-F72A-4AF9-8D9D-7569A12930F9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F4A2F901-5218-45AA-BCB3-69E7D8323657}">
      <dgm:prSet/>
      <dgm:spPr/>
      <dgm:t>
        <a:bodyPr/>
        <a:lstStyle/>
        <a:p>
          <a:pPr rtl="0"/>
          <a:r>
            <a:rPr lang="es-MX">
              <a:latin typeface="Arial Narrow" panose="020B0606020202030204" pitchFamily="34" charset="0"/>
            </a:rPr>
            <a:t>Las resoluciones del Instituto podrán:</a:t>
          </a:r>
        </a:p>
      </dgm:t>
    </dgm:pt>
    <dgm:pt modelId="{D877C0FF-0AF1-4192-8BA5-15389EEF875C}" type="parTrans" cxnId="{FAD855F9-1A7F-4ACE-B80C-7EAD762CF04D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9B3BABF-AE87-4AED-847F-41A0A2458E2B}" type="sibTrans" cxnId="{FAD855F9-1A7F-4ACE-B80C-7EAD762CF04D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D3F541E8-8CAA-4547-9589-D65F4962869E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Sobreseer o desechar el recurso</a:t>
          </a:r>
        </a:p>
      </dgm:t>
    </dgm:pt>
    <dgm:pt modelId="{9AD28463-B289-4E53-B2A5-7E0CDBCDAFB4}" type="parTrans" cxnId="{A2FFA634-1A62-4B14-BA5C-1B5CC753C86B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4DB55442-5AF8-49E9-8224-A09A4827ABFA}" type="sibTrans" cxnId="{A2FFA634-1A62-4B14-BA5C-1B5CC753C86B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69323C0E-45EA-4653-8720-FF6547F15438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Confirmar la resolución del Organismo garante</a:t>
          </a:r>
        </a:p>
      </dgm:t>
    </dgm:pt>
    <dgm:pt modelId="{00456334-D9F2-47B0-B0D9-D603B80CD764}" type="parTrans" cxnId="{4BFC19D9-76B9-4C65-824D-192F98F7F31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AE592667-1A62-42D8-A694-4531D4D4ED89}" type="sibTrans" cxnId="{4BFC19D9-76B9-4C65-824D-192F98F7F31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297A0F11-363B-4473-88CB-77B118819914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Revocar o modificar la resolución del Organismo garante</a:t>
          </a:r>
        </a:p>
      </dgm:t>
    </dgm:pt>
    <dgm:pt modelId="{90703E71-83F7-4FEC-8FB8-9418EEAAC5CC}" type="parTrans" cxnId="{B361FB3B-207D-4FF7-ACF9-5CB2DFF6F92F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282FF107-6475-477E-B8DB-89EC515F32CB}" type="sibTrans" cxnId="{B361FB3B-207D-4FF7-ACF9-5CB2DFF6F92F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3DA8115C-78A1-46AD-B2E6-3BF8FC44D30D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Ordenar la entrega de los DP en caso de omisión del R</a:t>
          </a:r>
        </a:p>
      </dgm:t>
    </dgm:pt>
    <dgm:pt modelId="{35D941B7-B8B8-482F-97CA-32B5842DE6BF}" type="parTrans" cxnId="{F1F0F8B7-583A-4EC0-B19F-88C8E209582C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C6C92FDF-4661-4006-9E26-9DDC081CB0E8}" type="sibTrans" cxnId="{F1F0F8B7-583A-4EC0-B19F-88C8E209582C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FBC20842-635F-43B0-B297-93FE33558900}" type="pres">
      <dgm:prSet presAssocID="{D965451C-F72A-4AF9-8D9D-7569A12930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AAE91DA-F315-44E5-84E3-07226FC3C51E}" type="pres">
      <dgm:prSet presAssocID="{F4A2F901-5218-45AA-BCB3-69E7D8323657}" presName="hierRoot1" presStyleCnt="0">
        <dgm:presLayoutVars>
          <dgm:hierBranch val="init"/>
        </dgm:presLayoutVars>
      </dgm:prSet>
      <dgm:spPr/>
    </dgm:pt>
    <dgm:pt modelId="{9D5812DA-04AD-4DFB-8909-4A6A92EA328B}" type="pres">
      <dgm:prSet presAssocID="{F4A2F901-5218-45AA-BCB3-69E7D8323657}" presName="rootComposite1" presStyleCnt="0"/>
      <dgm:spPr/>
    </dgm:pt>
    <dgm:pt modelId="{9BE377CE-D3B7-4AD7-A16A-6EF9B5A7979C}" type="pres">
      <dgm:prSet presAssocID="{F4A2F901-5218-45AA-BCB3-69E7D8323657}" presName="rootText1" presStyleLbl="node0" presStyleIdx="0" presStyleCnt="1">
        <dgm:presLayoutVars>
          <dgm:chPref val="3"/>
        </dgm:presLayoutVars>
      </dgm:prSet>
      <dgm:spPr/>
    </dgm:pt>
    <dgm:pt modelId="{CEAAFA17-E393-4BD8-A8AD-BB4538A98BC6}" type="pres">
      <dgm:prSet presAssocID="{F4A2F901-5218-45AA-BCB3-69E7D8323657}" presName="rootConnector1" presStyleLbl="node1" presStyleIdx="0" presStyleCnt="0"/>
      <dgm:spPr/>
    </dgm:pt>
    <dgm:pt modelId="{10E03B47-D712-4EBB-BC4C-84EBDE997709}" type="pres">
      <dgm:prSet presAssocID="{F4A2F901-5218-45AA-BCB3-69E7D8323657}" presName="hierChild2" presStyleCnt="0"/>
      <dgm:spPr/>
    </dgm:pt>
    <dgm:pt modelId="{2A6A5C5A-4AC3-4DA4-9005-FCF8782C1B9F}" type="pres">
      <dgm:prSet presAssocID="{9AD28463-B289-4E53-B2A5-7E0CDBCDAFB4}" presName="Name37" presStyleLbl="parChTrans1D2" presStyleIdx="0" presStyleCnt="4"/>
      <dgm:spPr/>
    </dgm:pt>
    <dgm:pt modelId="{C5A6D4E9-408C-48A1-A66A-3961EF1CC15A}" type="pres">
      <dgm:prSet presAssocID="{D3F541E8-8CAA-4547-9589-D65F4962869E}" presName="hierRoot2" presStyleCnt="0">
        <dgm:presLayoutVars>
          <dgm:hierBranch val="init"/>
        </dgm:presLayoutVars>
      </dgm:prSet>
      <dgm:spPr/>
    </dgm:pt>
    <dgm:pt modelId="{6A719DDC-20CD-409A-9BBB-F732C9325BB2}" type="pres">
      <dgm:prSet presAssocID="{D3F541E8-8CAA-4547-9589-D65F4962869E}" presName="rootComposite" presStyleCnt="0"/>
      <dgm:spPr/>
    </dgm:pt>
    <dgm:pt modelId="{9D6803D8-FEA6-4924-B0CC-77ACA5358E90}" type="pres">
      <dgm:prSet presAssocID="{D3F541E8-8CAA-4547-9589-D65F4962869E}" presName="rootText" presStyleLbl="node2" presStyleIdx="0" presStyleCnt="4">
        <dgm:presLayoutVars>
          <dgm:chPref val="3"/>
        </dgm:presLayoutVars>
      </dgm:prSet>
      <dgm:spPr/>
    </dgm:pt>
    <dgm:pt modelId="{140C5B25-A25E-429F-839D-3877D67F3DA8}" type="pres">
      <dgm:prSet presAssocID="{D3F541E8-8CAA-4547-9589-D65F4962869E}" presName="rootConnector" presStyleLbl="node2" presStyleIdx="0" presStyleCnt="4"/>
      <dgm:spPr/>
    </dgm:pt>
    <dgm:pt modelId="{24FF15D2-CC1A-436E-A50F-9A1D8B3E1783}" type="pres">
      <dgm:prSet presAssocID="{D3F541E8-8CAA-4547-9589-D65F4962869E}" presName="hierChild4" presStyleCnt="0"/>
      <dgm:spPr/>
    </dgm:pt>
    <dgm:pt modelId="{7A0442BE-9352-46F0-8475-5A8A25D92DE9}" type="pres">
      <dgm:prSet presAssocID="{D3F541E8-8CAA-4547-9589-D65F4962869E}" presName="hierChild5" presStyleCnt="0"/>
      <dgm:spPr/>
    </dgm:pt>
    <dgm:pt modelId="{9B3F860D-53AF-4D7A-AB6A-C9E814004960}" type="pres">
      <dgm:prSet presAssocID="{00456334-D9F2-47B0-B0D9-D603B80CD764}" presName="Name37" presStyleLbl="parChTrans1D2" presStyleIdx="1" presStyleCnt="4"/>
      <dgm:spPr/>
    </dgm:pt>
    <dgm:pt modelId="{7594B0B7-23CD-44A0-B0CA-C731D8CF96F5}" type="pres">
      <dgm:prSet presAssocID="{69323C0E-45EA-4653-8720-FF6547F15438}" presName="hierRoot2" presStyleCnt="0">
        <dgm:presLayoutVars>
          <dgm:hierBranch val="init"/>
        </dgm:presLayoutVars>
      </dgm:prSet>
      <dgm:spPr/>
    </dgm:pt>
    <dgm:pt modelId="{3323A0CF-091C-4085-B306-332B262A6072}" type="pres">
      <dgm:prSet presAssocID="{69323C0E-45EA-4653-8720-FF6547F15438}" presName="rootComposite" presStyleCnt="0"/>
      <dgm:spPr/>
    </dgm:pt>
    <dgm:pt modelId="{FE121FCB-1575-4B30-B993-5AAEBC58466A}" type="pres">
      <dgm:prSet presAssocID="{69323C0E-45EA-4653-8720-FF6547F15438}" presName="rootText" presStyleLbl="node2" presStyleIdx="1" presStyleCnt="4">
        <dgm:presLayoutVars>
          <dgm:chPref val="3"/>
        </dgm:presLayoutVars>
      </dgm:prSet>
      <dgm:spPr/>
    </dgm:pt>
    <dgm:pt modelId="{A7C21129-6E12-407A-9375-99A4C808C24B}" type="pres">
      <dgm:prSet presAssocID="{69323C0E-45EA-4653-8720-FF6547F15438}" presName="rootConnector" presStyleLbl="node2" presStyleIdx="1" presStyleCnt="4"/>
      <dgm:spPr/>
    </dgm:pt>
    <dgm:pt modelId="{097AC39E-845D-453D-BCAA-7A3707FC7349}" type="pres">
      <dgm:prSet presAssocID="{69323C0E-45EA-4653-8720-FF6547F15438}" presName="hierChild4" presStyleCnt="0"/>
      <dgm:spPr/>
    </dgm:pt>
    <dgm:pt modelId="{054F631D-B36F-43AE-99B0-DE37C15A18A5}" type="pres">
      <dgm:prSet presAssocID="{69323C0E-45EA-4653-8720-FF6547F15438}" presName="hierChild5" presStyleCnt="0"/>
      <dgm:spPr/>
    </dgm:pt>
    <dgm:pt modelId="{C90126B6-E675-4ABF-A59F-8E2BDF5F056F}" type="pres">
      <dgm:prSet presAssocID="{90703E71-83F7-4FEC-8FB8-9418EEAAC5CC}" presName="Name37" presStyleLbl="parChTrans1D2" presStyleIdx="2" presStyleCnt="4"/>
      <dgm:spPr/>
    </dgm:pt>
    <dgm:pt modelId="{C390F24D-36AF-447F-8FC9-1CCEE4E9B1EF}" type="pres">
      <dgm:prSet presAssocID="{297A0F11-363B-4473-88CB-77B118819914}" presName="hierRoot2" presStyleCnt="0">
        <dgm:presLayoutVars>
          <dgm:hierBranch val="init"/>
        </dgm:presLayoutVars>
      </dgm:prSet>
      <dgm:spPr/>
    </dgm:pt>
    <dgm:pt modelId="{550DBDBF-8FF1-4432-881E-190D94EC9637}" type="pres">
      <dgm:prSet presAssocID="{297A0F11-363B-4473-88CB-77B118819914}" presName="rootComposite" presStyleCnt="0"/>
      <dgm:spPr/>
    </dgm:pt>
    <dgm:pt modelId="{D2A73F89-7460-4C19-8702-9A62FE3ECB11}" type="pres">
      <dgm:prSet presAssocID="{297A0F11-363B-4473-88CB-77B118819914}" presName="rootText" presStyleLbl="node2" presStyleIdx="2" presStyleCnt="4">
        <dgm:presLayoutVars>
          <dgm:chPref val="3"/>
        </dgm:presLayoutVars>
      </dgm:prSet>
      <dgm:spPr/>
    </dgm:pt>
    <dgm:pt modelId="{A5A52A0F-F200-402F-A628-21A84249517B}" type="pres">
      <dgm:prSet presAssocID="{297A0F11-363B-4473-88CB-77B118819914}" presName="rootConnector" presStyleLbl="node2" presStyleIdx="2" presStyleCnt="4"/>
      <dgm:spPr/>
    </dgm:pt>
    <dgm:pt modelId="{BDB37847-B23A-4FB6-AB79-FD46C07FE73D}" type="pres">
      <dgm:prSet presAssocID="{297A0F11-363B-4473-88CB-77B118819914}" presName="hierChild4" presStyleCnt="0"/>
      <dgm:spPr/>
    </dgm:pt>
    <dgm:pt modelId="{B5F9FD16-9CDB-4753-8C9D-0B60DB8BF113}" type="pres">
      <dgm:prSet presAssocID="{297A0F11-363B-4473-88CB-77B118819914}" presName="hierChild5" presStyleCnt="0"/>
      <dgm:spPr/>
    </dgm:pt>
    <dgm:pt modelId="{434082F8-A508-411E-AF86-3F92B8E6E6B5}" type="pres">
      <dgm:prSet presAssocID="{35D941B7-B8B8-482F-97CA-32B5842DE6BF}" presName="Name37" presStyleLbl="parChTrans1D2" presStyleIdx="3" presStyleCnt="4"/>
      <dgm:spPr/>
    </dgm:pt>
    <dgm:pt modelId="{442694DE-0B1D-4F1C-8A30-B5FA120DCDBD}" type="pres">
      <dgm:prSet presAssocID="{3DA8115C-78A1-46AD-B2E6-3BF8FC44D30D}" presName="hierRoot2" presStyleCnt="0">
        <dgm:presLayoutVars>
          <dgm:hierBranch val="init"/>
        </dgm:presLayoutVars>
      </dgm:prSet>
      <dgm:spPr/>
    </dgm:pt>
    <dgm:pt modelId="{E81DE705-848D-4841-9BE1-D3241D051524}" type="pres">
      <dgm:prSet presAssocID="{3DA8115C-78A1-46AD-B2E6-3BF8FC44D30D}" presName="rootComposite" presStyleCnt="0"/>
      <dgm:spPr/>
    </dgm:pt>
    <dgm:pt modelId="{CD0B4A4C-02C8-4A3B-B002-0470C5F0169A}" type="pres">
      <dgm:prSet presAssocID="{3DA8115C-78A1-46AD-B2E6-3BF8FC44D30D}" presName="rootText" presStyleLbl="node2" presStyleIdx="3" presStyleCnt="4">
        <dgm:presLayoutVars>
          <dgm:chPref val="3"/>
        </dgm:presLayoutVars>
      </dgm:prSet>
      <dgm:spPr/>
    </dgm:pt>
    <dgm:pt modelId="{653688D8-EE7D-43EF-8424-09E138735D85}" type="pres">
      <dgm:prSet presAssocID="{3DA8115C-78A1-46AD-B2E6-3BF8FC44D30D}" presName="rootConnector" presStyleLbl="node2" presStyleIdx="3" presStyleCnt="4"/>
      <dgm:spPr/>
    </dgm:pt>
    <dgm:pt modelId="{C7BA93B7-33B9-4BC3-B48F-A60D620DBD77}" type="pres">
      <dgm:prSet presAssocID="{3DA8115C-78A1-46AD-B2E6-3BF8FC44D30D}" presName="hierChild4" presStyleCnt="0"/>
      <dgm:spPr/>
    </dgm:pt>
    <dgm:pt modelId="{A3D35712-9A20-4E01-B87D-82D909289040}" type="pres">
      <dgm:prSet presAssocID="{3DA8115C-78A1-46AD-B2E6-3BF8FC44D30D}" presName="hierChild5" presStyleCnt="0"/>
      <dgm:spPr/>
    </dgm:pt>
    <dgm:pt modelId="{515C261E-9244-4B80-84A6-AADA76F907E4}" type="pres">
      <dgm:prSet presAssocID="{F4A2F901-5218-45AA-BCB3-69E7D8323657}" presName="hierChild3" presStyleCnt="0"/>
      <dgm:spPr/>
    </dgm:pt>
  </dgm:ptLst>
  <dgm:cxnLst>
    <dgm:cxn modelId="{8589FF17-C974-4CA0-BB0C-E9492AAD0A61}" type="presOf" srcId="{3DA8115C-78A1-46AD-B2E6-3BF8FC44D30D}" destId="{653688D8-EE7D-43EF-8424-09E138735D85}" srcOrd="1" destOrd="0" presId="urn:microsoft.com/office/officeart/2005/8/layout/orgChart1"/>
    <dgm:cxn modelId="{0DD17329-D20C-400F-BF83-C45C874A2850}" type="presOf" srcId="{69323C0E-45EA-4653-8720-FF6547F15438}" destId="{A7C21129-6E12-407A-9375-99A4C808C24B}" srcOrd="1" destOrd="0" presId="urn:microsoft.com/office/officeart/2005/8/layout/orgChart1"/>
    <dgm:cxn modelId="{416E6E2F-0651-4382-8505-7AD0278607AC}" type="presOf" srcId="{00456334-D9F2-47B0-B0D9-D603B80CD764}" destId="{9B3F860D-53AF-4D7A-AB6A-C9E814004960}" srcOrd="0" destOrd="0" presId="urn:microsoft.com/office/officeart/2005/8/layout/orgChart1"/>
    <dgm:cxn modelId="{A2FFA634-1A62-4B14-BA5C-1B5CC753C86B}" srcId="{F4A2F901-5218-45AA-BCB3-69E7D8323657}" destId="{D3F541E8-8CAA-4547-9589-D65F4962869E}" srcOrd="0" destOrd="0" parTransId="{9AD28463-B289-4E53-B2A5-7E0CDBCDAFB4}" sibTransId="{4DB55442-5AF8-49E9-8224-A09A4827ABFA}"/>
    <dgm:cxn modelId="{20D44836-6951-4A30-B402-5EC87188963C}" type="presOf" srcId="{3DA8115C-78A1-46AD-B2E6-3BF8FC44D30D}" destId="{CD0B4A4C-02C8-4A3B-B002-0470C5F0169A}" srcOrd="0" destOrd="0" presId="urn:microsoft.com/office/officeart/2005/8/layout/orgChart1"/>
    <dgm:cxn modelId="{B361FB3B-207D-4FF7-ACF9-5CB2DFF6F92F}" srcId="{F4A2F901-5218-45AA-BCB3-69E7D8323657}" destId="{297A0F11-363B-4473-88CB-77B118819914}" srcOrd="2" destOrd="0" parTransId="{90703E71-83F7-4FEC-8FB8-9418EEAAC5CC}" sibTransId="{282FF107-6475-477E-B8DB-89EC515F32CB}"/>
    <dgm:cxn modelId="{7B445A44-A695-44B1-9CD4-AED8A907B9F5}" type="presOf" srcId="{F4A2F901-5218-45AA-BCB3-69E7D8323657}" destId="{CEAAFA17-E393-4BD8-A8AD-BB4538A98BC6}" srcOrd="1" destOrd="0" presId="urn:microsoft.com/office/officeart/2005/8/layout/orgChart1"/>
    <dgm:cxn modelId="{6B300D69-84DE-49BF-AD49-3F302B4E282B}" type="presOf" srcId="{9AD28463-B289-4E53-B2A5-7E0CDBCDAFB4}" destId="{2A6A5C5A-4AC3-4DA4-9005-FCF8782C1B9F}" srcOrd="0" destOrd="0" presId="urn:microsoft.com/office/officeart/2005/8/layout/orgChart1"/>
    <dgm:cxn modelId="{DB14C66F-3B5A-4873-8AE3-F6819FD22F35}" type="presOf" srcId="{297A0F11-363B-4473-88CB-77B118819914}" destId="{A5A52A0F-F200-402F-A628-21A84249517B}" srcOrd="1" destOrd="0" presId="urn:microsoft.com/office/officeart/2005/8/layout/orgChart1"/>
    <dgm:cxn modelId="{756CF171-210C-4E16-B6BE-7808ECEB20B1}" type="presOf" srcId="{90703E71-83F7-4FEC-8FB8-9418EEAAC5CC}" destId="{C90126B6-E675-4ABF-A59F-8E2BDF5F056F}" srcOrd="0" destOrd="0" presId="urn:microsoft.com/office/officeart/2005/8/layout/orgChart1"/>
    <dgm:cxn modelId="{F32CB676-97FA-432F-9052-A5670EBD2431}" type="presOf" srcId="{F4A2F901-5218-45AA-BCB3-69E7D8323657}" destId="{9BE377CE-D3B7-4AD7-A16A-6EF9B5A7979C}" srcOrd="0" destOrd="0" presId="urn:microsoft.com/office/officeart/2005/8/layout/orgChart1"/>
    <dgm:cxn modelId="{5FC01C87-4644-4951-A51D-3440F3D19C30}" type="presOf" srcId="{297A0F11-363B-4473-88CB-77B118819914}" destId="{D2A73F89-7460-4C19-8702-9A62FE3ECB11}" srcOrd="0" destOrd="0" presId="urn:microsoft.com/office/officeart/2005/8/layout/orgChart1"/>
    <dgm:cxn modelId="{26B22588-EAE5-46B9-89A4-630788AFDD32}" type="presOf" srcId="{D965451C-F72A-4AF9-8D9D-7569A12930F9}" destId="{FBC20842-635F-43B0-B297-93FE33558900}" srcOrd="0" destOrd="0" presId="urn:microsoft.com/office/officeart/2005/8/layout/orgChart1"/>
    <dgm:cxn modelId="{4987998A-C5BB-4C93-AF8D-793CC348591C}" type="presOf" srcId="{35D941B7-B8B8-482F-97CA-32B5842DE6BF}" destId="{434082F8-A508-411E-AF86-3F92B8E6E6B5}" srcOrd="0" destOrd="0" presId="urn:microsoft.com/office/officeart/2005/8/layout/orgChart1"/>
    <dgm:cxn modelId="{8C981FB3-9E6D-41A0-BADF-E5DD9959C22A}" type="presOf" srcId="{D3F541E8-8CAA-4547-9589-D65F4962869E}" destId="{9D6803D8-FEA6-4924-B0CC-77ACA5358E90}" srcOrd="0" destOrd="0" presId="urn:microsoft.com/office/officeart/2005/8/layout/orgChart1"/>
    <dgm:cxn modelId="{F1F0F8B7-583A-4EC0-B19F-88C8E209582C}" srcId="{F4A2F901-5218-45AA-BCB3-69E7D8323657}" destId="{3DA8115C-78A1-46AD-B2E6-3BF8FC44D30D}" srcOrd="3" destOrd="0" parTransId="{35D941B7-B8B8-482F-97CA-32B5842DE6BF}" sibTransId="{C6C92FDF-4661-4006-9E26-9DDC081CB0E8}"/>
    <dgm:cxn modelId="{823864CF-5D41-4B4C-BDA4-2B830086003A}" type="presOf" srcId="{D3F541E8-8CAA-4547-9589-D65F4962869E}" destId="{140C5B25-A25E-429F-839D-3877D67F3DA8}" srcOrd="1" destOrd="0" presId="urn:microsoft.com/office/officeart/2005/8/layout/orgChart1"/>
    <dgm:cxn modelId="{4BFC19D9-76B9-4C65-824D-192F98F7F315}" srcId="{F4A2F901-5218-45AA-BCB3-69E7D8323657}" destId="{69323C0E-45EA-4653-8720-FF6547F15438}" srcOrd="1" destOrd="0" parTransId="{00456334-D9F2-47B0-B0D9-D603B80CD764}" sibTransId="{AE592667-1A62-42D8-A694-4531D4D4ED89}"/>
    <dgm:cxn modelId="{89E64CE8-3F5F-412F-9078-DAC0C176C60A}" type="presOf" srcId="{69323C0E-45EA-4653-8720-FF6547F15438}" destId="{FE121FCB-1575-4B30-B993-5AAEBC58466A}" srcOrd="0" destOrd="0" presId="urn:microsoft.com/office/officeart/2005/8/layout/orgChart1"/>
    <dgm:cxn modelId="{FAD855F9-1A7F-4ACE-B80C-7EAD762CF04D}" srcId="{D965451C-F72A-4AF9-8D9D-7569A12930F9}" destId="{F4A2F901-5218-45AA-BCB3-69E7D8323657}" srcOrd="0" destOrd="0" parTransId="{D877C0FF-0AF1-4192-8BA5-15389EEF875C}" sibTransId="{79B3BABF-AE87-4AED-847F-41A0A2458E2B}"/>
    <dgm:cxn modelId="{535FC246-DB12-4FD6-A160-CF04DDB2EB05}" type="presParOf" srcId="{FBC20842-635F-43B0-B297-93FE33558900}" destId="{BAAE91DA-F315-44E5-84E3-07226FC3C51E}" srcOrd="0" destOrd="0" presId="urn:microsoft.com/office/officeart/2005/8/layout/orgChart1"/>
    <dgm:cxn modelId="{EE9ED3BF-E9DA-4A9E-9FAF-9E6A523F01E4}" type="presParOf" srcId="{BAAE91DA-F315-44E5-84E3-07226FC3C51E}" destId="{9D5812DA-04AD-4DFB-8909-4A6A92EA328B}" srcOrd="0" destOrd="0" presId="urn:microsoft.com/office/officeart/2005/8/layout/orgChart1"/>
    <dgm:cxn modelId="{D3830B65-120F-4DA3-A372-B4D7458550EC}" type="presParOf" srcId="{9D5812DA-04AD-4DFB-8909-4A6A92EA328B}" destId="{9BE377CE-D3B7-4AD7-A16A-6EF9B5A7979C}" srcOrd="0" destOrd="0" presId="urn:microsoft.com/office/officeart/2005/8/layout/orgChart1"/>
    <dgm:cxn modelId="{DCA9090A-A56F-458A-968B-03630344A5B0}" type="presParOf" srcId="{9D5812DA-04AD-4DFB-8909-4A6A92EA328B}" destId="{CEAAFA17-E393-4BD8-A8AD-BB4538A98BC6}" srcOrd="1" destOrd="0" presId="urn:microsoft.com/office/officeart/2005/8/layout/orgChart1"/>
    <dgm:cxn modelId="{6B4A259F-7BDA-4204-8A94-C39F5836B729}" type="presParOf" srcId="{BAAE91DA-F315-44E5-84E3-07226FC3C51E}" destId="{10E03B47-D712-4EBB-BC4C-84EBDE997709}" srcOrd="1" destOrd="0" presId="urn:microsoft.com/office/officeart/2005/8/layout/orgChart1"/>
    <dgm:cxn modelId="{5DF8E4D6-F6ED-4C80-935D-CA269F3D23F3}" type="presParOf" srcId="{10E03B47-D712-4EBB-BC4C-84EBDE997709}" destId="{2A6A5C5A-4AC3-4DA4-9005-FCF8782C1B9F}" srcOrd="0" destOrd="0" presId="urn:microsoft.com/office/officeart/2005/8/layout/orgChart1"/>
    <dgm:cxn modelId="{6FE2147A-7CDC-4D07-8477-91EB624906B1}" type="presParOf" srcId="{10E03B47-D712-4EBB-BC4C-84EBDE997709}" destId="{C5A6D4E9-408C-48A1-A66A-3961EF1CC15A}" srcOrd="1" destOrd="0" presId="urn:microsoft.com/office/officeart/2005/8/layout/orgChart1"/>
    <dgm:cxn modelId="{0F556868-1B89-4C33-A55B-5FF1B3A83287}" type="presParOf" srcId="{C5A6D4E9-408C-48A1-A66A-3961EF1CC15A}" destId="{6A719DDC-20CD-409A-9BBB-F732C9325BB2}" srcOrd="0" destOrd="0" presId="urn:microsoft.com/office/officeart/2005/8/layout/orgChart1"/>
    <dgm:cxn modelId="{603C2324-00F5-4EA2-A828-EA37E247696A}" type="presParOf" srcId="{6A719DDC-20CD-409A-9BBB-F732C9325BB2}" destId="{9D6803D8-FEA6-4924-B0CC-77ACA5358E90}" srcOrd="0" destOrd="0" presId="urn:microsoft.com/office/officeart/2005/8/layout/orgChart1"/>
    <dgm:cxn modelId="{1727AB90-8A29-46A9-8F78-4B32DD039A00}" type="presParOf" srcId="{6A719DDC-20CD-409A-9BBB-F732C9325BB2}" destId="{140C5B25-A25E-429F-839D-3877D67F3DA8}" srcOrd="1" destOrd="0" presId="urn:microsoft.com/office/officeart/2005/8/layout/orgChart1"/>
    <dgm:cxn modelId="{F9D2263F-198E-4DC1-9FB2-9BF27150375D}" type="presParOf" srcId="{C5A6D4E9-408C-48A1-A66A-3961EF1CC15A}" destId="{24FF15D2-CC1A-436E-A50F-9A1D8B3E1783}" srcOrd="1" destOrd="0" presId="urn:microsoft.com/office/officeart/2005/8/layout/orgChart1"/>
    <dgm:cxn modelId="{428537E8-5B68-459B-A2EC-07526BD36FF8}" type="presParOf" srcId="{C5A6D4E9-408C-48A1-A66A-3961EF1CC15A}" destId="{7A0442BE-9352-46F0-8475-5A8A25D92DE9}" srcOrd="2" destOrd="0" presId="urn:microsoft.com/office/officeart/2005/8/layout/orgChart1"/>
    <dgm:cxn modelId="{466E62C3-FD6A-4356-A808-D86BEE6D3EB7}" type="presParOf" srcId="{10E03B47-D712-4EBB-BC4C-84EBDE997709}" destId="{9B3F860D-53AF-4D7A-AB6A-C9E814004960}" srcOrd="2" destOrd="0" presId="urn:microsoft.com/office/officeart/2005/8/layout/orgChart1"/>
    <dgm:cxn modelId="{333E95B0-CFF7-4405-B054-77A6DD7C88E3}" type="presParOf" srcId="{10E03B47-D712-4EBB-BC4C-84EBDE997709}" destId="{7594B0B7-23CD-44A0-B0CA-C731D8CF96F5}" srcOrd="3" destOrd="0" presId="urn:microsoft.com/office/officeart/2005/8/layout/orgChart1"/>
    <dgm:cxn modelId="{1B59554A-858B-4B9C-86D7-072B4A32082A}" type="presParOf" srcId="{7594B0B7-23CD-44A0-B0CA-C731D8CF96F5}" destId="{3323A0CF-091C-4085-B306-332B262A6072}" srcOrd="0" destOrd="0" presId="urn:microsoft.com/office/officeart/2005/8/layout/orgChart1"/>
    <dgm:cxn modelId="{865D7C05-2B45-44C0-BE44-C9EFB052B9D3}" type="presParOf" srcId="{3323A0CF-091C-4085-B306-332B262A6072}" destId="{FE121FCB-1575-4B30-B993-5AAEBC58466A}" srcOrd="0" destOrd="0" presId="urn:microsoft.com/office/officeart/2005/8/layout/orgChart1"/>
    <dgm:cxn modelId="{49AA11E8-88AC-4F36-819E-3879EAE936E9}" type="presParOf" srcId="{3323A0CF-091C-4085-B306-332B262A6072}" destId="{A7C21129-6E12-407A-9375-99A4C808C24B}" srcOrd="1" destOrd="0" presId="urn:microsoft.com/office/officeart/2005/8/layout/orgChart1"/>
    <dgm:cxn modelId="{1B56D66E-ABE1-4CF1-8EA3-FF42C30940BD}" type="presParOf" srcId="{7594B0B7-23CD-44A0-B0CA-C731D8CF96F5}" destId="{097AC39E-845D-453D-BCAA-7A3707FC7349}" srcOrd="1" destOrd="0" presId="urn:microsoft.com/office/officeart/2005/8/layout/orgChart1"/>
    <dgm:cxn modelId="{063B23E2-0874-43BE-8ACE-E614F74E2836}" type="presParOf" srcId="{7594B0B7-23CD-44A0-B0CA-C731D8CF96F5}" destId="{054F631D-B36F-43AE-99B0-DE37C15A18A5}" srcOrd="2" destOrd="0" presId="urn:microsoft.com/office/officeart/2005/8/layout/orgChart1"/>
    <dgm:cxn modelId="{9366D0D2-7799-4E00-ADF9-797DF716687E}" type="presParOf" srcId="{10E03B47-D712-4EBB-BC4C-84EBDE997709}" destId="{C90126B6-E675-4ABF-A59F-8E2BDF5F056F}" srcOrd="4" destOrd="0" presId="urn:microsoft.com/office/officeart/2005/8/layout/orgChart1"/>
    <dgm:cxn modelId="{804FFA01-A754-458E-93B9-194097FF95FD}" type="presParOf" srcId="{10E03B47-D712-4EBB-BC4C-84EBDE997709}" destId="{C390F24D-36AF-447F-8FC9-1CCEE4E9B1EF}" srcOrd="5" destOrd="0" presId="urn:microsoft.com/office/officeart/2005/8/layout/orgChart1"/>
    <dgm:cxn modelId="{DC4239C4-2694-4142-8BBF-0909DAB608DA}" type="presParOf" srcId="{C390F24D-36AF-447F-8FC9-1CCEE4E9B1EF}" destId="{550DBDBF-8FF1-4432-881E-190D94EC9637}" srcOrd="0" destOrd="0" presId="urn:microsoft.com/office/officeart/2005/8/layout/orgChart1"/>
    <dgm:cxn modelId="{5E527100-F677-4124-A748-95B47C47F032}" type="presParOf" srcId="{550DBDBF-8FF1-4432-881E-190D94EC9637}" destId="{D2A73F89-7460-4C19-8702-9A62FE3ECB11}" srcOrd="0" destOrd="0" presId="urn:microsoft.com/office/officeart/2005/8/layout/orgChart1"/>
    <dgm:cxn modelId="{0A5DB394-5EB0-4C98-928C-EE9913ED257D}" type="presParOf" srcId="{550DBDBF-8FF1-4432-881E-190D94EC9637}" destId="{A5A52A0F-F200-402F-A628-21A84249517B}" srcOrd="1" destOrd="0" presId="urn:microsoft.com/office/officeart/2005/8/layout/orgChart1"/>
    <dgm:cxn modelId="{74E29A09-32A7-4C26-8543-5D5EABB32246}" type="presParOf" srcId="{C390F24D-36AF-447F-8FC9-1CCEE4E9B1EF}" destId="{BDB37847-B23A-4FB6-AB79-FD46C07FE73D}" srcOrd="1" destOrd="0" presId="urn:microsoft.com/office/officeart/2005/8/layout/orgChart1"/>
    <dgm:cxn modelId="{E267A13A-EFF6-4C0C-B227-933BF9804EA2}" type="presParOf" srcId="{C390F24D-36AF-447F-8FC9-1CCEE4E9B1EF}" destId="{B5F9FD16-9CDB-4753-8C9D-0B60DB8BF113}" srcOrd="2" destOrd="0" presId="urn:microsoft.com/office/officeart/2005/8/layout/orgChart1"/>
    <dgm:cxn modelId="{5C1F14B8-6FD0-4129-9984-7D43E2E8CC13}" type="presParOf" srcId="{10E03B47-D712-4EBB-BC4C-84EBDE997709}" destId="{434082F8-A508-411E-AF86-3F92B8E6E6B5}" srcOrd="6" destOrd="0" presId="urn:microsoft.com/office/officeart/2005/8/layout/orgChart1"/>
    <dgm:cxn modelId="{DEC041BA-6636-450A-B824-B43C5DF4AFB7}" type="presParOf" srcId="{10E03B47-D712-4EBB-BC4C-84EBDE997709}" destId="{442694DE-0B1D-4F1C-8A30-B5FA120DCDBD}" srcOrd="7" destOrd="0" presId="urn:microsoft.com/office/officeart/2005/8/layout/orgChart1"/>
    <dgm:cxn modelId="{C4672DFE-9674-44A2-829F-2CEFB7B38A6E}" type="presParOf" srcId="{442694DE-0B1D-4F1C-8A30-B5FA120DCDBD}" destId="{E81DE705-848D-4841-9BE1-D3241D051524}" srcOrd="0" destOrd="0" presId="urn:microsoft.com/office/officeart/2005/8/layout/orgChart1"/>
    <dgm:cxn modelId="{5C41A38E-A918-4F7B-9BEC-AB41EC821D67}" type="presParOf" srcId="{E81DE705-848D-4841-9BE1-D3241D051524}" destId="{CD0B4A4C-02C8-4A3B-B002-0470C5F0169A}" srcOrd="0" destOrd="0" presId="urn:microsoft.com/office/officeart/2005/8/layout/orgChart1"/>
    <dgm:cxn modelId="{50615ACF-A61C-4692-9795-CEE127CF19A5}" type="presParOf" srcId="{E81DE705-848D-4841-9BE1-D3241D051524}" destId="{653688D8-EE7D-43EF-8424-09E138735D85}" srcOrd="1" destOrd="0" presId="urn:microsoft.com/office/officeart/2005/8/layout/orgChart1"/>
    <dgm:cxn modelId="{6808647C-3EFE-4FA1-B608-6E8F5CB0A4D2}" type="presParOf" srcId="{442694DE-0B1D-4F1C-8A30-B5FA120DCDBD}" destId="{C7BA93B7-33B9-4BC3-B48F-A60D620DBD77}" srcOrd="1" destOrd="0" presId="urn:microsoft.com/office/officeart/2005/8/layout/orgChart1"/>
    <dgm:cxn modelId="{935910D4-C9BA-4636-8BAC-36BC952A764A}" type="presParOf" srcId="{442694DE-0B1D-4F1C-8A30-B5FA120DCDBD}" destId="{A3D35712-9A20-4E01-B87D-82D909289040}" srcOrd="2" destOrd="0" presId="urn:microsoft.com/office/officeart/2005/8/layout/orgChart1"/>
    <dgm:cxn modelId="{0273260F-1875-4224-B747-FE0209CABF7C}" type="presParOf" srcId="{BAAE91DA-F315-44E5-84E3-07226FC3C51E}" destId="{515C261E-9244-4B80-84A6-AADA76F907E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078A313F-D4D5-4891-B8E5-FD7F5D5C758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9E8A8E23-B7FA-4FDE-8F48-9831AB193D35}">
      <dgm:prSet custT="1"/>
      <dgm:spPr/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Cuando el INAI determine durante la sustanciación del recurso de inconformidad, que se pudo haber incurrido en una probable responsabilidad </a:t>
          </a:r>
        </a:p>
      </dgm:t>
    </dgm:pt>
    <dgm:pt modelId="{AE4F9F8F-E8E6-461B-B03E-296496774482}" type="parTrans" cxnId="{560C8B90-9EE3-42E2-B5DA-DDCDD8B262B0}">
      <dgm:prSet/>
      <dgm:spPr/>
      <dgm:t>
        <a:bodyPr/>
        <a:lstStyle/>
        <a:p>
          <a:endParaRPr lang="es-MX" sz="4000">
            <a:latin typeface="Arial Narrow" panose="020B0606020202030204" pitchFamily="34" charset="0"/>
          </a:endParaRPr>
        </a:p>
      </dgm:t>
    </dgm:pt>
    <dgm:pt modelId="{FA1C903C-12C3-4568-AD2D-515F4114DD39}" type="sibTrans" cxnId="{560C8B90-9EE3-42E2-B5DA-DDCDD8B262B0}">
      <dgm:prSet/>
      <dgm:spPr/>
      <dgm:t>
        <a:bodyPr/>
        <a:lstStyle/>
        <a:p>
          <a:endParaRPr lang="es-MX" sz="4000">
            <a:latin typeface="Arial Narrow" panose="020B0606020202030204" pitchFamily="34" charset="0"/>
          </a:endParaRPr>
        </a:p>
      </dgm:t>
    </dgm:pt>
    <dgm:pt modelId="{21947E70-F4BA-4DA5-B460-B424D1D718FC}">
      <dgm:prSet custT="1"/>
      <dgm:spPr/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Deberá hacerlo del conocimiento del órgano interno de control o de la instancia competente para que ésta inicie, en su caso, el procedimiento de responsabilidad respectivo</a:t>
          </a:r>
        </a:p>
      </dgm:t>
    </dgm:pt>
    <dgm:pt modelId="{9AEFE4A0-0272-4A85-A393-74AF160DF6EE}" type="parTrans" cxnId="{DB690E8A-360A-4048-92C8-D2DD886E1DAC}">
      <dgm:prSet/>
      <dgm:spPr/>
      <dgm:t>
        <a:bodyPr/>
        <a:lstStyle/>
        <a:p>
          <a:endParaRPr lang="es-MX" sz="4000">
            <a:latin typeface="Arial Narrow" panose="020B0606020202030204" pitchFamily="34" charset="0"/>
          </a:endParaRPr>
        </a:p>
      </dgm:t>
    </dgm:pt>
    <dgm:pt modelId="{A679798D-756E-41F7-B108-527D00C3B3FB}" type="sibTrans" cxnId="{DB690E8A-360A-4048-92C8-D2DD886E1DAC}">
      <dgm:prSet/>
      <dgm:spPr/>
      <dgm:t>
        <a:bodyPr/>
        <a:lstStyle/>
        <a:p>
          <a:endParaRPr lang="es-MX" sz="4000">
            <a:latin typeface="Arial Narrow" panose="020B0606020202030204" pitchFamily="34" charset="0"/>
          </a:endParaRPr>
        </a:p>
      </dgm:t>
    </dgm:pt>
    <dgm:pt modelId="{5AE1785F-8873-4C50-9EEC-5DEB2373CF59}" type="pres">
      <dgm:prSet presAssocID="{078A313F-D4D5-4891-B8E5-FD7F5D5C7582}" presName="rootnode" presStyleCnt="0">
        <dgm:presLayoutVars>
          <dgm:chMax/>
          <dgm:chPref/>
          <dgm:dir/>
          <dgm:animLvl val="lvl"/>
        </dgm:presLayoutVars>
      </dgm:prSet>
      <dgm:spPr/>
    </dgm:pt>
    <dgm:pt modelId="{CF742CFD-FB14-405F-9C4C-3F513129492B}" type="pres">
      <dgm:prSet presAssocID="{9E8A8E23-B7FA-4FDE-8F48-9831AB193D35}" presName="composite" presStyleCnt="0"/>
      <dgm:spPr/>
    </dgm:pt>
    <dgm:pt modelId="{307FB37F-576B-4D25-B23A-1090911B4668}" type="pres">
      <dgm:prSet presAssocID="{9E8A8E23-B7FA-4FDE-8F48-9831AB193D35}" presName="bentUpArrow1" presStyleLbl="alignImgPlace1" presStyleIdx="0" presStyleCnt="1" custLinFactNeighborX="-22853" custLinFactNeighborY="2328"/>
      <dgm:spPr/>
    </dgm:pt>
    <dgm:pt modelId="{C01E7375-BE95-44C9-BFB2-0496DA321881}" type="pres">
      <dgm:prSet presAssocID="{9E8A8E23-B7FA-4FDE-8F48-9831AB193D35}" presName="ParentText" presStyleLbl="node1" presStyleIdx="0" presStyleCnt="2" custScaleX="146473" custLinFactNeighborX="-39148" custLinFactNeighborY="1927">
        <dgm:presLayoutVars>
          <dgm:chMax val="1"/>
          <dgm:chPref val="1"/>
          <dgm:bulletEnabled val="1"/>
        </dgm:presLayoutVars>
      </dgm:prSet>
      <dgm:spPr/>
    </dgm:pt>
    <dgm:pt modelId="{3940E787-F983-489E-A1B7-AF711CA9CB33}" type="pres">
      <dgm:prSet presAssocID="{9E8A8E23-B7FA-4FDE-8F48-9831AB193D35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36AB87DD-CC01-493F-8B6A-554F1BFC442F}" type="pres">
      <dgm:prSet presAssocID="{FA1C903C-12C3-4568-AD2D-515F4114DD39}" presName="sibTrans" presStyleCnt="0"/>
      <dgm:spPr/>
    </dgm:pt>
    <dgm:pt modelId="{4F493748-D7E8-4199-A71C-0F5D1911DD82}" type="pres">
      <dgm:prSet presAssocID="{21947E70-F4BA-4DA5-B460-B424D1D718FC}" presName="composite" presStyleCnt="0"/>
      <dgm:spPr/>
    </dgm:pt>
    <dgm:pt modelId="{19CCE052-96EE-4FF9-8D62-3FB865AB84CD}" type="pres">
      <dgm:prSet presAssocID="{21947E70-F4BA-4DA5-B460-B424D1D718FC}" presName="ParentText" presStyleLbl="node1" presStyleIdx="1" presStyleCnt="2" custScaleX="138121" custLinFactNeighborX="814" custLinFactNeighborY="-581">
        <dgm:presLayoutVars>
          <dgm:chMax val="1"/>
          <dgm:chPref val="1"/>
          <dgm:bulletEnabled val="1"/>
        </dgm:presLayoutVars>
      </dgm:prSet>
      <dgm:spPr/>
    </dgm:pt>
  </dgm:ptLst>
  <dgm:cxnLst>
    <dgm:cxn modelId="{5517735F-C7B4-4AB6-9A76-6F36E1969966}" type="presOf" srcId="{21947E70-F4BA-4DA5-B460-B424D1D718FC}" destId="{19CCE052-96EE-4FF9-8D62-3FB865AB84CD}" srcOrd="0" destOrd="0" presId="urn:microsoft.com/office/officeart/2005/8/layout/StepDownProcess"/>
    <dgm:cxn modelId="{DB690E8A-360A-4048-92C8-D2DD886E1DAC}" srcId="{078A313F-D4D5-4891-B8E5-FD7F5D5C7582}" destId="{21947E70-F4BA-4DA5-B460-B424D1D718FC}" srcOrd="1" destOrd="0" parTransId="{9AEFE4A0-0272-4A85-A393-74AF160DF6EE}" sibTransId="{A679798D-756E-41F7-B108-527D00C3B3FB}"/>
    <dgm:cxn modelId="{560C8B90-9EE3-42E2-B5DA-DDCDD8B262B0}" srcId="{078A313F-D4D5-4891-B8E5-FD7F5D5C7582}" destId="{9E8A8E23-B7FA-4FDE-8F48-9831AB193D35}" srcOrd="0" destOrd="0" parTransId="{AE4F9F8F-E8E6-461B-B03E-296496774482}" sibTransId="{FA1C903C-12C3-4568-AD2D-515F4114DD39}"/>
    <dgm:cxn modelId="{4A8BDF95-B555-43A7-BD10-B260FA1921A1}" type="presOf" srcId="{9E8A8E23-B7FA-4FDE-8F48-9831AB193D35}" destId="{C01E7375-BE95-44C9-BFB2-0496DA321881}" srcOrd="0" destOrd="0" presId="urn:microsoft.com/office/officeart/2005/8/layout/StepDownProcess"/>
    <dgm:cxn modelId="{7D4A79F5-08A3-49FE-92C7-05A0793A79B8}" type="presOf" srcId="{078A313F-D4D5-4891-B8E5-FD7F5D5C7582}" destId="{5AE1785F-8873-4C50-9EEC-5DEB2373CF59}" srcOrd="0" destOrd="0" presId="urn:microsoft.com/office/officeart/2005/8/layout/StepDownProcess"/>
    <dgm:cxn modelId="{A0CD5CB7-E22E-4420-B5D1-CFE78640022E}" type="presParOf" srcId="{5AE1785F-8873-4C50-9EEC-5DEB2373CF59}" destId="{CF742CFD-FB14-405F-9C4C-3F513129492B}" srcOrd="0" destOrd="0" presId="urn:microsoft.com/office/officeart/2005/8/layout/StepDownProcess"/>
    <dgm:cxn modelId="{61EF370F-F720-4338-9CA0-0D8257491C13}" type="presParOf" srcId="{CF742CFD-FB14-405F-9C4C-3F513129492B}" destId="{307FB37F-576B-4D25-B23A-1090911B4668}" srcOrd="0" destOrd="0" presId="urn:microsoft.com/office/officeart/2005/8/layout/StepDownProcess"/>
    <dgm:cxn modelId="{6C25F1E3-5028-4C64-863F-4388F4823D22}" type="presParOf" srcId="{CF742CFD-FB14-405F-9C4C-3F513129492B}" destId="{C01E7375-BE95-44C9-BFB2-0496DA321881}" srcOrd="1" destOrd="0" presId="urn:microsoft.com/office/officeart/2005/8/layout/StepDownProcess"/>
    <dgm:cxn modelId="{DBF2B201-BBA9-4AB2-B91F-D1095DE7B2D5}" type="presParOf" srcId="{CF742CFD-FB14-405F-9C4C-3F513129492B}" destId="{3940E787-F983-489E-A1B7-AF711CA9CB33}" srcOrd="2" destOrd="0" presId="urn:microsoft.com/office/officeart/2005/8/layout/StepDownProcess"/>
    <dgm:cxn modelId="{089CBF9B-9611-459E-B132-EA1307C55FA3}" type="presParOf" srcId="{5AE1785F-8873-4C50-9EEC-5DEB2373CF59}" destId="{36AB87DD-CC01-493F-8B6A-554F1BFC442F}" srcOrd="1" destOrd="0" presId="urn:microsoft.com/office/officeart/2005/8/layout/StepDownProcess"/>
    <dgm:cxn modelId="{59BFB4D7-41A9-48B6-9CB6-F1BF0E7105C4}" type="presParOf" srcId="{5AE1785F-8873-4C50-9EEC-5DEB2373CF59}" destId="{4F493748-D7E8-4199-A71C-0F5D1911DD82}" srcOrd="2" destOrd="0" presId="urn:microsoft.com/office/officeart/2005/8/layout/StepDownProcess"/>
    <dgm:cxn modelId="{85ABFAAB-BF20-419E-8738-074658DFA3BA}" type="presParOf" srcId="{4F493748-D7E8-4199-A71C-0F5D1911DD82}" destId="{19CCE052-96EE-4FF9-8D62-3FB865AB84C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CB70AF73-B673-4D21-9D71-F73BE4C8991A}" type="doc">
      <dgm:prSet loTypeId="urn:microsoft.com/office/officeart/2005/8/layout/orgChart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20F25CF6-0A44-48E2-ACBE-B0846F2B47D8}">
      <dgm:prSet custT="1"/>
      <dgm:spPr/>
      <dgm:t>
        <a:bodyPr/>
        <a:lstStyle/>
        <a:p>
          <a:pPr rtl="0"/>
          <a:r>
            <a:rPr lang="es-MX" sz="2400" b="1" dirty="0">
              <a:latin typeface="Arial Narrow" panose="020B0606020202030204" pitchFamily="34" charset="0"/>
            </a:rPr>
            <a:t>INAI conocerá  recursos de revisión</a:t>
          </a:r>
        </a:p>
      </dgm:t>
    </dgm:pt>
    <dgm:pt modelId="{F8AF16EA-8504-4A0B-B741-75566126A60C}" type="parTrans" cxnId="{C5FF9F79-CD6F-402F-B7F9-5AF068198D5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85F10D15-C74D-4B3D-B70A-E7534642D202}" type="sibTrans" cxnId="{C5FF9F79-CD6F-402F-B7F9-5AF068198D5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C30324BF-0F98-469A-8CFF-024309B9635B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Pendientes de resolución </a:t>
          </a:r>
        </a:p>
      </dgm:t>
    </dgm:pt>
    <dgm:pt modelId="{55E024A7-D519-402C-82AB-B4C5E1D5E401}" type="parTrans" cxnId="{675C03F4-3C81-462E-ACB1-17ADCEF4A023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18FE7A91-C4E5-4386-89FF-89C4F9B42892}" type="sibTrans" cxnId="{675C03F4-3C81-462E-ACB1-17ADCEF4A023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F92ABF65-571A-408E-95B6-7EDF1729886D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Por su interés y trascendencia</a:t>
          </a:r>
        </a:p>
      </dgm:t>
    </dgm:pt>
    <dgm:pt modelId="{BAAF156A-896C-40BF-8AAD-F722AC3E8790}" type="parTrans" cxnId="{7D9052CD-703B-451F-85F2-1FF6CD560DE7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CFCBFA43-6992-416D-A144-7E5253F4DB5B}" type="sibTrans" cxnId="{7D9052CD-703B-451F-85F2-1FF6CD560DE7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9100090C-F572-4401-B4EE-8DC604A7FABD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Competencia original de los Organismos garantes</a:t>
          </a:r>
        </a:p>
      </dgm:t>
    </dgm:pt>
    <dgm:pt modelId="{D2AEE049-0698-4B3F-B228-C356C9240829}" type="parTrans" cxnId="{3D41BF63-ED8B-4CE6-A33B-B93D468161D1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180DB4BD-C818-4C11-BAAD-5C73E46FBA07}" type="sibTrans" cxnId="{3D41BF63-ED8B-4CE6-A33B-B93D468161D1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B4E6BA5A-ED55-461C-BC9A-2E3CB05410B8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De:</a:t>
          </a:r>
        </a:p>
      </dgm:t>
    </dgm:pt>
    <dgm:pt modelId="{C4B9FAB8-C237-481F-A6D0-8CE4875494E5}" type="parTrans" cxnId="{5B46754A-1661-47E6-A9E8-AF99F90FE0A9}">
      <dgm:prSet/>
      <dgm:spPr/>
      <dgm:t>
        <a:bodyPr/>
        <a:lstStyle/>
        <a:p>
          <a:endParaRPr lang="es-ES"/>
        </a:p>
      </dgm:t>
    </dgm:pt>
    <dgm:pt modelId="{373881AB-E3B8-401C-B53B-E3653AFCA9EF}" type="sibTrans" cxnId="{5B46754A-1661-47E6-A9E8-AF99F90FE0A9}">
      <dgm:prSet/>
      <dgm:spPr/>
      <dgm:t>
        <a:bodyPr/>
        <a:lstStyle/>
        <a:p>
          <a:endParaRPr lang="es-ES"/>
        </a:p>
      </dgm:t>
    </dgm:pt>
    <dgm:pt modelId="{6CDDB128-02DD-4DEE-9746-3B78277BEF0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Oficio</a:t>
          </a:r>
        </a:p>
      </dgm:t>
    </dgm:pt>
    <dgm:pt modelId="{CF347529-CE9F-42D5-8025-665C73D1FA69}" type="parTrans" cxnId="{81308F24-50A1-49AC-B779-9BABC3220241}">
      <dgm:prSet/>
      <dgm:spPr/>
      <dgm:t>
        <a:bodyPr/>
        <a:lstStyle/>
        <a:p>
          <a:endParaRPr lang="es-ES"/>
        </a:p>
      </dgm:t>
    </dgm:pt>
    <dgm:pt modelId="{A25EE108-DFE7-4E16-894C-3D7485FE0A78}" type="sibTrans" cxnId="{81308F24-50A1-49AC-B779-9BABC3220241}">
      <dgm:prSet/>
      <dgm:spPr/>
      <dgm:t>
        <a:bodyPr/>
        <a:lstStyle/>
        <a:p>
          <a:endParaRPr lang="es-ES"/>
        </a:p>
      </dgm:t>
    </dgm:pt>
    <dgm:pt modelId="{CF27781D-F323-4DA9-816B-77097F53F9A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A petición </a:t>
          </a:r>
        </a:p>
      </dgm:t>
    </dgm:pt>
    <dgm:pt modelId="{04158292-36E8-409D-A96D-DBC4D00E4F20}" type="parTrans" cxnId="{02BC06C6-C316-4F4C-A1BE-69F3DB2BFFE7}">
      <dgm:prSet/>
      <dgm:spPr/>
      <dgm:t>
        <a:bodyPr/>
        <a:lstStyle/>
        <a:p>
          <a:endParaRPr lang="es-ES"/>
        </a:p>
      </dgm:t>
    </dgm:pt>
    <dgm:pt modelId="{9649D107-382F-4BA0-BF26-744706739CC0}" type="sibTrans" cxnId="{02BC06C6-C316-4F4C-A1BE-69F3DB2BFFE7}">
      <dgm:prSet/>
      <dgm:spPr/>
      <dgm:t>
        <a:bodyPr/>
        <a:lstStyle/>
        <a:p>
          <a:endParaRPr lang="es-ES"/>
        </a:p>
      </dgm:t>
    </dgm:pt>
    <dgm:pt modelId="{3BB5A440-636F-4A5C-9995-96DA56BD5F26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Organismos garantes</a:t>
          </a:r>
        </a:p>
      </dgm:t>
    </dgm:pt>
    <dgm:pt modelId="{FFF6F86B-1B9D-4F95-BDEA-B1AE5EFCC3AB}" type="parTrans" cxnId="{99F8ABB4-70E9-4338-99CF-8A568C7215C8}">
      <dgm:prSet/>
      <dgm:spPr/>
      <dgm:t>
        <a:bodyPr/>
        <a:lstStyle/>
        <a:p>
          <a:endParaRPr lang="es-ES"/>
        </a:p>
      </dgm:t>
    </dgm:pt>
    <dgm:pt modelId="{6D150F2F-B5E0-4A35-8911-CBB784D37BAA}" type="sibTrans" cxnId="{99F8ABB4-70E9-4338-99CF-8A568C7215C8}">
      <dgm:prSet/>
      <dgm:spPr/>
      <dgm:t>
        <a:bodyPr/>
        <a:lstStyle/>
        <a:p>
          <a:endParaRPr lang="es-ES"/>
        </a:p>
      </dgm:t>
    </dgm:pt>
    <dgm:pt modelId="{0DBBDE52-BC6D-459A-A9D5-FDB86DF1257F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Recurrente </a:t>
          </a:r>
        </a:p>
      </dgm:t>
    </dgm:pt>
    <dgm:pt modelId="{EC2E6362-FD2C-4EEC-A8A9-5AE5519D121D}" type="parTrans" cxnId="{637742DC-1C45-40FC-804F-8DF53255BC01}">
      <dgm:prSet/>
      <dgm:spPr/>
      <dgm:t>
        <a:bodyPr/>
        <a:lstStyle/>
        <a:p>
          <a:endParaRPr lang="es-ES"/>
        </a:p>
      </dgm:t>
    </dgm:pt>
    <dgm:pt modelId="{ED3175EF-F168-4CE4-9035-593DF66944F8}" type="sibTrans" cxnId="{637742DC-1C45-40FC-804F-8DF53255BC01}">
      <dgm:prSet/>
      <dgm:spPr/>
      <dgm:t>
        <a:bodyPr/>
        <a:lstStyle/>
        <a:p>
          <a:endParaRPr lang="es-ES"/>
        </a:p>
      </dgm:t>
    </dgm:pt>
    <dgm:pt modelId="{F9CD0E13-3B00-4B10-AD45-00647052359C}" type="pres">
      <dgm:prSet presAssocID="{CB70AF73-B673-4D21-9D71-F73BE4C899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3417B99-013D-46A3-ABAD-5A6FF971D9D4}" type="pres">
      <dgm:prSet presAssocID="{20F25CF6-0A44-48E2-ACBE-B0846F2B47D8}" presName="hierRoot1" presStyleCnt="0">
        <dgm:presLayoutVars>
          <dgm:hierBranch val="init"/>
        </dgm:presLayoutVars>
      </dgm:prSet>
      <dgm:spPr/>
    </dgm:pt>
    <dgm:pt modelId="{6D59240C-735E-4C08-8A8E-F59C4B47AE6F}" type="pres">
      <dgm:prSet presAssocID="{20F25CF6-0A44-48E2-ACBE-B0846F2B47D8}" presName="rootComposite1" presStyleCnt="0"/>
      <dgm:spPr/>
    </dgm:pt>
    <dgm:pt modelId="{1EC3D5E3-A7F3-4E1F-BEF8-EC01C54BECE7}" type="pres">
      <dgm:prSet presAssocID="{20F25CF6-0A44-48E2-ACBE-B0846F2B47D8}" presName="rootText1" presStyleLbl="node0" presStyleIdx="0" presStyleCnt="1" custScaleX="316492" custScaleY="153617">
        <dgm:presLayoutVars>
          <dgm:chPref val="3"/>
        </dgm:presLayoutVars>
      </dgm:prSet>
      <dgm:spPr/>
    </dgm:pt>
    <dgm:pt modelId="{F2794DF3-CE80-42D9-812B-8AD00DF5D35A}" type="pres">
      <dgm:prSet presAssocID="{20F25CF6-0A44-48E2-ACBE-B0846F2B47D8}" presName="rootConnector1" presStyleLbl="node1" presStyleIdx="0" presStyleCnt="0"/>
      <dgm:spPr/>
    </dgm:pt>
    <dgm:pt modelId="{4B9B3ABB-0927-4FAD-88D2-88A90DBA81E0}" type="pres">
      <dgm:prSet presAssocID="{20F25CF6-0A44-48E2-ACBE-B0846F2B47D8}" presName="hierChild2" presStyleCnt="0"/>
      <dgm:spPr/>
    </dgm:pt>
    <dgm:pt modelId="{0403FCA5-266C-4323-92C7-5355D5CCC161}" type="pres">
      <dgm:prSet presAssocID="{55E024A7-D519-402C-82AB-B4C5E1D5E401}" presName="Name37" presStyleLbl="parChTrans1D2" presStyleIdx="0" presStyleCnt="3"/>
      <dgm:spPr/>
    </dgm:pt>
    <dgm:pt modelId="{F998D77C-AE31-49CA-8273-925847240854}" type="pres">
      <dgm:prSet presAssocID="{C30324BF-0F98-469A-8CFF-024309B9635B}" presName="hierRoot2" presStyleCnt="0">
        <dgm:presLayoutVars>
          <dgm:hierBranch val="init"/>
        </dgm:presLayoutVars>
      </dgm:prSet>
      <dgm:spPr/>
    </dgm:pt>
    <dgm:pt modelId="{58B07AC6-6435-4731-93D7-73A2F17D4DC8}" type="pres">
      <dgm:prSet presAssocID="{C30324BF-0F98-469A-8CFF-024309B9635B}" presName="rootComposite" presStyleCnt="0"/>
      <dgm:spPr/>
    </dgm:pt>
    <dgm:pt modelId="{63D0DFED-7528-4612-A216-27DFEEF30D8F}" type="pres">
      <dgm:prSet presAssocID="{C30324BF-0F98-469A-8CFF-024309B9635B}" presName="rootText" presStyleLbl="node2" presStyleIdx="0" presStyleCnt="3" custScaleX="250197">
        <dgm:presLayoutVars>
          <dgm:chPref val="3"/>
        </dgm:presLayoutVars>
      </dgm:prSet>
      <dgm:spPr/>
    </dgm:pt>
    <dgm:pt modelId="{D004B662-23AF-4CAC-A814-FB2DDC3DF73A}" type="pres">
      <dgm:prSet presAssocID="{C30324BF-0F98-469A-8CFF-024309B9635B}" presName="rootConnector" presStyleLbl="node2" presStyleIdx="0" presStyleCnt="3"/>
      <dgm:spPr/>
    </dgm:pt>
    <dgm:pt modelId="{09BBB331-6D87-40F8-B3B9-A568FFE48F79}" type="pres">
      <dgm:prSet presAssocID="{C30324BF-0F98-469A-8CFF-024309B9635B}" presName="hierChild4" presStyleCnt="0"/>
      <dgm:spPr/>
    </dgm:pt>
    <dgm:pt modelId="{5E1D3BC8-8F1C-4B4C-B35D-E7D7003A984A}" type="pres">
      <dgm:prSet presAssocID="{C30324BF-0F98-469A-8CFF-024309B9635B}" presName="hierChild5" presStyleCnt="0"/>
      <dgm:spPr/>
    </dgm:pt>
    <dgm:pt modelId="{140AE919-E46D-4785-85B2-488EA1EAA2F6}" type="pres">
      <dgm:prSet presAssocID="{BAAF156A-896C-40BF-8AAD-F722AC3E8790}" presName="Name37" presStyleLbl="parChTrans1D2" presStyleIdx="1" presStyleCnt="3"/>
      <dgm:spPr/>
    </dgm:pt>
    <dgm:pt modelId="{EC3581BC-9C4C-4CE3-A754-3F4AFFC0F6B8}" type="pres">
      <dgm:prSet presAssocID="{F92ABF65-571A-408E-95B6-7EDF1729886D}" presName="hierRoot2" presStyleCnt="0">
        <dgm:presLayoutVars>
          <dgm:hierBranch val="init"/>
        </dgm:presLayoutVars>
      </dgm:prSet>
      <dgm:spPr/>
    </dgm:pt>
    <dgm:pt modelId="{CEFCA462-A099-4226-A41D-C29CC16D8413}" type="pres">
      <dgm:prSet presAssocID="{F92ABF65-571A-408E-95B6-7EDF1729886D}" presName="rootComposite" presStyleCnt="0"/>
      <dgm:spPr/>
    </dgm:pt>
    <dgm:pt modelId="{242BAE5B-EDCC-4F99-A64C-A5620B701B49}" type="pres">
      <dgm:prSet presAssocID="{F92ABF65-571A-408E-95B6-7EDF1729886D}" presName="rootText" presStyleLbl="node2" presStyleIdx="1" presStyleCnt="3" custScaleX="249833">
        <dgm:presLayoutVars>
          <dgm:chPref val="3"/>
        </dgm:presLayoutVars>
      </dgm:prSet>
      <dgm:spPr/>
    </dgm:pt>
    <dgm:pt modelId="{29C7F76A-74D7-477E-B4EA-87AB7EC07CB6}" type="pres">
      <dgm:prSet presAssocID="{F92ABF65-571A-408E-95B6-7EDF1729886D}" presName="rootConnector" presStyleLbl="node2" presStyleIdx="1" presStyleCnt="3"/>
      <dgm:spPr/>
    </dgm:pt>
    <dgm:pt modelId="{825FA07E-AAA5-42D5-ADDB-D6262CD62C9C}" type="pres">
      <dgm:prSet presAssocID="{F92ABF65-571A-408E-95B6-7EDF1729886D}" presName="hierChild4" presStyleCnt="0"/>
      <dgm:spPr/>
    </dgm:pt>
    <dgm:pt modelId="{A4730A27-B7E2-438D-9584-D83A20B72C94}" type="pres">
      <dgm:prSet presAssocID="{F92ABF65-571A-408E-95B6-7EDF1729886D}" presName="hierChild5" presStyleCnt="0"/>
      <dgm:spPr/>
    </dgm:pt>
    <dgm:pt modelId="{B653C77A-233A-46BC-B025-C313ABB480E0}" type="pres">
      <dgm:prSet presAssocID="{D2AEE049-0698-4B3F-B228-C356C9240829}" presName="Name37" presStyleLbl="parChTrans1D2" presStyleIdx="2" presStyleCnt="3"/>
      <dgm:spPr/>
    </dgm:pt>
    <dgm:pt modelId="{FF1DC14F-2490-463C-AAF8-032FDA847527}" type="pres">
      <dgm:prSet presAssocID="{9100090C-F572-4401-B4EE-8DC604A7FABD}" presName="hierRoot2" presStyleCnt="0">
        <dgm:presLayoutVars>
          <dgm:hierBranch val="init"/>
        </dgm:presLayoutVars>
      </dgm:prSet>
      <dgm:spPr/>
    </dgm:pt>
    <dgm:pt modelId="{CFCF2E65-E3E5-417F-A6BF-65E6BAFA44EF}" type="pres">
      <dgm:prSet presAssocID="{9100090C-F572-4401-B4EE-8DC604A7FABD}" presName="rootComposite" presStyleCnt="0"/>
      <dgm:spPr/>
    </dgm:pt>
    <dgm:pt modelId="{FDEFC8AF-20D3-4C5E-8E22-33158483DBC3}" type="pres">
      <dgm:prSet presAssocID="{9100090C-F572-4401-B4EE-8DC604A7FABD}" presName="rootText" presStyleLbl="node2" presStyleIdx="2" presStyleCnt="3" custScaleX="251080">
        <dgm:presLayoutVars>
          <dgm:chPref val="3"/>
        </dgm:presLayoutVars>
      </dgm:prSet>
      <dgm:spPr/>
    </dgm:pt>
    <dgm:pt modelId="{ED78BBC2-26AD-4EC8-B1CE-94E1FFA7DFB9}" type="pres">
      <dgm:prSet presAssocID="{9100090C-F572-4401-B4EE-8DC604A7FABD}" presName="rootConnector" presStyleLbl="node2" presStyleIdx="2" presStyleCnt="3"/>
      <dgm:spPr/>
    </dgm:pt>
    <dgm:pt modelId="{794158D5-0479-4608-BA29-3AE36113743A}" type="pres">
      <dgm:prSet presAssocID="{9100090C-F572-4401-B4EE-8DC604A7FABD}" presName="hierChild4" presStyleCnt="0"/>
      <dgm:spPr/>
    </dgm:pt>
    <dgm:pt modelId="{26C4EA41-DAF4-447C-90CA-3486EE6F5259}" type="pres">
      <dgm:prSet presAssocID="{C4B9FAB8-C237-481F-A6D0-8CE4875494E5}" presName="Name37" presStyleLbl="parChTrans1D3" presStyleIdx="0" presStyleCnt="1"/>
      <dgm:spPr/>
    </dgm:pt>
    <dgm:pt modelId="{15E865AF-B1ED-4175-B28A-6A6141B527BC}" type="pres">
      <dgm:prSet presAssocID="{B4E6BA5A-ED55-461C-BC9A-2E3CB05410B8}" presName="hierRoot2" presStyleCnt="0">
        <dgm:presLayoutVars>
          <dgm:hierBranch val="init"/>
        </dgm:presLayoutVars>
      </dgm:prSet>
      <dgm:spPr/>
    </dgm:pt>
    <dgm:pt modelId="{334FB938-6679-499A-9679-13FF6DBE59D2}" type="pres">
      <dgm:prSet presAssocID="{B4E6BA5A-ED55-461C-BC9A-2E3CB05410B8}" presName="rootComposite" presStyleCnt="0"/>
      <dgm:spPr/>
    </dgm:pt>
    <dgm:pt modelId="{C1C932D4-3594-4F6F-A9CC-48FE095FE21A}" type="pres">
      <dgm:prSet presAssocID="{B4E6BA5A-ED55-461C-BC9A-2E3CB05410B8}" presName="rootText" presStyleLbl="node3" presStyleIdx="0" presStyleCnt="1" custLinFactX="-100000" custLinFactNeighborX="-176445">
        <dgm:presLayoutVars>
          <dgm:chPref val="3"/>
        </dgm:presLayoutVars>
      </dgm:prSet>
      <dgm:spPr/>
    </dgm:pt>
    <dgm:pt modelId="{F0EE3D0D-9E93-4BD7-9F60-07E5F26FD897}" type="pres">
      <dgm:prSet presAssocID="{B4E6BA5A-ED55-461C-BC9A-2E3CB05410B8}" presName="rootConnector" presStyleLbl="node3" presStyleIdx="0" presStyleCnt="1"/>
      <dgm:spPr/>
    </dgm:pt>
    <dgm:pt modelId="{50C69B69-9670-4376-B931-4FC410C230B1}" type="pres">
      <dgm:prSet presAssocID="{B4E6BA5A-ED55-461C-BC9A-2E3CB05410B8}" presName="hierChild4" presStyleCnt="0"/>
      <dgm:spPr/>
    </dgm:pt>
    <dgm:pt modelId="{3C03D770-BD8D-4404-89D6-CF20DFB8AB6B}" type="pres">
      <dgm:prSet presAssocID="{CF347529-CE9F-42D5-8025-665C73D1FA69}" presName="Name37" presStyleLbl="parChTrans1D4" presStyleIdx="0" presStyleCnt="4"/>
      <dgm:spPr/>
    </dgm:pt>
    <dgm:pt modelId="{DFA8EE47-1466-4FAD-9898-3C759CA8CC12}" type="pres">
      <dgm:prSet presAssocID="{6CDDB128-02DD-4DEE-9746-3B78277BEF0E}" presName="hierRoot2" presStyleCnt="0">
        <dgm:presLayoutVars>
          <dgm:hierBranch val="init"/>
        </dgm:presLayoutVars>
      </dgm:prSet>
      <dgm:spPr/>
    </dgm:pt>
    <dgm:pt modelId="{E3475C3D-8FAF-4E00-BD55-6E946C8B04F3}" type="pres">
      <dgm:prSet presAssocID="{6CDDB128-02DD-4DEE-9746-3B78277BEF0E}" presName="rootComposite" presStyleCnt="0"/>
      <dgm:spPr/>
    </dgm:pt>
    <dgm:pt modelId="{CB3DCFC5-C544-40C1-BA9E-3A34490F87D1}" type="pres">
      <dgm:prSet presAssocID="{6CDDB128-02DD-4DEE-9746-3B78277BEF0E}" presName="rootText" presStyleLbl="node4" presStyleIdx="0" presStyleCnt="4" custLinFactX="-100000" custLinFactNeighborX="-194684">
        <dgm:presLayoutVars>
          <dgm:chPref val="3"/>
        </dgm:presLayoutVars>
      </dgm:prSet>
      <dgm:spPr/>
    </dgm:pt>
    <dgm:pt modelId="{DB36A5A0-245C-4B4C-8F23-D175BC3F391E}" type="pres">
      <dgm:prSet presAssocID="{6CDDB128-02DD-4DEE-9746-3B78277BEF0E}" presName="rootConnector" presStyleLbl="node4" presStyleIdx="0" presStyleCnt="4"/>
      <dgm:spPr/>
    </dgm:pt>
    <dgm:pt modelId="{C538F5C4-826D-4ABF-90FA-4D6EFFFE8811}" type="pres">
      <dgm:prSet presAssocID="{6CDDB128-02DD-4DEE-9746-3B78277BEF0E}" presName="hierChild4" presStyleCnt="0"/>
      <dgm:spPr/>
    </dgm:pt>
    <dgm:pt modelId="{874379E7-69CD-4E17-8404-45B1B5E17A4F}" type="pres">
      <dgm:prSet presAssocID="{6CDDB128-02DD-4DEE-9746-3B78277BEF0E}" presName="hierChild5" presStyleCnt="0"/>
      <dgm:spPr/>
    </dgm:pt>
    <dgm:pt modelId="{BA8FAF52-AB45-4DB8-8AE1-6067AECA8E95}" type="pres">
      <dgm:prSet presAssocID="{04158292-36E8-409D-A96D-DBC4D00E4F20}" presName="Name37" presStyleLbl="parChTrans1D4" presStyleIdx="1" presStyleCnt="4"/>
      <dgm:spPr/>
    </dgm:pt>
    <dgm:pt modelId="{23EF8BB5-3FD5-403A-B71F-D9812B20ED4C}" type="pres">
      <dgm:prSet presAssocID="{CF27781D-F323-4DA9-816B-77097F53F9A4}" presName="hierRoot2" presStyleCnt="0">
        <dgm:presLayoutVars>
          <dgm:hierBranch val="init"/>
        </dgm:presLayoutVars>
      </dgm:prSet>
      <dgm:spPr/>
    </dgm:pt>
    <dgm:pt modelId="{B1A6983B-DE8A-412B-9CCB-E5CEB1B3D6D3}" type="pres">
      <dgm:prSet presAssocID="{CF27781D-F323-4DA9-816B-77097F53F9A4}" presName="rootComposite" presStyleCnt="0"/>
      <dgm:spPr/>
    </dgm:pt>
    <dgm:pt modelId="{9DB325AE-A179-422C-B3A8-BB3DD1287924}" type="pres">
      <dgm:prSet presAssocID="{CF27781D-F323-4DA9-816B-77097F53F9A4}" presName="rootText" presStyleLbl="node4" presStyleIdx="1" presStyleCnt="4" custLinFactX="-100000" custLinFactNeighborX="-171173" custLinFactNeighborY="1">
        <dgm:presLayoutVars>
          <dgm:chPref val="3"/>
        </dgm:presLayoutVars>
      </dgm:prSet>
      <dgm:spPr/>
    </dgm:pt>
    <dgm:pt modelId="{0A4868BD-96FD-4063-9288-AE9A7BE19F37}" type="pres">
      <dgm:prSet presAssocID="{CF27781D-F323-4DA9-816B-77097F53F9A4}" presName="rootConnector" presStyleLbl="node4" presStyleIdx="1" presStyleCnt="4"/>
      <dgm:spPr/>
    </dgm:pt>
    <dgm:pt modelId="{2A175ED2-FB86-41CC-9109-C3D636872D8E}" type="pres">
      <dgm:prSet presAssocID="{CF27781D-F323-4DA9-816B-77097F53F9A4}" presName="hierChild4" presStyleCnt="0"/>
      <dgm:spPr/>
    </dgm:pt>
    <dgm:pt modelId="{BC36EECE-D22B-4910-8359-38FF96558ABD}" type="pres">
      <dgm:prSet presAssocID="{FFF6F86B-1B9D-4F95-BDEA-B1AE5EFCC3AB}" presName="Name37" presStyleLbl="parChTrans1D4" presStyleIdx="2" presStyleCnt="4"/>
      <dgm:spPr/>
    </dgm:pt>
    <dgm:pt modelId="{E7444AB0-5DA8-4961-B2E4-92F5A164FBE8}" type="pres">
      <dgm:prSet presAssocID="{3BB5A440-636F-4A5C-9995-96DA56BD5F26}" presName="hierRoot2" presStyleCnt="0">
        <dgm:presLayoutVars>
          <dgm:hierBranch val="init"/>
        </dgm:presLayoutVars>
      </dgm:prSet>
      <dgm:spPr/>
    </dgm:pt>
    <dgm:pt modelId="{2E1D94F7-5C45-4DFE-A64F-5A222802EE4B}" type="pres">
      <dgm:prSet presAssocID="{3BB5A440-636F-4A5C-9995-96DA56BD5F26}" presName="rootComposite" presStyleCnt="0"/>
      <dgm:spPr/>
    </dgm:pt>
    <dgm:pt modelId="{BC6761C0-B719-4B09-8152-EA89F8323EE3}" type="pres">
      <dgm:prSet presAssocID="{3BB5A440-636F-4A5C-9995-96DA56BD5F26}" presName="rootText" presStyleLbl="node4" presStyleIdx="2" presStyleCnt="4" custScaleX="118235" custLinFactX="-75218" custLinFactNeighborX="-100000">
        <dgm:presLayoutVars>
          <dgm:chPref val="3"/>
        </dgm:presLayoutVars>
      </dgm:prSet>
      <dgm:spPr/>
    </dgm:pt>
    <dgm:pt modelId="{0EC08E67-8535-497A-AEA3-A8E53330686F}" type="pres">
      <dgm:prSet presAssocID="{3BB5A440-636F-4A5C-9995-96DA56BD5F26}" presName="rootConnector" presStyleLbl="node4" presStyleIdx="2" presStyleCnt="4"/>
      <dgm:spPr/>
    </dgm:pt>
    <dgm:pt modelId="{0F520688-DD57-4832-A629-644A69B7B09A}" type="pres">
      <dgm:prSet presAssocID="{3BB5A440-636F-4A5C-9995-96DA56BD5F26}" presName="hierChild4" presStyleCnt="0"/>
      <dgm:spPr/>
    </dgm:pt>
    <dgm:pt modelId="{9528EB9C-D790-45EF-AF4C-DDD25BB6C7C8}" type="pres">
      <dgm:prSet presAssocID="{3BB5A440-636F-4A5C-9995-96DA56BD5F26}" presName="hierChild5" presStyleCnt="0"/>
      <dgm:spPr/>
    </dgm:pt>
    <dgm:pt modelId="{3919291E-27B8-49E8-B04B-2D944102B735}" type="pres">
      <dgm:prSet presAssocID="{EC2E6362-FD2C-4EEC-A8A9-5AE5519D121D}" presName="Name37" presStyleLbl="parChTrans1D4" presStyleIdx="3" presStyleCnt="4"/>
      <dgm:spPr/>
    </dgm:pt>
    <dgm:pt modelId="{A8602484-3290-4612-A31D-18861E2343CB}" type="pres">
      <dgm:prSet presAssocID="{0DBBDE52-BC6D-459A-A9D5-FDB86DF1257F}" presName="hierRoot2" presStyleCnt="0">
        <dgm:presLayoutVars>
          <dgm:hierBranch val="init"/>
        </dgm:presLayoutVars>
      </dgm:prSet>
      <dgm:spPr/>
    </dgm:pt>
    <dgm:pt modelId="{097E0DA1-5A5A-4399-80C0-4D4E27507C65}" type="pres">
      <dgm:prSet presAssocID="{0DBBDE52-BC6D-459A-A9D5-FDB86DF1257F}" presName="rootComposite" presStyleCnt="0"/>
      <dgm:spPr/>
    </dgm:pt>
    <dgm:pt modelId="{C16BA50D-3731-42EB-8062-CD5BFC082B8E}" type="pres">
      <dgm:prSet presAssocID="{0DBBDE52-BC6D-459A-A9D5-FDB86DF1257F}" presName="rootText" presStyleLbl="node4" presStyleIdx="3" presStyleCnt="4" custScaleX="122946" custLinFactX="-76356" custLinFactNeighborX="-100000">
        <dgm:presLayoutVars>
          <dgm:chPref val="3"/>
        </dgm:presLayoutVars>
      </dgm:prSet>
      <dgm:spPr/>
    </dgm:pt>
    <dgm:pt modelId="{0B575A57-D2DD-4773-B866-054584AE1FEA}" type="pres">
      <dgm:prSet presAssocID="{0DBBDE52-BC6D-459A-A9D5-FDB86DF1257F}" presName="rootConnector" presStyleLbl="node4" presStyleIdx="3" presStyleCnt="4"/>
      <dgm:spPr/>
    </dgm:pt>
    <dgm:pt modelId="{25910171-BD0C-428D-B980-91D4C7351753}" type="pres">
      <dgm:prSet presAssocID="{0DBBDE52-BC6D-459A-A9D5-FDB86DF1257F}" presName="hierChild4" presStyleCnt="0"/>
      <dgm:spPr/>
    </dgm:pt>
    <dgm:pt modelId="{BC1701A0-0E84-49A5-86B8-C63CEEE4EA88}" type="pres">
      <dgm:prSet presAssocID="{0DBBDE52-BC6D-459A-A9D5-FDB86DF1257F}" presName="hierChild5" presStyleCnt="0"/>
      <dgm:spPr/>
    </dgm:pt>
    <dgm:pt modelId="{5C43CB12-FA60-4C1E-BA9E-A01EB3F4591B}" type="pres">
      <dgm:prSet presAssocID="{CF27781D-F323-4DA9-816B-77097F53F9A4}" presName="hierChild5" presStyleCnt="0"/>
      <dgm:spPr/>
    </dgm:pt>
    <dgm:pt modelId="{65477E06-00B5-4DB0-874D-9F13E6705908}" type="pres">
      <dgm:prSet presAssocID="{B4E6BA5A-ED55-461C-BC9A-2E3CB05410B8}" presName="hierChild5" presStyleCnt="0"/>
      <dgm:spPr/>
    </dgm:pt>
    <dgm:pt modelId="{C26E4006-9EB6-4E0A-B2DC-41F6428979EA}" type="pres">
      <dgm:prSet presAssocID="{9100090C-F572-4401-B4EE-8DC604A7FABD}" presName="hierChild5" presStyleCnt="0"/>
      <dgm:spPr/>
    </dgm:pt>
    <dgm:pt modelId="{C4E11709-86B3-4E3C-83FF-621D64FA624E}" type="pres">
      <dgm:prSet presAssocID="{20F25CF6-0A44-48E2-ACBE-B0846F2B47D8}" presName="hierChild3" presStyleCnt="0"/>
      <dgm:spPr/>
    </dgm:pt>
  </dgm:ptLst>
  <dgm:cxnLst>
    <dgm:cxn modelId="{24005901-FC46-4D69-96B9-ACB595212F08}" type="presOf" srcId="{CB70AF73-B673-4D21-9D71-F73BE4C8991A}" destId="{F9CD0E13-3B00-4B10-AD45-00647052359C}" srcOrd="0" destOrd="0" presId="urn:microsoft.com/office/officeart/2005/8/layout/orgChart1"/>
    <dgm:cxn modelId="{B3421D04-D4BB-41F0-8050-A60C8B83FFA9}" type="presOf" srcId="{20F25CF6-0A44-48E2-ACBE-B0846F2B47D8}" destId="{F2794DF3-CE80-42D9-812B-8AD00DF5D35A}" srcOrd="1" destOrd="0" presId="urn:microsoft.com/office/officeart/2005/8/layout/orgChart1"/>
    <dgm:cxn modelId="{3F382306-E490-434B-9CBC-0AFBA0528A1A}" type="presOf" srcId="{FFF6F86B-1B9D-4F95-BDEA-B1AE5EFCC3AB}" destId="{BC36EECE-D22B-4910-8359-38FF96558ABD}" srcOrd="0" destOrd="0" presId="urn:microsoft.com/office/officeart/2005/8/layout/orgChart1"/>
    <dgm:cxn modelId="{F487D50A-B07F-433A-869C-C95B7F4D93CD}" type="presOf" srcId="{3BB5A440-636F-4A5C-9995-96DA56BD5F26}" destId="{0EC08E67-8535-497A-AEA3-A8E53330686F}" srcOrd="1" destOrd="0" presId="urn:microsoft.com/office/officeart/2005/8/layout/orgChart1"/>
    <dgm:cxn modelId="{4C6D9B11-71D0-4FE0-9FEA-9F8EB5C93EA0}" type="presOf" srcId="{EC2E6362-FD2C-4EEC-A8A9-5AE5519D121D}" destId="{3919291E-27B8-49E8-B04B-2D944102B735}" srcOrd="0" destOrd="0" presId="urn:microsoft.com/office/officeart/2005/8/layout/orgChart1"/>
    <dgm:cxn modelId="{81308F24-50A1-49AC-B779-9BABC3220241}" srcId="{B4E6BA5A-ED55-461C-BC9A-2E3CB05410B8}" destId="{6CDDB128-02DD-4DEE-9746-3B78277BEF0E}" srcOrd="0" destOrd="0" parTransId="{CF347529-CE9F-42D5-8025-665C73D1FA69}" sibTransId="{A25EE108-DFE7-4E16-894C-3D7485FE0A78}"/>
    <dgm:cxn modelId="{18577C37-8210-47AF-A8A4-22C3BD666419}" type="presOf" srcId="{3BB5A440-636F-4A5C-9995-96DA56BD5F26}" destId="{BC6761C0-B719-4B09-8152-EA89F8323EE3}" srcOrd="0" destOrd="0" presId="urn:microsoft.com/office/officeart/2005/8/layout/orgChart1"/>
    <dgm:cxn modelId="{0F910239-7FF5-41E0-8E0F-EB9D0CC60990}" type="presOf" srcId="{0DBBDE52-BC6D-459A-A9D5-FDB86DF1257F}" destId="{0B575A57-D2DD-4773-B866-054584AE1FEA}" srcOrd="1" destOrd="0" presId="urn:microsoft.com/office/officeart/2005/8/layout/orgChart1"/>
    <dgm:cxn modelId="{C8D80243-857C-45A3-9C1D-E35D96B3061B}" type="presOf" srcId="{C30324BF-0F98-469A-8CFF-024309B9635B}" destId="{63D0DFED-7528-4612-A216-27DFEEF30D8F}" srcOrd="0" destOrd="0" presId="urn:microsoft.com/office/officeart/2005/8/layout/orgChart1"/>
    <dgm:cxn modelId="{3D41BF63-ED8B-4CE6-A33B-B93D468161D1}" srcId="{20F25CF6-0A44-48E2-ACBE-B0846F2B47D8}" destId="{9100090C-F572-4401-B4EE-8DC604A7FABD}" srcOrd="2" destOrd="0" parTransId="{D2AEE049-0698-4B3F-B228-C356C9240829}" sibTransId="{180DB4BD-C818-4C11-BAAD-5C73E46FBA07}"/>
    <dgm:cxn modelId="{5B46754A-1661-47E6-A9E8-AF99F90FE0A9}" srcId="{9100090C-F572-4401-B4EE-8DC604A7FABD}" destId="{B4E6BA5A-ED55-461C-BC9A-2E3CB05410B8}" srcOrd="0" destOrd="0" parTransId="{C4B9FAB8-C237-481F-A6D0-8CE4875494E5}" sibTransId="{373881AB-E3B8-401C-B53B-E3653AFCA9EF}"/>
    <dgm:cxn modelId="{B2B8606E-8214-4331-B73C-3DFE7289DF41}" type="presOf" srcId="{B4E6BA5A-ED55-461C-BC9A-2E3CB05410B8}" destId="{C1C932D4-3594-4F6F-A9CC-48FE095FE21A}" srcOrd="0" destOrd="0" presId="urn:microsoft.com/office/officeart/2005/8/layout/orgChart1"/>
    <dgm:cxn modelId="{78AE0B54-F421-4E66-B874-26EEC79CF245}" type="presOf" srcId="{F92ABF65-571A-408E-95B6-7EDF1729886D}" destId="{29C7F76A-74D7-477E-B4EA-87AB7EC07CB6}" srcOrd="1" destOrd="0" presId="urn:microsoft.com/office/officeart/2005/8/layout/orgChart1"/>
    <dgm:cxn modelId="{C5FF9F79-CD6F-402F-B7F9-5AF068198D56}" srcId="{CB70AF73-B673-4D21-9D71-F73BE4C8991A}" destId="{20F25CF6-0A44-48E2-ACBE-B0846F2B47D8}" srcOrd="0" destOrd="0" parTransId="{F8AF16EA-8504-4A0B-B741-75566126A60C}" sibTransId="{85F10D15-C74D-4B3D-B70A-E7534642D202}"/>
    <dgm:cxn modelId="{20716181-680A-4883-AD84-62E84EAF5E6D}" type="presOf" srcId="{CF27781D-F323-4DA9-816B-77097F53F9A4}" destId="{0A4868BD-96FD-4063-9288-AE9A7BE19F37}" srcOrd="1" destOrd="0" presId="urn:microsoft.com/office/officeart/2005/8/layout/orgChart1"/>
    <dgm:cxn modelId="{B4CEAD9C-99A9-4337-B7E9-6B73726374FF}" type="presOf" srcId="{CF27781D-F323-4DA9-816B-77097F53F9A4}" destId="{9DB325AE-A179-422C-B3A8-BB3DD1287924}" srcOrd="0" destOrd="0" presId="urn:microsoft.com/office/officeart/2005/8/layout/orgChart1"/>
    <dgm:cxn modelId="{6BE9EA9C-1C3A-4632-ACA3-A137A773B060}" type="presOf" srcId="{9100090C-F572-4401-B4EE-8DC604A7FABD}" destId="{ED78BBC2-26AD-4EC8-B1CE-94E1FFA7DFB9}" srcOrd="1" destOrd="0" presId="urn:microsoft.com/office/officeart/2005/8/layout/orgChart1"/>
    <dgm:cxn modelId="{E57D25A1-39B7-41AD-85A1-B0DB19209C2F}" type="presOf" srcId="{6CDDB128-02DD-4DEE-9746-3B78277BEF0E}" destId="{DB36A5A0-245C-4B4C-8F23-D175BC3F391E}" srcOrd="1" destOrd="0" presId="urn:microsoft.com/office/officeart/2005/8/layout/orgChart1"/>
    <dgm:cxn modelId="{6D273EA3-D052-490A-888E-C59CF6DC2BB5}" type="presOf" srcId="{C30324BF-0F98-469A-8CFF-024309B9635B}" destId="{D004B662-23AF-4CAC-A814-FB2DDC3DF73A}" srcOrd="1" destOrd="0" presId="urn:microsoft.com/office/officeart/2005/8/layout/orgChart1"/>
    <dgm:cxn modelId="{4A7C43AA-069D-445E-A527-4EF110BAC3F9}" type="presOf" srcId="{B4E6BA5A-ED55-461C-BC9A-2E3CB05410B8}" destId="{F0EE3D0D-9E93-4BD7-9F60-07E5F26FD897}" srcOrd="1" destOrd="0" presId="urn:microsoft.com/office/officeart/2005/8/layout/orgChart1"/>
    <dgm:cxn modelId="{D985C9AB-2941-4F38-8C74-F0DBD04AD37A}" type="presOf" srcId="{F92ABF65-571A-408E-95B6-7EDF1729886D}" destId="{242BAE5B-EDCC-4F99-A64C-A5620B701B49}" srcOrd="0" destOrd="0" presId="urn:microsoft.com/office/officeart/2005/8/layout/orgChart1"/>
    <dgm:cxn modelId="{D0996FB2-150F-4B8F-899C-FC0CF7DF5807}" type="presOf" srcId="{BAAF156A-896C-40BF-8AAD-F722AC3E8790}" destId="{140AE919-E46D-4785-85B2-488EA1EAA2F6}" srcOrd="0" destOrd="0" presId="urn:microsoft.com/office/officeart/2005/8/layout/orgChart1"/>
    <dgm:cxn modelId="{99F8ABB4-70E9-4338-99CF-8A568C7215C8}" srcId="{CF27781D-F323-4DA9-816B-77097F53F9A4}" destId="{3BB5A440-636F-4A5C-9995-96DA56BD5F26}" srcOrd="0" destOrd="0" parTransId="{FFF6F86B-1B9D-4F95-BDEA-B1AE5EFCC3AB}" sibTransId="{6D150F2F-B5E0-4A35-8911-CBB784D37BAA}"/>
    <dgm:cxn modelId="{E44ABEC3-9AF3-45D8-9993-B606056B276C}" type="presOf" srcId="{9100090C-F572-4401-B4EE-8DC604A7FABD}" destId="{FDEFC8AF-20D3-4C5E-8E22-33158483DBC3}" srcOrd="0" destOrd="0" presId="urn:microsoft.com/office/officeart/2005/8/layout/orgChart1"/>
    <dgm:cxn modelId="{02BC06C6-C316-4F4C-A1BE-69F3DB2BFFE7}" srcId="{B4E6BA5A-ED55-461C-BC9A-2E3CB05410B8}" destId="{CF27781D-F323-4DA9-816B-77097F53F9A4}" srcOrd="1" destOrd="0" parTransId="{04158292-36E8-409D-A96D-DBC4D00E4F20}" sibTransId="{9649D107-382F-4BA0-BF26-744706739CC0}"/>
    <dgm:cxn modelId="{7D9052CD-703B-451F-85F2-1FF6CD560DE7}" srcId="{20F25CF6-0A44-48E2-ACBE-B0846F2B47D8}" destId="{F92ABF65-571A-408E-95B6-7EDF1729886D}" srcOrd="1" destOrd="0" parTransId="{BAAF156A-896C-40BF-8AAD-F722AC3E8790}" sibTransId="{CFCBFA43-6992-416D-A144-7E5253F4DB5B}"/>
    <dgm:cxn modelId="{05BEAFD4-6379-47FD-8EFD-4ED9CFAFCC28}" type="presOf" srcId="{CF347529-CE9F-42D5-8025-665C73D1FA69}" destId="{3C03D770-BD8D-4404-89D6-CF20DFB8AB6B}" srcOrd="0" destOrd="0" presId="urn:microsoft.com/office/officeart/2005/8/layout/orgChart1"/>
    <dgm:cxn modelId="{7B0B09D6-8BCA-4697-A4D8-2F4DD1ECC6DA}" type="presOf" srcId="{D2AEE049-0698-4B3F-B228-C356C9240829}" destId="{B653C77A-233A-46BC-B025-C313ABB480E0}" srcOrd="0" destOrd="0" presId="urn:microsoft.com/office/officeart/2005/8/layout/orgChart1"/>
    <dgm:cxn modelId="{A3FE25D7-2791-4AAA-99B3-5CB44E6449BE}" type="presOf" srcId="{0DBBDE52-BC6D-459A-A9D5-FDB86DF1257F}" destId="{C16BA50D-3731-42EB-8062-CD5BFC082B8E}" srcOrd="0" destOrd="0" presId="urn:microsoft.com/office/officeart/2005/8/layout/orgChart1"/>
    <dgm:cxn modelId="{637742DC-1C45-40FC-804F-8DF53255BC01}" srcId="{CF27781D-F323-4DA9-816B-77097F53F9A4}" destId="{0DBBDE52-BC6D-459A-A9D5-FDB86DF1257F}" srcOrd="1" destOrd="0" parTransId="{EC2E6362-FD2C-4EEC-A8A9-5AE5519D121D}" sibTransId="{ED3175EF-F168-4CE4-9035-593DF66944F8}"/>
    <dgm:cxn modelId="{4B6A2DE6-116D-4CDA-B2E3-BFB19F6F7C9E}" type="presOf" srcId="{55E024A7-D519-402C-82AB-B4C5E1D5E401}" destId="{0403FCA5-266C-4323-92C7-5355D5CCC161}" srcOrd="0" destOrd="0" presId="urn:microsoft.com/office/officeart/2005/8/layout/orgChart1"/>
    <dgm:cxn modelId="{675C03F4-3C81-462E-ACB1-17ADCEF4A023}" srcId="{20F25CF6-0A44-48E2-ACBE-B0846F2B47D8}" destId="{C30324BF-0F98-469A-8CFF-024309B9635B}" srcOrd="0" destOrd="0" parTransId="{55E024A7-D519-402C-82AB-B4C5E1D5E401}" sibTransId="{18FE7A91-C4E5-4386-89FF-89C4F9B42892}"/>
    <dgm:cxn modelId="{EA9E63F6-ADBC-4116-A114-35BCDACFE2F8}" type="presOf" srcId="{20F25CF6-0A44-48E2-ACBE-B0846F2B47D8}" destId="{1EC3D5E3-A7F3-4E1F-BEF8-EC01C54BECE7}" srcOrd="0" destOrd="0" presId="urn:microsoft.com/office/officeart/2005/8/layout/orgChart1"/>
    <dgm:cxn modelId="{F224E7FD-ADE8-4588-BD7A-3EB91555AD0B}" type="presOf" srcId="{04158292-36E8-409D-A96D-DBC4D00E4F20}" destId="{BA8FAF52-AB45-4DB8-8AE1-6067AECA8E95}" srcOrd="0" destOrd="0" presId="urn:microsoft.com/office/officeart/2005/8/layout/orgChart1"/>
    <dgm:cxn modelId="{12208DFE-5F06-442F-A8E8-4E48378BDE03}" type="presOf" srcId="{C4B9FAB8-C237-481F-A6D0-8CE4875494E5}" destId="{26C4EA41-DAF4-447C-90CA-3486EE6F5259}" srcOrd="0" destOrd="0" presId="urn:microsoft.com/office/officeart/2005/8/layout/orgChart1"/>
    <dgm:cxn modelId="{F6A27DFF-24F5-44DA-B877-3E5B3AB3A69A}" type="presOf" srcId="{6CDDB128-02DD-4DEE-9746-3B78277BEF0E}" destId="{CB3DCFC5-C544-40C1-BA9E-3A34490F87D1}" srcOrd="0" destOrd="0" presId="urn:microsoft.com/office/officeart/2005/8/layout/orgChart1"/>
    <dgm:cxn modelId="{813A6AB2-6943-431E-B723-C42B5FAC8CA3}" type="presParOf" srcId="{F9CD0E13-3B00-4B10-AD45-00647052359C}" destId="{73417B99-013D-46A3-ABAD-5A6FF971D9D4}" srcOrd="0" destOrd="0" presId="urn:microsoft.com/office/officeart/2005/8/layout/orgChart1"/>
    <dgm:cxn modelId="{6E184C1F-A372-4F63-84E3-7F240F646E17}" type="presParOf" srcId="{73417B99-013D-46A3-ABAD-5A6FF971D9D4}" destId="{6D59240C-735E-4C08-8A8E-F59C4B47AE6F}" srcOrd="0" destOrd="0" presId="urn:microsoft.com/office/officeart/2005/8/layout/orgChart1"/>
    <dgm:cxn modelId="{33B36A74-19A3-4414-BDD7-E57CCDDAB36C}" type="presParOf" srcId="{6D59240C-735E-4C08-8A8E-F59C4B47AE6F}" destId="{1EC3D5E3-A7F3-4E1F-BEF8-EC01C54BECE7}" srcOrd="0" destOrd="0" presId="urn:microsoft.com/office/officeart/2005/8/layout/orgChart1"/>
    <dgm:cxn modelId="{7D8EE1BA-C084-4272-9F41-45ABC64C23A0}" type="presParOf" srcId="{6D59240C-735E-4C08-8A8E-F59C4B47AE6F}" destId="{F2794DF3-CE80-42D9-812B-8AD00DF5D35A}" srcOrd="1" destOrd="0" presId="urn:microsoft.com/office/officeart/2005/8/layout/orgChart1"/>
    <dgm:cxn modelId="{034B188F-DF4A-49C1-905E-38AACA361086}" type="presParOf" srcId="{73417B99-013D-46A3-ABAD-5A6FF971D9D4}" destId="{4B9B3ABB-0927-4FAD-88D2-88A90DBA81E0}" srcOrd="1" destOrd="0" presId="urn:microsoft.com/office/officeart/2005/8/layout/orgChart1"/>
    <dgm:cxn modelId="{2C721933-E380-4D01-BF07-974ECED8F823}" type="presParOf" srcId="{4B9B3ABB-0927-4FAD-88D2-88A90DBA81E0}" destId="{0403FCA5-266C-4323-92C7-5355D5CCC161}" srcOrd="0" destOrd="0" presId="urn:microsoft.com/office/officeart/2005/8/layout/orgChart1"/>
    <dgm:cxn modelId="{A3626FFC-7768-407F-B8DE-3590B3B6C3D8}" type="presParOf" srcId="{4B9B3ABB-0927-4FAD-88D2-88A90DBA81E0}" destId="{F998D77C-AE31-49CA-8273-925847240854}" srcOrd="1" destOrd="0" presId="urn:microsoft.com/office/officeart/2005/8/layout/orgChart1"/>
    <dgm:cxn modelId="{D85B1229-7B41-4E50-AA82-7775F79369EE}" type="presParOf" srcId="{F998D77C-AE31-49CA-8273-925847240854}" destId="{58B07AC6-6435-4731-93D7-73A2F17D4DC8}" srcOrd="0" destOrd="0" presId="urn:microsoft.com/office/officeart/2005/8/layout/orgChart1"/>
    <dgm:cxn modelId="{D098B596-601F-4660-BF18-645D15C72545}" type="presParOf" srcId="{58B07AC6-6435-4731-93D7-73A2F17D4DC8}" destId="{63D0DFED-7528-4612-A216-27DFEEF30D8F}" srcOrd="0" destOrd="0" presId="urn:microsoft.com/office/officeart/2005/8/layout/orgChart1"/>
    <dgm:cxn modelId="{02C0E3AB-948A-4F35-A0F0-BA8831717154}" type="presParOf" srcId="{58B07AC6-6435-4731-93D7-73A2F17D4DC8}" destId="{D004B662-23AF-4CAC-A814-FB2DDC3DF73A}" srcOrd="1" destOrd="0" presId="urn:microsoft.com/office/officeart/2005/8/layout/orgChart1"/>
    <dgm:cxn modelId="{B7DF8239-4C08-44C1-98EA-5E378537E95C}" type="presParOf" srcId="{F998D77C-AE31-49CA-8273-925847240854}" destId="{09BBB331-6D87-40F8-B3B9-A568FFE48F79}" srcOrd="1" destOrd="0" presId="urn:microsoft.com/office/officeart/2005/8/layout/orgChart1"/>
    <dgm:cxn modelId="{89656C10-FED2-4D65-A729-81515176329D}" type="presParOf" srcId="{F998D77C-AE31-49CA-8273-925847240854}" destId="{5E1D3BC8-8F1C-4B4C-B35D-E7D7003A984A}" srcOrd="2" destOrd="0" presId="urn:microsoft.com/office/officeart/2005/8/layout/orgChart1"/>
    <dgm:cxn modelId="{CD6697F3-9C7F-4885-86F2-798AD4C1CFD8}" type="presParOf" srcId="{4B9B3ABB-0927-4FAD-88D2-88A90DBA81E0}" destId="{140AE919-E46D-4785-85B2-488EA1EAA2F6}" srcOrd="2" destOrd="0" presId="urn:microsoft.com/office/officeart/2005/8/layout/orgChart1"/>
    <dgm:cxn modelId="{DA35A979-7E55-47B0-9C59-7EEACAA08F17}" type="presParOf" srcId="{4B9B3ABB-0927-4FAD-88D2-88A90DBA81E0}" destId="{EC3581BC-9C4C-4CE3-A754-3F4AFFC0F6B8}" srcOrd="3" destOrd="0" presId="urn:microsoft.com/office/officeart/2005/8/layout/orgChart1"/>
    <dgm:cxn modelId="{DAA09AED-CEC2-417F-8AE6-18E1B631BFB5}" type="presParOf" srcId="{EC3581BC-9C4C-4CE3-A754-3F4AFFC0F6B8}" destId="{CEFCA462-A099-4226-A41D-C29CC16D8413}" srcOrd="0" destOrd="0" presId="urn:microsoft.com/office/officeart/2005/8/layout/orgChart1"/>
    <dgm:cxn modelId="{6B65307E-3B5F-4288-86F1-21085CC36619}" type="presParOf" srcId="{CEFCA462-A099-4226-A41D-C29CC16D8413}" destId="{242BAE5B-EDCC-4F99-A64C-A5620B701B49}" srcOrd="0" destOrd="0" presId="urn:microsoft.com/office/officeart/2005/8/layout/orgChart1"/>
    <dgm:cxn modelId="{AD751AF2-5989-49A2-8B76-FF699B3073D7}" type="presParOf" srcId="{CEFCA462-A099-4226-A41D-C29CC16D8413}" destId="{29C7F76A-74D7-477E-B4EA-87AB7EC07CB6}" srcOrd="1" destOrd="0" presId="urn:microsoft.com/office/officeart/2005/8/layout/orgChart1"/>
    <dgm:cxn modelId="{576E116D-6223-4CBA-90A9-DFF318FA4697}" type="presParOf" srcId="{EC3581BC-9C4C-4CE3-A754-3F4AFFC0F6B8}" destId="{825FA07E-AAA5-42D5-ADDB-D6262CD62C9C}" srcOrd="1" destOrd="0" presId="urn:microsoft.com/office/officeart/2005/8/layout/orgChart1"/>
    <dgm:cxn modelId="{F4873AE4-E02A-4E4F-8128-53CC6116A979}" type="presParOf" srcId="{EC3581BC-9C4C-4CE3-A754-3F4AFFC0F6B8}" destId="{A4730A27-B7E2-438D-9584-D83A20B72C94}" srcOrd="2" destOrd="0" presId="urn:microsoft.com/office/officeart/2005/8/layout/orgChart1"/>
    <dgm:cxn modelId="{3037577B-D07A-41FB-9250-F89E933D8734}" type="presParOf" srcId="{4B9B3ABB-0927-4FAD-88D2-88A90DBA81E0}" destId="{B653C77A-233A-46BC-B025-C313ABB480E0}" srcOrd="4" destOrd="0" presId="urn:microsoft.com/office/officeart/2005/8/layout/orgChart1"/>
    <dgm:cxn modelId="{2542D87C-B419-47DB-8BEF-C17F6CA95EC5}" type="presParOf" srcId="{4B9B3ABB-0927-4FAD-88D2-88A90DBA81E0}" destId="{FF1DC14F-2490-463C-AAF8-032FDA847527}" srcOrd="5" destOrd="0" presId="urn:microsoft.com/office/officeart/2005/8/layout/orgChart1"/>
    <dgm:cxn modelId="{FC19C189-EAA9-446B-B79B-0B35778362CB}" type="presParOf" srcId="{FF1DC14F-2490-463C-AAF8-032FDA847527}" destId="{CFCF2E65-E3E5-417F-A6BF-65E6BAFA44EF}" srcOrd="0" destOrd="0" presId="urn:microsoft.com/office/officeart/2005/8/layout/orgChart1"/>
    <dgm:cxn modelId="{4EA436E5-00F7-4C94-920D-91721E46E3B6}" type="presParOf" srcId="{CFCF2E65-E3E5-417F-A6BF-65E6BAFA44EF}" destId="{FDEFC8AF-20D3-4C5E-8E22-33158483DBC3}" srcOrd="0" destOrd="0" presId="urn:microsoft.com/office/officeart/2005/8/layout/orgChart1"/>
    <dgm:cxn modelId="{BCB9EA37-F9B1-4852-B3AE-B6ED2535CAC0}" type="presParOf" srcId="{CFCF2E65-E3E5-417F-A6BF-65E6BAFA44EF}" destId="{ED78BBC2-26AD-4EC8-B1CE-94E1FFA7DFB9}" srcOrd="1" destOrd="0" presId="urn:microsoft.com/office/officeart/2005/8/layout/orgChart1"/>
    <dgm:cxn modelId="{DD46625D-36E6-4997-960C-94BDC44E5047}" type="presParOf" srcId="{FF1DC14F-2490-463C-AAF8-032FDA847527}" destId="{794158D5-0479-4608-BA29-3AE36113743A}" srcOrd="1" destOrd="0" presId="urn:microsoft.com/office/officeart/2005/8/layout/orgChart1"/>
    <dgm:cxn modelId="{485FE291-D9D3-4BFF-AF06-D2976612B429}" type="presParOf" srcId="{794158D5-0479-4608-BA29-3AE36113743A}" destId="{26C4EA41-DAF4-447C-90CA-3486EE6F5259}" srcOrd="0" destOrd="0" presId="urn:microsoft.com/office/officeart/2005/8/layout/orgChart1"/>
    <dgm:cxn modelId="{1EDD2CCD-C95C-4206-816D-EA5D528E358B}" type="presParOf" srcId="{794158D5-0479-4608-BA29-3AE36113743A}" destId="{15E865AF-B1ED-4175-B28A-6A6141B527BC}" srcOrd="1" destOrd="0" presId="urn:microsoft.com/office/officeart/2005/8/layout/orgChart1"/>
    <dgm:cxn modelId="{323D43AB-8961-4103-AFC4-BE5D94A2EC3E}" type="presParOf" srcId="{15E865AF-B1ED-4175-B28A-6A6141B527BC}" destId="{334FB938-6679-499A-9679-13FF6DBE59D2}" srcOrd="0" destOrd="0" presId="urn:microsoft.com/office/officeart/2005/8/layout/orgChart1"/>
    <dgm:cxn modelId="{89E469F3-5867-487E-B324-00334E5C9BAF}" type="presParOf" srcId="{334FB938-6679-499A-9679-13FF6DBE59D2}" destId="{C1C932D4-3594-4F6F-A9CC-48FE095FE21A}" srcOrd="0" destOrd="0" presId="urn:microsoft.com/office/officeart/2005/8/layout/orgChart1"/>
    <dgm:cxn modelId="{34B27B5F-8EFC-483B-81CB-DD52B5A6A38F}" type="presParOf" srcId="{334FB938-6679-499A-9679-13FF6DBE59D2}" destId="{F0EE3D0D-9E93-4BD7-9F60-07E5F26FD897}" srcOrd="1" destOrd="0" presId="urn:microsoft.com/office/officeart/2005/8/layout/orgChart1"/>
    <dgm:cxn modelId="{6BA8271E-8A2D-4152-8AD4-D7212D6C1970}" type="presParOf" srcId="{15E865AF-B1ED-4175-B28A-6A6141B527BC}" destId="{50C69B69-9670-4376-B931-4FC410C230B1}" srcOrd="1" destOrd="0" presId="urn:microsoft.com/office/officeart/2005/8/layout/orgChart1"/>
    <dgm:cxn modelId="{6D71E1EE-F4D8-41B1-8302-4DFF1FCAB1CA}" type="presParOf" srcId="{50C69B69-9670-4376-B931-4FC410C230B1}" destId="{3C03D770-BD8D-4404-89D6-CF20DFB8AB6B}" srcOrd="0" destOrd="0" presId="urn:microsoft.com/office/officeart/2005/8/layout/orgChart1"/>
    <dgm:cxn modelId="{C1CA67D6-5972-48B4-9BE4-22BDA983B10B}" type="presParOf" srcId="{50C69B69-9670-4376-B931-4FC410C230B1}" destId="{DFA8EE47-1466-4FAD-9898-3C759CA8CC12}" srcOrd="1" destOrd="0" presId="urn:microsoft.com/office/officeart/2005/8/layout/orgChart1"/>
    <dgm:cxn modelId="{55FB27B5-9215-4626-82E2-6242E18134B1}" type="presParOf" srcId="{DFA8EE47-1466-4FAD-9898-3C759CA8CC12}" destId="{E3475C3D-8FAF-4E00-BD55-6E946C8B04F3}" srcOrd="0" destOrd="0" presId="urn:microsoft.com/office/officeart/2005/8/layout/orgChart1"/>
    <dgm:cxn modelId="{C1D93109-840C-4B0A-A932-A0592B96F651}" type="presParOf" srcId="{E3475C3D-8FAF-4E00-BD55-6E946C8B04F3}" destId="{CB3DCFC5-C544-40C1-BA9E-3A34490F87D1}" srcOrd="0" destOrd="0" presId="urn:microsoft.com/office/officeart/2005/8/layout/orgChart1"/>
    <dgm:cxn modelId="{5DC1729E-5D09-4727-BB25-16BC14A5059F}" type="presParOf" srcId="{E3475C3D-8FAF-4E00-BD55-6E946C8B04F3}" destId="{DB36A5A0-245C-4B4C-8F23-D175BC3F391E}" srcOrd="1" destOrd="0" presId="urn:microsoft.com/office/officeart/2005/8/layout/orgChart1"/>
    <dgm:cxn modelId="{A9108433-CAE7-4461-8BE7-6395F40E3858}" type="presParOf" srcId="{DFA8EE47-1466-4FAD-9898-3C759CA8CC12}" destId="{C538F5C4-826D-4ABF-90FA-4D6EFFFE8811}" srcOrd="1" destOrd="0" presId="urn:microsoft.com/office/officeart/2005/8/layout/orgChart1"/>
    <dgm:cxn modelId="{CD6FB162-7A56-435A-BCA2-E991E227C2A7}" type="presParOf" srcId="{DFA8EE47-1466-4FAD-9898-3C759CA8CC12}" destId="{874379E7-69CD-4E17-8404-45B1B5E17A4F}" srcOrd="2" destOrd="0" presId="urn:microsoft.com/office/officeart/2005/8/layout/orgChart1"/>
    <dgm:cxn modelId="{0D8E8825-FACD-46E7-AD05-268960B083D1}" type="presParOf" srcId="{50C69B69-9670-4376-B931-4FC410C230B1}" destId="{BA8FAF52-AB45-4DB8-8AE1-6067AECA8E95}" srcOrd="2" destOrd="0" presId="urn:microsoft.com/office/officeart/2005/8/layout/orgChart1"/>
    <dgm:cxn modelId="{18179CEC-CE36-474F-95F3-0AAF299D8F4D}" type="presParOf" srcId="{50C69B69-9670-4376-B931-4FC410C230B1}" destId="{23EF8BB5-3FD5-403A-B71F-D9812B20ED4C}" srcOrd="3" destOrd="0" presId="urn:microsoft.com/office/officeart/2005/8/layout/orgChart1"/>
    <dgm:cxn modelId="{4EC169F3-6E5D-47C0-893E-39D888961D84}" type="presParOf" srcId="{23EF8BB5-3FD5-403A-B71F-D9812B20ED4C}" destId="{B1A6983B-DE8A-412B-9CCB-E5CEB1B3D6D3}" srcOrd="0" destOrd="0" presId="urn:microsoft.com/office/officeart/2005/8/layout/orgChart1"/>
    <dgm:cxn modelId="{0C1D3C05-ABF6-4F77-B02D-3D76BCD0658A}" type="presParOf" srcId="{B1A6983B-DE8A-412B-9CCB-E5CEB1B3D6D3}" destId="{9DB325AE-A179-422C-B3A8-BB3DD1287924}" srcOrd="0" destOrd="0" presId="urn:microsoft.com/office/officeart/2005/8/layout/orgChart1"/>
    <dgm:cxn modelId="{16B6AC45-FA9C-49EF-9B7B-EF6D68D76490}" type="presParOf" srcId="{B1A6983B-DE8A-412B-9CCB-E5CEB1B3D6D3}" destId="{0A4868BD-96FD-4063-9288-AE9A7BE19F37}" srcOrd="1" destOrd="0" presId="urn:microsoft.com/office/officeart/2005/8/layout/orgChart1"/>
    <dgm:cxn modelId="{2BB9E184-C7A6-465A-8BFA-3E8D718D8674}" type="presParOf" srcId="{23EF8BB5-3FD5-403A-B71F-D9812B20ED4C}" destId="{2A175ED2-FB86-41CC-9109-C3D636872D8E}" srcOrd="1" destOrd="0" presId="urn:microsoft.com/office/officeart/2005/8/layout/orgChart1"/>
    <dgm:cxn modelId="{756928D4-E38E-498E-8336-E9C2E34EF645}" type="presParOf" srcId="{2A175ED2-FB86-41CC-9109-C3D636872D8E}" destId="{BC36EECE-D22B-4910-8359-38FF96558ABD}" srcOrd="0" destOrd="0" presId="urn:microsoft.com/office/officeart/2005/8/layout/orgChart1"/>
    <dgm:cxn modelId="{0904EF6F-5B47-43A2-A7F7-5B9ED4EF6795}" type="presParOf" srcId="{2A175ED2-FB86-41CC-9109-C3D636872D8E}" destId="{E7444AB0-5DA8-4961-B2E4-92F5A164FBE8}" srcOrd="1" destOrd="0" presId="urn:microsoft.com/office/officeart/2005/8/layout/orgChart1"/>
    <dgm:cxn modelId="{BF5FEA55-E4B0-4A5F-ABF5-59EF2B4E291D}" type="presParOf" srcId="{E7444AB0-5DA8-4961-B2E4-92F5A164FBE8}" destId="{2E1D94F7-5C45-4DFE-A64F-5A222802EE4B}" srcOrd="0" destOrd="0" presId="urn:microsoft.com/office/officeart/2005/8/layout/orgChart1"/>
    <dgm:cxn modelId="{B33D20E7-3F6D-4473-BF57-E10231AF7112}" type="presParOf" srcId="{2E1D94F7-5C45-4DFE-A64F-5A222802EE4B}" destId="{BC6761C0-B719-4B09-8152-EA89F8323EE3}" srcOrd="0" destOrd="0" presId="urn:microsoft.com/office/officeart/2005/8/layout/orgChart1"/>
    <dgm:cxn modelId="{CE05FE31-0806-4A4E-AC38-F704068892AA}" type="presParOf" srcId="{2E1D94F7-5C45-4DFE-A64F-5A222802EE4B}" destId="{0EC08E67-8535-497A-AEA3-A8E53330686F}" srcOrd="1" destOrd="0" presId="urn:microsoft.com/office/officeart/2005/8/layout/orgChart1"/>
    <dgm:cxn modelId="{16818EB8-6C64-432B-A2C7-73A4BD5135CD}" type="presParOf" srcId="{E7444AB0-5DA8-4961-B2E4-92F5A164FBE8}" destId="{0F520688-DD57-4832-A629-644A69B7B09A}" srcOrd="1" destOrd="0" presId="urn:microsoft.com/office/officeart/2005/8/layout/orgChart1"/>
    <dgm:cxn modelId="{6B914A3A-17D9-4064-8700-11F244D31C68}" type="presParOf" srcId="{E7444AB0-5DA8-4961-B2E4-92F5A164FBE8}" destId="{9528EB9C-D790-45EF-AF4C-DDD25BB6C7C8}" srcOrd="2" destOrd="0" presId="urn:microsoft.com/office/officeart/2005/8/layout/orgChart1"/>
    <dgm:cxn modelId="{D339FCA4-FC3E-4A74-B72E-BE7E154F6798}" type="presParOf" srcId="{2A175ED2-FB86-41CC-9109-C3D636872D8E}" destId="{3919291E-27B8-49E8-B04B-2D944102B735}" srcOrd="2" destOrd="0" presId="urn:microsoft.com/office/officeart/2005/8/layout/orgChart1"/>
    <dgm:cxn modelId="{1CD59FDE-D7F6-4B9F-906D-0FBD8D55CBA7}" type="presParOf" srcId="{2A175ED2-FB86-41CC-9109-C3D636872D8E}" destId="{A8602484-3290-4612-A31D-18861E2343CB}" srcOrd="3" destOrd="0" presId="urn:microsoft.com/office/officeart/2005/8/layout/orgChart1"/>
    <dgm:cxn modelId="{B7907E73-7071-4BE8-A191-E11CD3197F12}" type="presParOf" srcId="{A8602484-3290-4612-A31D-18861E2343CB}" destId="{097E0DA1-5A5A-4399-80C0-4D4E27507C65}" srcOrd="0" destOrd="0" presId="urn:microsoft.com/office/officeart/2005/8/layout/orgChart1"/>
    <dgm:cxn modelId="{60DAD6A7-EC00-4AEC-AF79-93A767D37A9D}" type="presParOf" srcId="{097E0DA1-5A5A-4399-80C0-4D4E27507C65}" destId="{C16BA50D-3731-42EB-8062-CD5BFC082B8E}" srcOrd="0" destOrd="0" presId="urn:microsoft.com/office/officeart/2005/8/layout/orgChart1"/>
    <dgm:cxn modelId="{6377184E-F97D-4B2D-82E5-AB43E5C069CE}" type="presParOf" srcId="{097E0DA1-5A5A-4399-80C0-4D4E27507C65}" destId="{0B575A57-D2DD-4773-B866-054584AE1FEA}" srcOrd="1" destOrd="0" presId="urn:microsoft.com/office/officeart/2005/8/layout/orgChart1"/>
    <dgm:cxn modelId="{79559EF1-3E47-42FA-B9AF-E219BC668DDF}" type="presParOf" srcId="{A8602484-3290-4612-A31D-18861E2343CB}" destId="{25910171-BD0C-428D-B980-91D4C7351753}" srcOrd="1" destOrd="0" presId="urn:microsoft.com/office/officeart/2005/8/layout/orgChart1"/>
    <dgm:cxn modelId="{407D09AA-F7A7-432D-A59C-1BA31B931AD6}" type="presParOf" srcId="{A8602484-3290-4612-A31D-18861E2343CB}" destId="{BC1701A0-0E84-49A5-86B8-C63CEEE4EA88}" srcOrd="2" destOrd="0" presId="urn:microsoft.com/office/officeart/2005/8/layout/orgChart1"/>
    <dgm:cxn modelId="{CEC99460-54A6-4FA0-A10C-F58F0CD7C0CE}" type="presParOf" srcId="{23EF8BB5-3FD5-403A-B71F-D9812B20ED4C}" destId="{5C43CB12-FA60-4C1E-BA9E-A01EB3F4591B}" srcOrd="2" destOrd="0" presId="urn:microsoft.com/office/officeart/2005/8/layout/orgChart1"/>
    <dgm:cxn modelId="{ECED2E14-DC68-495A-B4F0-9BE987BD30D5}" type="presParOf" srcId="{15E865AF-B1ED-4175-B28A-6A6141B527BC}" destId="{65477E06-00B5-4DB0-874D-9F13E6705908}" srcOrd="2" destOrd="0" presId="urn:microsoft.com/office/officeart/2005/8/layout/orgChart1"/>
    <dgm:cxn modelId="{CDA832D7-9F6B-44AF-967E-8AC97675ACCD}" type="presParOf" srcId="{FF1DC14F-2490-463C-AAF8-032FDA847527}" destId="{C26E4006-9EB6-4E0A-B2DC-41F6428979EA}" srcOrd="2" destOrd="0" presId="urn:microsoft.com/office/officeart/2005/8/layout/orgChart1"/>
    <dgm:cxn modelId="{DDB54EB2-B7C7-4BEC-92BD-3C9C99E96C29}" type="presParOf" srcId="{73417B99-013D-46A3-ABAD-5A6FF971D9D4}" destId="{C4E11709-86B3-4E3C-83FF-621D64FA624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B9B2DD7A-BF74-4043-8830-AE250E1B09D8}" type="doc">
      <dgm:prSet loTypeId="urn:microsoft.com/office/officeart/2005/8/layout/hierarchy1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4D9D2F5-61DC-4EB2-9CFA-5A518792A10C}">
      <dgm:prSet custT="1"/>
      <dgm:spPr/>
      <dgm:t>
        <a:bodyPr/>
        <a:lstStyle/>
        <a:p>
          <a:pPr rtl="0"/>
          <a:r>
            <a:rPr lang="es-MX" sz="2400" dirty="0">
              <a:latin typeface="Trebuchet MS" panose="020B0603020202020204" pitchFamily="34" charset="0"/>
            </a:rPr>
            <a:t>Facultad de verificación</a:t>
          </a:r>
        </a:p>
      </dgm:t>
    </dgm:pt>
    <dgm:pt modelId="{FDB12EC3-00F9-49C3-A70E-0266D411FF88}" type="parTrans" cxnId="{84490B39-35A4-4B62-B182-8C1FACFDBE36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2124C795-1B91-4C03-9275-AD0946E770A5}" type="sibTrans" cxnId="{84490B39-35A4-4B62-B182-8C1FACFDBE36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D643BCD6-DF9C-4A48-B057-30DB2DB22DF4}">
      <dgm:prSet custT="1"/>
      <dgm:spPr/>
      <dgm:t>
        <a:bodyPr/>
        <a:lstStyle/>
        <a:p>
          <a:pPr rtl="0"/>
          <a:r>
            <a:rPr lang="es-MX" sz="2400" dirty="0">
              <a:latin typeface="Trebuchet MS" panose="020B0603020202020204" pitchFamily="34" charset="0"/>
            </a:rPr>
            <a:t>Organismos garantes </a:t>
          </a:r>
        </a:p>
      </dgm:t>
    </dgm:pt>
    <dgm:pt modelId="{8D4320B0-AFA6-4900-A9EB-32C8D063893A}" type="parTrans" cxnId="{CEFBD5B5-08C2-4785-8830-86508E76947F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F7D868E5-5A94-48A2-AD1E-3A65A6751A00}" type="sibTrans" cxnId="{CEFBD5B5-08C2-4785-8830-86508E76947F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C4094464-01B4-4335-B197-851A11064899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Verificar y vigilar</a:t>
          </a:r>
        </a:p>
      </dgm:t>
    </dgm:pt>
    <dgm:pt modelId="{C06B7867-A71C-42FB-A356-31FA9778D1E6}" type="parTrans" cxnId="{61736ABF-B8A7-4732-8A7E-52BB8E678A69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20DB800F-2CED-404B-90CD-A09176AC0F09}" type="sibTrans" cxnId="{61736ABF-B8A7-4732-8A7E-52BB8E678A69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1A48B564-A37D-4786-8440-68B1470D4B0D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Cumplimiento</a:t>
          </a:r>
          <a:r>
            <a:rPr lang="es-MX" sz="2400" baseline="0" dirty="0">
              <a:latin typeface="Arial Narrow" panose="020B0606020202030204" pitchFamily="34" charset="0"/>
            </a:rPr>
            <a:t> del marco normativo</a:t>
          </a:r>
          <a:endParaRPr lang="es-MX" sz="2400" dirty="0">
            <a:latin typeface="Arial Narrow" panose="020B0606020202030204" pitchFamily="34" charset="0"/>
          </a:endParaRPr>
        </a:p>
      </dgm:t>
    </dgm:pt>
    <dgm:pt modelId="{574858BB-2704-48FD-A4DC-B6BCE63AB6A9}" type="parTrans" cxnId="{6B5BB2BF-84E1-40DB-BD17-D135DE896DBE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ADCB94A5-EAB7-4F51-9A6A-0DD526CE3A36}" type="sibTrans" cxnId="{6B5BB2BF-84E1-40DB-BD17-D135DE896DBE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FD6AB87A-5B3A-4EAF-86B7-4B040CE6A370}">
      <dgm:prSet custT="1"/>
      <dgm:spPr/>
      <dgm:t>
        <a:bodyPr/>
        <a:lstStyle/>
        <a:p>
          <a:pPr rtl="0"/>
          <a:r>
            <a:rPr lang="es-MX" sz="2400" dirty="0">
              <a:latin typeface="Trebuchet MS" panose="020B0603020202020204" pitchFamily="34" charset="0"/>
            </a:rPr>
            <a:t>INAI </a:t>
          </a:r>
        </a:p>
      </dgm:t>
    </dgm:pt>
    <dgm:pt modelId="{37005D15-417C-4124-AFD1-C7E4365480DA}" type="parTrans" cxnId="{0DAABF23-AEF0-43CE-AE07-DAC4DF656BDE}">
      <dgm:prSet/>
      <dgm:spPr/>
      <dgm:t>
        <a:bodyPr/>
        <a:lstStyle/>
        <a:p>
          <a:endParaRPr lang="es-MX"/>
        </a:p>
      </dgm:t>
    </dgm:pt>
    <dgm:pt modelId="{0D72FB6F-0A6D-4C77-9D1D-6EEA2BCE388C}" type="sibTrans" cxnId="{0DAABF23-AEF0-43CE-AE07-DAC4DF656BDE}">
      <dgm:prSet/>
      <dgm:spPr/>
      <dgm:t>
        <a:bodyPr/>
        <a:lstStyle/>
        <a:p>
          <a:endParaRPr lang="es-MX"/>
        </a:p>
      </dgm:t>
    </dgm:pt>
    <dgm:pt modelId="{BAA3BCA6-031C-4E5D-8C07-A6B9E72A4CF3}" type="pres">
      <dgm:prSet presAssocID="{B9B2DD7A-BF74-4043-8830-AE250E1B09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7A862AD-7698-4BD4-BB93-EFC5BDC90CAC}" type="pres">
      <dgm:prSet presAssocID="{C4D9D2F5-61DC-4EB2-9CFA-5A518792A10C}" presName="hierRoot1" presStyleCnt="0"/>
      <dgm:spPr/>
    </dgm:pt>
    <dgm:pt modelId="{CFA4EB5A-D8A6-408E-939F-A654D5FF1CCE}" type="pres">
      <dgm:prSet presAssocID="{C4D9D2F5-61DC-4EB2-9CFA-5A518792A10C}" presName="composite" presStyleCnt="0"/>
      <dgm:spPr/>
    </dgm:pt>
    <dgm:pt modelId="{D890F5AE-9796-4628-8A1A-E02FA0A3D8AC}" type="pres">
      <dgm:prSet presAssocID="{C4D9D2F5-61DC-4EB2-9CFA-5A518792A10C}" presName="background" presStyleLbl="node0" presStyleIdx="0" presStyleCnt="1"/>
      <dgm:spPr/>
    </dgm:pt>
    <dgm:pt modelId="{364FAE29-502C-48FA-9173-2803A6F3C904}" type="pres">
      <dgm:prSet presAssocID="{C4D9D2F5-61DC-4EB2-9CFA-5A518792A10C}" presName="text" presStyleLbl="fgAcc0" presStyleIdx="0" presStyleCnt="1" custScaleX="215296">
        <dgm:presLayoutVars>
          <dgm:chPref val="3"/>
        </dgm:presLayoutVars>
      </dgm:prSet>
      <dgm:spPr/>
    </dgm:pt>
    <dgm:pt modelId="{EBB9A01F-4927-4347-ADCF-EDA6F7C79220}" type="pres">
      <dgm:prSet presAssocID="{C4D9D2F5-61DC-4EB2-9CFA-5A518792A10C}" presName="hierChild2" presStyleCnt="0"/>
      <dgm:spPr/>
    </dgm:pt>
    <dgm:pt modelId="{DE21C326-80C6-4660-B668-E029A646D1C7}" type="pres">
      <dgm:prSet presAssocID="{37005D15-417C-4124-AFD1-C7E4365480DA}" presName="Name10" presStyleLbl="parChTrans1D2" presStyleIdx="0" presStyleCnt="2"/>
      <dgm:spPr/>
    </dgm:pt>
    <dgm:pt modelId="{8322EB9B-2FBF-47EE-87F7-25A9233046C6}" type="pres">
      <dgm:prSet presAssocID="{FD6AB87A-5B3A-4EAF-86B7-4B040CE6A370}" presName="hierRoot2" presStyleCnt="0"/>
      <dgm:spPr/>
    </dgm:pt>
    <dgm:pt modelId="{FCFB0128-49A8-4F4B-9A6A-5C92F9B77428}" type="pres">
      <dgm:prSet presAssocID="{FD6AB87A-5B3A-4EAF-86B7-4B040CE6A370}" presName="composite2" presStyleCnt="0"/>
      <dgm:spPr/>
    </dgm:pt>
    <dgm:pt modelId="{6A543077-3918-4F1F-8F01-833C6D73F9A2}" type="pres">
      <dgm:prSet presAssocID="{FD6AB87A-5B3A-4EAF-86B7-4B040CE6A370}" presName="background2" presStyleLbl="node2" presStyleIdx="0" presStyleCnt="2"/>
      <dgm:spPr/>
    </dgm:pt>
    <dgm:pt modelId="{03A05336-88D6-4B2C-B6A7-CE20AB2FE175}" type="pres">
      <dgm:prSet presAssocID="{FD6AB87A-5B3A-4EAF-86B7-4B040CE6A370}" presName="text2" presStyleLbl="fgAcc2" presStyleIdx="0" presStyleCnt="2" custScaleX="153818">
        <dgm:presLayoutVars>
          <dgm:chPref val="3"/>
        </dgm:presLayoutVars>
      </dgm:prSet>
      <dgm:spPr/>
    </dgm:pt>
    <dgm:pt modelId="{0DE8A638-4F3F-4F87-A263-C63C44653100}" type="pres">
      <dgm:prSet presAssocID="{FD6AB87A-5B3A-4EAF-86B7-4B040CE6A370}" presName="hierChild3" presStyleCnt="0"/>
      <dgm:spPr/>
    </dgm:pt>
    <dgm:pt modelId="{6BB3F806-D2FD-4D2F-B231-7A220C16ABF1}" type="pres">
      <dgm:prSet presAssocID="{8D4320B0-AFA6-4900-A9EB-32C8D063893A}" presName="Name10" presStyleLbl="parChTrans1D2" presStyleIdx="1" presStyleCnt="2"/>
      <dgm:spPr/>
    </dgm:pt>
    <dgm:pt modelId="{CEBF604C-68A4-454B-8F12-14CAECB02338}" type="pres">
      <dgm:prSet presAssocID="{D643BCD6-DF9C-4A48-B057-30DB2DB22DF4}" presName="hierRoot2" presStyleCnt="0"/>
      <dgm:spPr/>
    </dgm:pt>
    <dgm:pt modelId="{6DAD89E4-A490-49AA-911B-47663AC9D922}" type="pres">
      <dgm:prSet presAssocID="{D643BCD6-DF9C-4A48-B057-30DB2DB22DF4}" presName="composite2" presStyleCnt="0"/>
      <dgm:spPr/>
    </dgm:pt>
    <dgm:pt modelId="{4C7A73FB-12E1-49D9-8499-EAAD0177141D}" type="pres">
      <dgm:prSet presAssocID="{D643BCD6-DF9C-4A48-B057-30DB2DB22DF4}" presName="background2" presStyleLbl="node2" presStyleIdx="1" presStyleCnt="2"/>
      <dgm:spPr/>
    </dgm:pt>
    <dgm:pt modelId="{75E70B39-F167-4F7F-9B9A-EF65A95B3D7E}" type="pres">
      <dgm:prSet presAssocID="{D643BCD6-DF9C-4A48-B057-30DB2DB22DF4}" presName="text2" presStyleLbl="fgAcc2" presStyleIdx="1" presStyleCnt="2" custScaleX="153818">
        <dgm:presLayoutVars>
          <dgm:chPref val="3"/>
        </dgm:presLayoutVars>
      </dgm:prSet>
      <dgm:spPr/>
    </dgm:pt>
    <dgm:pt modelId="{C1681071-FFFB-4C3C-B31F-BF210AD77996}" type="pres">
      <dgm:prSet presAssocID="{D643BCD6-DF9C-4A48-B057-30DB2DB22DF4}" presName="hierChild3" presStyleCnt="0"/>
      <dgm:spPr/>
    </dgm:pt>
    <dgm:pt modelId="{EA3C155A-713F-4EAF-A663-70A388CF164F}" type="pres">
      <dgm:prSet presAssocID="{C06B7867-A71C-42FB-A356-31FA9778D1E6}" presName="Name17" presStyleLbl="parChTrans1D3" presStyleIdx="0" presStyleCnt="1"/>
      <dgm:spPr/>
    </dgm:pt>
    <dgm:pt modelId="{D0AF9FF1-9DA6-4A75-8D34-A363D41C2549}" type="pres">
      <dgm:prSet presAssocID="{C4094464-01B4-4335-B197-851A11064899}" presName="hierRoot3" presStyleCnt="0"/>
      <dgm:spPr/>
    </dgm:pt>
    <dgm:pt modelId="{54CD1308-4D97-4BE8-AAB0-7F3BADC99D72}" type="pres">
      <dgm:prSet presAssocID="{C4094464-01B4-4335-B197-851A11064899}" presName="composite3" presStyleCnt="0"/>
      <dgm:spPr/>
    </dgm:pt>
    <dgm:pt modelId="{099F845B-B932-4AAF-9DBC-38AE5EAACE87}" type="pres">
      <dgm:prSet presAssocID="{C4094464-01B4-4335-B197-851A11064899}" presName="background3" presStyleLbl="node3" presStyleIdx="0" presStyleCnt="1"/>
      <dgm:spPr/>
    </dgm:pt>
    <dgm:pt modelId="{2B2FAD7F-4757-4FAE-B77F-BE913282F1D3}" type="pres">
      <dgm:prSet presAssocID="{C4094464-01B4-4335-B197-851A11064899}" presName="text3" presStyleLbl="fgAcc3" presStyleIdx="0" presStyleCnt="1" custScaleX="138372" custLinFactX="-4155" custLinFactNeighborX="-100000" custLinFactNeighborY="-2828">
        <dgm:presLayoutVars>
          <dgm:chPref val="3"/>
        </dgm:presLayoutVars>
      </dgm:prSet>
      <dgm:spPr/>
    </dgm:pt>
    <dgm:pt modelId="{E9BA63FC-BEB3-474E-8CD1-367711C039F5}" type="pres">
      <dgm:prSet presAssocID="{C4094464-01B4-4335-B197-851A11064899}" presName="hierChild4" presStyleCnt="0"/>
      <dgm:spPr/>
    </dgm:pt>
    <dgm:pt modelId="{07F3B78F-02D3-4A3F-AEC9-6A132CCAC66C}" type="pres">
      <dgm:prSet presAssocID="{574858BB-2704-48FD-A4DC-B6BCE63AB6A9}" presName="Name23" presStyleLbl="parChTrans1D4" presStyleIdx="0" presStyleCnt="1"/>
      <dgm:spPr/>
    </dgm:pt>
    <dgm:pt modelId="{05CD462E-D861-4059-AFB3-8307DF96ED73}" type="pres">
      <dgm:prSet presAssocID="{1A48B564-A37D-4786-8440-68B1470D4B0D}" presName="hierRoot4" presStyleCnt="0"/>
      <dgm:spPr/>
    </dgm:pt>
    <dgm:pt modelId="{305BBB6E-5194-455F-86E3-A1E20D95E0C9}" type="pres">
      <dgm:prSet presAssocID="{1A48B564-A37D-4786-8440-68B1470D4B0D}" presName="composite4" presStyleCnt="0"/>
      <dgm:spPr/>
    </dgm:pt>
    <dgm:pt modelId="{78E73C1B-93EB-4FEE-A228-5A23694FBDB9}" type="pres">
      <dgm:prSet presAssocID="{1A48B564-A37D-4786-8440-68B1470D4B0D}" presName="background4" presStyleLbl="node4" presStyleIdx="0" presStyleCnt="1"/>
      <dgm:spPr/>
    </dgm:pt>
    <dgm:pt modelId="{5B7F6E75-8981-4D11-8E48-4974A8F6B449}" type="pres">
      <dgm:prSet presAssocID="{1A48B564-A37D-4786-8440-68B1470D4B0D}" presName="text4" presStyleLbl="fgAcc4" presStyleIdx="0" presStyleCnt="1" custScaleX="183594" custLinFactX="-1564" custLinFactNeighborX="-100000" custLinFactNeighborY="-3839">
        <dgm:presLayoutVars>
          <dgm:chPref val="3"/>
        </dgm:presLayoutVars>
      </dgm:prSet>
      <dgm:spPr/>
    </dgm:pt>
    <dgm:pt modelId="{4AE41A17-CEAD-428A-A7BC-9BF910314E77}" type="pres">
      <dgm:prSet presAssocID="{1A48B564-A37D-4786-8440-68B1470D4B0D}" presName="hierChild5" presStyleCnt="0"/>
      <dgm:spPr/>
    </dgm:pt>
  </dgm:ptLst>
  <dgm:cxnLst>
    <dgm:cxn modelId="{0DAABF23-AEF0-43CE-AE07-DAC4DF656BDE}" srcId="{C4D9D2F5-61DC-4EB2-9CFA-5A518792A10C}" destId="{FD6AB87A-5B3A-4EAF-86B7-4B040CE6A370}" srcOrd="0" destOrd="0" parTransId="{37005D15-417C-4124-AFD1-C7E4365480DA}" sibTransId="{0D72FB6F-0A6D-4C77-9D1D-6EEA2BCE388C}"/>
    <dgm:cxn modelId="{0F97E02D-13F4-4610-95AF-7742EC8C5CD0}" type="presOf" srcId="{8D4320B0-AFA6-4900-A9EB-32C8D063893A}" destId="{6BB3F806-D2FD-4D2F-B231-7A220C16ABF1}" srcOrd="0" destOrd="0" presId="urn:microsoft.com/office/officeart/2005/8/layout/hierarchy1"/>
    <dgm:cxn modelId="{A59E8037-9AF7-4BE8-8517-4914D01952A2}" type="presOf" srcId="{574858BB-2704-48FD-A4DC-B6BCE63AB6A9}" destId="{07F3B78F-02D3-4A3F-AEC9-6A132CCAC66C}" srcOrd="0" destOrd="0" presId="urn:microsoft.com/office/officeart/2005/8/layout/hierarchy1"/>
    <dgm:cxn modelId="{84490B39-35A4-4B62-B182-8C1FACFDBE36}" srcId="{B9B2DD7A-BF74-4043-8830-AE250E1B09D8}" destId="{C4D9D2F5-61DC-4EB2-9CFA-5A518792A10C}" srcOrd="0" destOrd="0" parTransId="{FDB12EC3-00F9-49C3-A70E-0266D411FF88}" sibTransId="{2124C795-1B91-4C03-9275-AD0946E770A5}"/>
    <dgm:cxn modelId="{F30C5D43-A72B-4638-BB66-0EA75A4CBE03}" type="presOf" srcId="{B9B2DD7A-BF74-4043-8830-AE250E1B09D8}" destId="{BAA3BCA6-031C-4E5D-8C07-A6B9E72A4CF3}" srcOrd="0" destOrd="0" presId="urn:microsoft.com/office/officeart/2005/8/layout/hierarchy1"/>
    <dgm:cxn modelId="{3BB66168-5FBE-4B30-BE58-12609DF22994}" type="presOf" srcId="{FD6AB87A-5B3A-4EAF-86B7-4B040CE6A370}" destId="{03A05336-88D6-4B2C-B6A7-CE20AB2FE175}" srcOrd="0" destOrd="0" presId="urn:microsoft.com/office/officeart/2005/8/layout/hierarchy1"/>
    <dgm:cxn modelId="{133E7676-1DDE-4C29-9AC0-C7A7706E9CC2}" type="presOf" srcId="{D643BCD6-DF9C-4A48-B057-30DB2DB22DF4}" destId="{75E70B39-F167-4F7F-9B9A-EF65A95B3D7E}" srcOrd="0" destOrd="0" presId="urn:microsoft.com/office/officeart/2005/8/layout/hierarchy1"/>
    <dgm:cxn modelId="{57939E91-ADC4-4FAB-9EF9-4D803D50C880}" type="presOf" srcId="{37005D15-417C-4124-AFD1-C7E4365480DA}" destId="{DE21C326-80C6-4660-B668-E029A646D1C7}" srcOrd="0" destOrd="0" presId="urn:microsoft.com/office/officeart/2005/8/layout/hierarchy1"/>
    <dgm:cxn modelId="{718F54A1-CA5B-4053-BC66-CAEC5EAC694B}" type="presOf" srcId="{C4094464-01B4-4335-B197-851A11064899}" destId="{2B2FAD7F-4757-4FAE-B77F-BE913282F1D3}" srcOrd="0" destOrd="0" presId="urn:microsoft.com/office/officeart/2005/8/layout/hierarchy1"/>
    <dgm:cxn modelId="{CEFBD5B5-08C2-4785-8830-86508E76947F}" srcId="{C4D9D2F5-61DC-4EB2-9CFA-5A518792A10C}" destId="{D643BCD6-DF9C-4A48-B057-30DB2DB22DF4}" srcOrd="1" destOrd="0" parTransId="{8D4320B0-AFA6-4900-A9EB-32C8D063893A}" sibTransId="{F7D868E5-5A94-48A2-AD1E-3A65A6751A00}"/>
    <dgm:cxn modelId="{A36BBDBD-9449-43D2-9826-D5C89CD2A9D9}" type="presOf" srcId="{C06B7867-A71C-42FB-A356-31FA9778D1E6}" destId="{EA3C155A-713F-4EAF-A663-70A388CF164F}" srcOrd="0" destOrd="0" presId="urn:microsoft.com/office/officeart/2005/8/layout/hierarchy1"/>
    <dgm:cxn modelId="{B2E232BE-8BD1-4E70-B9C4-9BC73CC19235}" type="presOf" srcId="{C4D9D2F5-61DC-4EB2-9CFA-5A518792A10C}" destId="{364FAE29-502C-48FA-9173-2803A6F3C904}" srcOrd="0" destOrd="0" presId="urn:microsoft.com/office/officeart/2005/8/layout/hierarchy1"/>
    <dgm:cxn modelId="{61736ABF-B8A7-4732-8A7E-52BB8E678A69}" srcId="{D643BCD6-DF9C-4A48-B057-30DB2DB22DF4}" destId="{C4094464-01B4-4335-B197-851A11064899}" srcOrd="0" destOrd="0" parTransId="{C06B7867-A71C-42FB-A356-31FA9778D1E6}" sibTransId="{20DB800F-2CED-404B-90CD-A09176AC0F09}"/>
    <dgm:cxn modelId="{6B5BB2BF-84E1-40DB-BD17-D135DE896DBE}" srcId="{C4094464-01B4-4335-B197-851A11064899}" destId="{1A48B564-A37D-4786-8440-68B1470D4B0D}" srcOrd="0" destOrd="0" parTransId="{574858BB-2704-48FD-A4DC-B6BCE63AB6A9}" sibTransId="{ADCB94A5-EAB7-4F51-9A6A-0DD526CE3A36}"/>
    <dgm:cxn modelId="{C1A890E2-CF4F-49B2-8EED-5D8784AE4AE8}" type="presOf" srcId="{1A48B564-A37D-4786-8440-68B1470D4B0D}" destId="{5B7F6E75-8981-4D11-8E48-4974A8F6B449}" srcOrd="0" destOrd="0" presId="urn:microsoft.com/office/officeart/2005/8/layout/hierarchy1"/>
    <dgm:cxn modelId="{04086151-A7E7-45FC-95AD-0BF5A2A643D1}" type="presParOf" srcId="{BAA3BCA6-031C-4E5D-8C07-A6B9E72A4CF3}" destId="{47A862AD-7698-4BD4-BB93-EFC5BDC90CAC}" srcOrd="0" destOrd="0" presId="urn:microsoft.com/office/officeart/2005/8/layout/hierarchy1"/>
    <dgm:cxn modelId="{69D8DEDB-D3CE-409B-A1C2-A79C6A3AEE93}" type="presParOf" srcId="{47A862AD-7698-4BD4-BB93-EFC5BDC90CAC}" destId="{CFA4EB5A-D8A6-408E-939F-A654D5FF1CCE}" srcOrd="0" destOrd="0" presId="urn:microsoft.com/office/officeart/2005/8/layout/hierarchy1"/>
    <dgm:cxn modelId="{9570EEDE-555A-445B-8142-CDB02FBC2AA0}" type="presParOf" srcId="{CFA4EB5A-D8A6-408E-939F-A654D5FF1CCE}" destId="{D890F5AE-9796-4628-8A1A-E02FA0A3D8AC}" srcOrd="0" destOrd="0" presId="urn:microsoft.com/office/officeart/2005/8/layout/hierarchy1"/>
    <dgm:cxn modelId="{63E51CFD-6A00-4334-BE77-538E7FD6B96A}" type="presParOf" srcId="{CFA4EB5A-D8A6-408E-939F-A654D5FF1CCE}" destId="{364FAE29-502C-48FA-9173-2803A6F3C904}" srcOrd="1" destOrd="0" presId="urn:microsoft.com/office/officeart/2005/8/layout/hierarchy1"/>
    <dgm:cxn modelId="{1AB5D537-CB4D-437D-8812-2C0EC1968CFC}" type="presParOf" srcId="{47A862AD-7698-4BD4-BB93-EFC5BDC90CAC}" destId="{EBB9A01F-4927-4347-ADCF-EDA6F7C79220}" srcOrd="1" destOrd="0" presId="urn:microsoft.com/office/officeart/2005/8/layout/hierarchy1"/>
    <dgm:cxn modelId="{17EAFFDE-D0BC-416D-B99A-3D025FB4D7C7}" type="presParOf" srcId="{EBB9A01F-4927-4347-ADCF-EDA6F7C79220}" destId="{DE21C326-80C6-4660-B668-E029A646D1C7}" srcOrd="0" destOrd="0" presId="urn:microsoft.com/office/officeart/2005/8/layout/hierarchy1"/>
    <dgm:cxn modelId="{E2363BE1-A0AD-441D-82DC-C4F17C7E3CA9}" type="presParOf" srcId="{EBB9A01F-4927-4347-ADCF-EDA6F7C79220}" destId="{8322EB9B-2FBF-47EE-87F7-25A9233046C6}" srcOrd="1" destOrd="0" presId="urn:microsoft.com/office/officeart/2005/8/layout/hierarchy1"/>
    <dgm:cxn modelId="{A5E2ED01-06B2-4E50-A46F-9DA28E837ECB}" type="presParOf" srcId="{8322EB9B-2FBF-47EE-87F7-25A9233046C6}" destId="{FCFB0128-49A8-4F4B-9A6A-5C92F9B77428}" srcOrd="0" destOrd="0" presId="urn:microsoft.com/office/officeart/2005/8/layout/hierarchy1"/>
    <dgm:cxn modelId="{4E252390-909E-4970-9B89-231115F010C5}" type="presParOf" srcId="{FCFB0128-49A8-4F4B-9A6A-5C92F9B77428}" destId="{6A543077-3918-4F1F-8F01-833C6D73F9A2}" srcOrd="0" destOrd="0" presId="urn:microsoft.com/office/officeart/2005/8/layout/hierarchy1"/>
    <dgm:cxn modelId="{786993C6-8171-4D81-927A-A55F32B04828}" type="presParOf" srcId="{FCFB0128-49A8-4F4B-9A6A-5C92F9B77428}" destId="{03A05336-88D6-4B2C-B6A7-CE20AB2FE175}" srcOrd="1" destOrd="0" presId="urn:microsoft.com/office/officeart/2005/8/layout/hierarchy1"/>
    <dgm:cxn modelId="{E66BDEF4-5692-4655-B0E0-338F2F3102AA}" type="presParOf" srcId="{8322EB9B-2FBF-47EE-87F7-25A9233046C6}" destId="{0DE8A638-4F3F-4F87-A263-C63C44653100}" srcOrd="1" destOrd="0" presId="urn:microsoft.com/office/officeart/2005/8/layout/hierarchy1"/>
    <dgm:cxn modelId="{4D6DAC8F-2E53-4BAB-8B00-EF84BBD474C4}" type="presParOf" srcId="{EBB9A01F-4927-4347-ADCF-EDA6F7C79220}" destId="{6BB3F806-D2FD-4D2F-B231-7A220C16ABF1}" srcOrd="2" destOrd="0" presId="urn:microsoft.com/office/officeart/2005/8/layout/hierarchy1"/>
    <dgm:cxn modelId="{C93FBAC8-BB8D-4E27-8748-3B9565499AE0}" type="presParOf" srcId="{EBB9A01F-4927-4347-ADCF-EDA6F7C79220}" destId="{CEBF604C-68A4-454B-8F12-14CAECB02338}" srcOrd="3" destOrd="0" presId="urn:microsoft.com/office/officeart/2005/8/layout/hierarchy1"/>
    <dgm:cxn modelId="{1DFB9F8C-F9DC-4D3D-8395-719AF8FC101D}" type="presParOf" srcId="{CEBF604C-68A4-454B-8F12-14CAECB02338}" destId="{6DAD89E4-A490-49AA-911B-47663AC9D922}" srcOrd="0" destOrd="0" presId="urn:microsoft.com/office/officeart/2005/8/layout/hierarchy1"/>
    <dgm:cxn modelId="{52F862D9-AA67-4469-ABBA-06508B4609B3}" type="presParOf" srcId="{6DAD89E4-A490-49AA-911B-47663AC9D922}" destId="{4C7A73FB-12E1-49D9-8499-EAAD0177141D}" srcOrd="0" destOrd="0" presId="urn:microsoft.com/office/officeart/2005/8/layout/hierarchy1"/>
    <dgm:cxn modelId="{6AC1D7D3-9B74-4D01-AD02-E1829D6F68EC}" type="presParOf" srcId="{6DAD89E4-A490-49AA-911B-47663AC9D922}" destId="{75E70B39-F167-4F7F-9B9A-EF65A95B3D7E}" srcOrd="1" destOrd="0" presId="urn:microsoft.com/office/officeart/2005/8/layout/hierarchy1"/>
    <dgm:cxn modelId="{E500F095-E8DD-4DAB-95F7-F9FB9369D5BC}" type="presParOf" srcId="{CEBF604C-68A4-454B-8F12-14CAECB02338}" destId="{C1681071-FFFB-4C3C-B31F-BF210AD77996}" srcOrd="1" destOrd="0" presId="urn:microsoft.com/office/officeart/2005/8/layout/hierarchy1"/>
    <dgm:cxn modelId="{ED3E1C62-555F-42C0-B1C4-0EEF996E26D8}" type="presParOf" srcId="{C1681071-FFFB-4C3C-B31F-BF210AD77996}" destId="{EA3C155A-713F-4EAF-A663-70A388CF164F}" srcOrd="0" destOrd="0" presId="urn:microsoft.com/office/officeart/2005/8/layout/hierarchy1"/>
    <dgm:cxn modelId="{B8ABA39B-94F9-41D1-BAAA-C4DEB81FCD05}" type="presParOf" srcId="{C1681071-FFFB-4C3C-B31F-BF210AD77996}" destId="{D0AF9FF1-9DA6-4A75-8D34-A363D41C2549}" srcOrd="1" destOrd="0" presId="urn:microsoft.com/office/officeart/2005/8/layout/hierarchy1"/>
    <dgm:cxn modelId="{DE199145-9408-487D-AE0A-C59D6C1760B0}" type="presParOf" srcId="{D0AF9FF1-9DA6-4A75-8D34-A363D41C2549}" destId="{54CD1308-4D97-4BE8-AAB0-7F3BADC99D72}" srcOrd="0" destOrd="0" presId="urn:microsoft.com/office/officeart/2005/8/layout/hierarchy1"/>
    <dgm:cxn modelId="{62CCD737-C9BD-43CC-A95F-0AA567BABA9C}" type="presParOf" srcId="{54CD1308-4D97-4BE8-AAB0-7F3BADC99D72}" destId="{099F845B-B932-4AAF-9DBC-38AE5EAACE87}" srcOrd="0" destOrd="0" presId="urn:microsoft.com/office/officeart/2005/8/layout/hierarchy1"/>
    <dgm:cxn modelId="{363EF20A-7012-4107-90E2-B9E11815D9D9}" type="presParOf" srcId="{54CD1308-4D97-4BE8-AAB0-7F3BADC99D72}" destId="{2B2FAD7F-4757-4FAE-B77F-BE913282F1D3}" srcOrd="1" destOrd="0" presId="urn:microsoft.com/office/officeart/2005/8/layout/hierarchy1"/>
    <dgm:cxn modelId="{EF355C46-F183-4903-AF8E-B9E9879BA5E0}" type="presParOf" srcId="{D0AF9FF1-9DA6-4A75-8D34-A363D41C2549}" destId="{E9BA63FC-BEB3-474E-8CD1-367711C039F5}" srcOrd="1" destOrd="0" presId="urn:microsoft.com/office/officeart/2005/8/layout/hierarchy1"/>
    <dgm:cxn modelId="{A57B2A2A-08E2-4940-942B-CC8179A1B796}" type="presParOf" srcId="{E9BA63FC-BEB3-474E-8CD1-367711C039F5}" destId="{07F3B78F-02D3-4A3F-AEC9-6A132CCAC66C}" srcOrd="0" destOrd="0" presId="urn:microsoft.com/office/officeart/2005/8/layout/hierarchy1"/>
    <dgm:cxn modelId="{5E3EA9FB-4CCF-45E3-B79C-6C881AA0BCF9}" type="presParOf" srcId="{E9BA63FC-BEB3-474E-8CD1-367711C039F5}" destId="{05CD462E-D861-4059-AFB3-8307DF96ED73}" srcOrd="1" destOrd="0" presId="urn:microsoft.com/office/officeart/2005/8/layout/hierarchy1"/>
    <dgm:cxn modelId="{75E07ADB-652D-4E0B-9745-D9FB8470A8C7}" type="presParOf" srcId="{05CD462E-D861-4059-AFB3-8307DF96ED73}" destId="{305BBB6E-5194-455F-86E3-A1E20D95E0C9}" srcOrd="0" destOrd="0" presId="urn:microsoft.com/office/officeart/2005/8/layout/hierarchy1"/>
    <dgm:cxn modelId="{F1C2BA1F-2213-41DF-997F-927944386AB0}" type="presParOf" srcId="{305BBB6E-5194-455F-86E3-A1E20D95E0C9}" destId="{78E73C1B-93EB-4FEE-A228-5A23694FBDB9}" srcOrd="0" destOrd="0" presId="urn:microsoft.com/office/officeart/2005/8/layout/hierarchy1"/>
    <dgm:cxn modelId="{CB11037B-54E6-4909-9344-29AC6C5F9EBB}" type="presParOf" srcId="{305BBB6E-5194-455F-86E3-A1E20D95E0C9}" destId="{5B7F6E75-8981-4D11-8E48-4974A8F6B449}" srcOrd="1" destOrd="0" presId="urn:microsoft.com/office/officeart/2005/8/layout/hierarchy1"/>
    <dgm:cxn modelId="{2879D127-D979-4815-BD26-38FCFD9CCDAE}" type="presParOf" srcId="{05CD462E-D861-4059-AFB3-8307DF96ED73}" destId="{4AE41A17-CEAD-428A-A7BC-9BF910314E7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A3DE0B07-0FC6-44B9-A555-19C669489D22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10911805-67D5-45A3-9B89-5375566C6C8F}">
      <dgm:prSet custT="1"/>
      <dgm:spPr/>
      <dgm:t>
        <a:bodyPr/>
        <a:lstStyle/>
        <a:p>
          <a:pPr rtl="0"/>
          <a:r>
            <a:rPr lang="es-MX" sz="2800" dirty="0">
              <a:latin typeface="Trebuchet MS" panose="020B0603020202020204" pitchFamily="34" charset="0"/>
            </a:rPr>
            <a:t>Oficio </a:t>
          </a:r>
        </a:p>
      </dgm:t>
    </dgm:pt>
    <dgm:pt modelId="{80865921-812E-40E0-B8F9-7C6E6EF0227F}" type="parTrans" cxnId="{82A15F01-4C9D-4F31-AD6C-BE610B10F292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190C38B1-80A6-4770-AD7F-1C010A8E5570}" type="sibTrans" cxnId="{82A15F01-4C9D-4F31-AD6C-BE610B10F292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049BF54D-762C-450F-82E0-856B2465E366}">
      <dgm:prSet custT="1"/>
      <dgm:spPr/>
      <dgm:t>
        <a:bodyPr/>
        <a:lstStyle/>
        <a:p>
          <a:pPr rtl="0"/>
          <a:r>
            <a:rPr lang="es-MX" sz="3200" dirty="0">
              <a:latin typeface="Trebuchet MS" panose="020B0603020202020204" pitchFamily="34" charset="0"/>
            </a:rPr>
            <a:t>Denuncia </a:t>
          </a:r>
        </a:p>
      </dgm:t>
    </dgm:pt>
    <dgm:pt modelId="{48F13E87-5514-41FC-BF71-A42AD10CD90A}" type="parTrans" cxnId="{B8D8D7D0-051F-45AD-8D30-E922FC2D60F9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4D55A0FA-0F9A-4F6A-8B8A-855E8BF9C351}" type="sibTrans" cxnId="{B8D8D7D0-051F-45AD-8D30-E922FC2D60F9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A722874B-13F9-4C76-A029-AF1BB6AC09E9}">
      <dgm:prSet custT="1"/>
      <dgm:spPr/>
      <dgm:t>
        <a:bodyPr/>
        <a:lstStyle/>
        <a:p>
          <a:pPr algn="l" rtl="0"/>
          <a:r>
            <a:rPr lang="es-MX" sz="2400" b="1" dirty="0">
              <a:latin typeface="Arial Narrow" panose="020B0606020202030204" pitchFamily="34" charset="0"/>
            </a:rPr>
            <a:t>Titular </a:t>
          </a:r>
        </a:p>
      </dgm:t>
    </dgm:pt>
    <dgm:pt modelId="{91557406-18E0-4508-9CF8-3C79104EE5FB}" type="parTrans" cxnId="{2A868A2D-D59E-4B6D-9BB8-EDB531D64F9B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DBDE9C65-43D8-4870-9F2B-613AE856AD27}" type="sibTrans" cxnId="{2A868A2D-D59E-4B6D-9BB8-EDB531D64F9B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FAAD3BF8-89CD-4065-B0FE-66F04692BEFB}">
      <dgm:prSet custT="1"/>
      <dgm:spPr/>
      <dgm:t>
        <a:bodyPr/>
        <a:lstStyle/>
        <a:p>
          <a:pPr algn="just" rtl="0"/>
          <a:r>
            <a:rPr lang="es-MX" sz="2200" dirty="0">
              <a:latin typeface="Arial Narrow" panose="020B0606020202030204" pitchFamily="34" charset="0"/>
            </a:rPr>
            <a:t>Cuando considere que ha sido afectado por actos del R que puedan ser contrarios a lo dispuesto en la LGPDPPSO</a:t>
          </a:r>
        </a:p>
      </dgm:t>
    </dgm:pt>
    <dgm:pt modelId="{6999D091-6DB6-4966-8218-9DF5203347C7}" type="parTrans" cxnId="{898D93C1-223C-497B-B3D5-12CAF481465C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9CE45051-F4C9-4543-A924-BDB986DDE7BC}" type="sibTrans" cxnId="{898D93C1-223C-497B-B3D5-12CAF481465C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404E308F-0F28-453D-AE00-E868DA82D37C}">
      <dgm:prSet custT="1"/>
      <dgm:spPr/>
      <dgm:t>
        <a:bodyPr/>
        <a:lstStyle/>
        <a:p>
          <a:pPr algn="l" rtl="0"/>
          <a:r>
            <a:rPr lang="es-MX" sz="2400" b="1" dirty="0">
              <a:latin typeface="Arial Narrow" panose="020B0606020202030204" pitchFamily="34" charset="0"/>
            </a:rPr>
            <a:t>Cualquier persona</a:t>
          </a:r>
        </a:p>
      </dgm:t>
    </dgm:pt>
    <dgm:pt modelId="{2EEADA1F-49FF-433D-B21F-EC1EBD654125}" type="parTrans" cxnId="{92BFACB7-3D1A-4320-8212-4709E6817088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B5D731EE-86DF-412C-A95B-6337AF1925CF}" type="sibTrans" cxnId="{92BFACB7-3D1A-4320-8212-4709E6817088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E8D73C58-4973-4698-8684-39DF7B94B94C}">
      <dgm:prSet custT="1"/>
      <dgm:spPr/>
      <dgm:t>
        <a:bodyPr/>
        <a:lstStyle/>
        <a:p>
          <a:pPr algn="just" rtl="0"/>
          <a:r>
            <a:rPr lang="es-MX" sz="2200" dirty="0">
              <a:latin typeface="Arial Narrow" panose="020B0606020202030204" pitchFamily="34" charset="0"/>
            </a:rPr>
            <a:t>Cuando tenga conocimiento de presuntos incumplimientos a las obligaciones previstas </a:t>
          </a:r>
        </a:p>
      </dgm:t>
    </dgm:pt>
    <dgm:pt modelId="{C3886538-027B-48B0-87DE-056A1613C4E4}" type="parTrans" cxnId="{BC5EC0E3-0641-468A-B460-4EDBDDFACE4A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5D079BF0-D2D9-404F-9FA7-123ACA3EB5B1}" type="sibTrans" cxnId="{BC5EC0E3-0641-468A-B460-4EDBDDFACE4A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7CA032A1-3E8B-4A16-A3C5-AFFAEABAFF2C}">
      <dgm:prSet custT="1"/>
      <dgm:spPr/>
      <dgm:t>
        <a:bodyPr/>
        <a:lstStyle/>
        <a:p>
          <a:pPr algn="just" rtl="0"/>
          <a:r>
            <a:rPr lang="es-MX" sz="2200" b="1" dirty="0">
              <a:latin typeface="Arial Narrow" panose="020B0606020202030204" pitchFamily="34" charset="0"/>
            </a:rPr>
            <a:t>INAI u Organismos Garantes</a:t>
          </a:r>
          <a:endParaRPr lang="es-MX" sz="2200" dirty="0">
            <a:latin typeface="Arial Narrow" panose="020B0606020202030204" pitchFamily="34" charset="0"/>
          </a:endParaRPr>
        </a:p>
      </dgm:t>
    </dgm:pt>
    <dgm:pt modelId="{C10A0889-1E51-48B6-AE8B-F9B4D03C64F3}" type="parTrans" cxnId="{0A9EB081-7409-4A45-9BAC-0038FEA4F5EB}">
      <dgm:prSet/>
      <dgm:spPr/>
      <dgm:t>
        <a:bodyPr/>
        <a:lstStyle/>
        <a:p>
          <a:endParaRPr lang="es-MX" sz="2800"/>
        </a:p>
      </dgm:t>
    </dgm:pt>
    <dgm:pt modelId="{E76D97C7-051B-4315-95DB-E3BAB91322EC}" type="sibTrans" cxnId="{0A9EB081-7409-4A45-9BAC-0038FEA4F5EB}">
      <dgm:prSet/>
      <dgm:spPr/>
      <dgm:t>
        <a:bodyPr/>
        <a:lstStyle/>
        <a:p>
          <a:endParaRPr lang="es-MX" sz="2800"/>
        </a:p>
      </dgm:t>
    </dgm:pt>
    <dgm:pt modelId="{8250DCF1-7117-4F65-9710-57461FA55AE8}">
      <dgm:prSet custT="1"/>
      <dgm:spPr/>
      <dgm:t>
        <a:bodyPr/>
        <a:lstStyle/>
        <a:p>
          <a:pPr algn="just" rtl="0"/>
          <a:r>
            <a:rPr lang="es-MX" sz="2200" b="0" dirty="0">
              <a:latin typeface="Arial Narrow" panose="020B0606020202030204" pitchFamily="34" charset="0"/>
            </a:rPr>
            <a:t>Cu</a:t>
          </a:r>
          <a:r>
            <a:rPr lang="es-MX" sz="2200" dirty="0">
              <a:latin typeface="Arial Narrow" panose="020B0606020202030204" pitchFamily="34" charset="0"/>
            </a:rPr>
            <a:t>enten con indicios que hagan presumir fundada y motivada la existencia de violaciones </a:t>
          </a:r>
        </a:p>
      </dgm:t>
    </dgm:pt>
    <dgm:pt modelId="{457C6A78-56FD-4991-B379-A747E85F8766}" type="parTrans" cxnId="{1062F00E-3606-4DD6-93E9-7A1FD532504C}">
      <dgm:prSet/>
      <dgm:spPr/>
      <dgm:t>
        <a:bodyPr/>
        <a:lstStyle/>
        <a:p>
          <a:endParaRPr lang="es-MX"/>
        </a:p>
      </dgm:t>
    </dgm:pt>
    <dgm:pt modelId="{21E0F944-3033-4EA2-B4A6-4B158D5277BB}" type="sibTrans" cxnId="{1062F00E-3606-4DD6-93E9-7A1FD532504C}">
      <dgm:prSet/>
      <dgm:spPr/>
      <dgm:t>
        <a:bodyPr/>
        <a:lstStyle/>
        <a:p>
          <a:endParaRPr lang="es-MX"/>
        </a:p>
      </dgm:t>
    </dgm:pt>
    <dgm:pt modelId="{08193550-9B96-4526-A3F7-B749DEDC5399}" type="pres">
      <dgm:prSet presAssocID="{A3DE0B07-0FC6-44B9-A555-19C669489D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037CF6A-77A1-4ECA-A566-961EB1EB49F5}" type="pres">
      <dgm:prSet presAssocID="{10911805-67D5-45A3-9B89-5375566C6C8F}" presName="root" presStyleCnt="0"/>
      <dgm:spPr/>
    </dgm:pt>
    <dgm:pt modelId="{FE9B64DF-5887-45AF-B76C-7704E3F0D110}" type="pres">
      <dgm:prSet presAssocID="{10911805-67D5-45A3-9B89-5375566C6C8F}" presName="rootComposite" presStyleCnt="0"/>
      <dgm:spPr/>
    </dgm:pt>
    <dgm:pt modelId="{856D4F71-DE19-45E7-BD00-78454E21C067}" type="pres">
      <dgm:prSet presAssocID="{10911805-67D5-45A3-9B89-5375566C6C8F}" presName="rootText" presStyleLbl="node1" presStyleIdx="0" presStyleCnt="2" custScaleX="130961" custLinFactNeighborX="-569"/>
      <dgm:spPr/>
    </dgm:pt>
    <dgm:pt modelId="{14770323-04F8-425A-AD49-BD897CF33867}" type="pres">
      <dgm:prSet presAssocID="{10911805-67D5-45A3-9B89-5375566C6C8F}" presName="rootConnector" presStyleLbl="node1" presStyleIdx="0" presStyleCnt="2"/>
      <dgm:spPr/>
    </dgm:pt>
    <dgm:pt modelId="{B52DA878-A27F-433E-A307-CC7F87B8F25A}" type="pres">
      <dgm:prSet presAssocID="{10911805-67D5-45A3-9B89-5375566C6C8F}" presName="childShape" presStyleCnt="0"/>
      <dgm:spPr/>
    </dgm:pt>
    <dgm:pt modelId="{52C38FAB-05BC-483B-9D1E-32709F70654D}" type="pres">
      <dgm:prSet presAssocID="{C10A0889-1E51-48B6-AE8B-F9B4D03C64F3}" presName="Name13" presStyleLbl="parChTrans1D2" presStyleIdx="0" presStyleCnt="3"/>
      <dgm:spPr/>
    </dgm:pt>
    <dgm:pt modelId="{427F0E49-DE03-4CFF-88A7-4CB2C019B1DE}" type="pres">
      <dgm:prSet presAssocID="{7CA032A1-3E8B-4A16-A3C5-AFFAEABAFF2C}" presName="childText" presStyleLbl="bgAcc1" presStyleIdx="0" presStyleCnt="3" custScaleX="136566" custScaleY="202376">
        <dgm:presLayoutVars>
          <dgm:bulletEnabled val="1"/>
        </dgm:presLayoutVars>
      </dgm:prSet>
      <dgm:spPr/>
    </dgm:pt>
    <dgm:pt modelId="{80B58960-5064-4455-963B-5D346726EFBA}" type="pres">
      <dgm:prSet presAssocID="{049BF54D-762C-450F-82E0-856B2465E366}" presName="root" presStyleCnt="0"/>
      <dgm:spPr/>
    </dgm:pt>
    <dgm:pt modelId="{A5747FC5-4BC8-4167-934F-D63274A90F53}" type="pres">
      <dgm:prSet presAssocID="{049BF54D-762C-450F-82E0-856B2465E366}" presName="rootComposite" presStyleCnt="0"/>
      <dgm:spPr/>
    </dgm:pt>
    <dgm:pt modelId="{D6D0F46B-E0C3-416A-825C-B39B141E71FE}" type="pres">
      <dgm:prSet presAssocID="{049BF54D-762C-450F-82E0-856B2465E366}" presName="rootText" presStyleLbl="node1" presStyleIdx="1" presStyleCnt="2" custScaleX="130961"/>
      <dgm:spPr/>
    </dgm:pt>
    <dgm:pt modelId="{08888D62-B2B3-41F6-AA80-7B1F9E9B40ED}" type="pres">
      <dgm:prSet presAssocID="{049BF54D-762C-450F-82E0-856B2465E366}" presName="rootConnector" presStyleLbl="node1" presStyleIdx="1" presStyleCnt="2"/>
      <dgm:spPr/>
    </dgm:pt>
    <dgm:pt modelId="{456FFEA6-ADA3-43C2-95C3-F83712CEE028}" type="pres">
      <dgm:prSet presAssocID="{049BF54D-762C-450F-82E0-856B2465E366}" presName="childShape" presStyleCnt="0"/>
      <dgm:spPr/>
    </dgm:pt>
    <dgm:pt modelId="{1EEE660B-C05B-4BC2-AA63-CE30CCBEB984}" type="pres">
      <dgm:prSet presAssocID="{91557406-18E0-4508-9CF8-3C79104EE5FB}" presName="Name13" presStyleLbl="parChTrans1D2" presStyleIdx="1" presStyleCnt="3"/>
      <dgm:spPr/>
    </dgm:pt>
    <dgm:pt modelId="{BD17BE00-BBC0-4241-A079-315DDEE43164}" type="pres">
      <dgm:prSet presAssocID="{A722874B-13F9-4C76-A029-AF1BB6AC09E9}" presName="childText" presStyleLbl="bgAcc1" presStyleIdx="1" presStyleCnt="3" custScaleX="208329" custScaleY="135029">
        <dgm:presLayoutVars>
          <dgm:bulletEnabled val="1"/>
        </dgm:presLayoutVars>
      </dgm:prSet>
      <dgm:spPr/>
    </dgm:pt>
    <dgm:pt modelId="{3F385AC0-DB8C-44CC-82CB-86A4F2416801}" type="pres">
      <dgm:prSet presAssocID="{2EEADA1F-49FF-433D-B21F-EC1EBD654125}" presName="Name13" presStyleLbl="parChTrans1D2" presStyleIdx="2" presStyleCnt="3"/>
      <dgm:spPr/>
    </dgm:pt>
    <dgm:pt modelId="{D7774ED7-9308-4208-8C47-1F3197D840CB}" type="pres">
      <dgm:prSet presAssocID="{404E308F-0F28-453D-AE00-E868DA82D37C}" presName="childText" presStyleLbl="bgAcc1" presStyleIdx="2" presStyleCnt="3" custScaleX="213043" custScaleY="149484" custLinFactNeighborY="-4588">
        <dgm:presLayoutVars>
          <dgm:bulletEnabled val="1"/>
        </dgm:presLayoutVars>
      </dgm:prSet>
      <dgm:spPr/>
    </dgm:pt>
  </dgm:ptLst>
  <dgm:cxnLst>
    <dgm:cxn modelId="{82A15F01-4C9D-4F31-AD6C-BE610B10F292}" srcId="{A3DE0B07-0FC6-44B9-A555-19C669489D22}" destId="{10911805-67D5-45A3-9B89-5375566C6C8F}" srcOrd="0" destOrd="0" parTransId="{80865921-812E-40E0-B8F9-7C6E6EF0227F}" sibTransId="{190C38B1-80A6-4770-AD7F-1C010A8E5570}"/>
    <dgm:cxn modelId="{1062F00E-3606-4DD6-93E9-7A1FD532504C}" srcId="{7CA032A1-3E8B-4A16-A3C5-AFFAEABAFF2C}" destId="{8250DCF1-7117-4F65-9710-57461FA55AE8}" srcOrd="0" destOrd="0" parTransId="{457C6A78-56FD-4991-B379-A747E85F8766}" sibTransId="{21E0F944-3033-4EA2-B4A6-4B158D5277BB}"/>
    <dgm:cxn modelId="{EB3E1B16-659B-4764-8B8D-BE39649E25A4}" type="presOf" srcId="{049BF54D-762C-450F-82E0-856B2465E366}" destId="{D6D0F46B-E0C3-416A-825C-B39B141E71FE}" srcOrd="0" destOrd="0" presId="urn:microsoft.com/office/officeart/2005/8/layout/hierarchy3"/>
    <dgm:cxn modelId="{13737A1A-087B-48A4-8190-9FCEA4E81E10}" type="presOf" srcId="{8250DCF1-7117-4F65-9710-57461FA55AE8}" destId="{427F0E49-DE03-4CFF-88A7-4CB2C019B1DE}" srcOrd="0" destOrd="1" presId="urn:microsoft.com/office/officeart/2005/8/layout/hierarchy3"/>
    <dgm:cxn modelId="{2A868A2D-D59E-4B6D-9BB8-EDB531D64F9B}" srcId="{049BF54D-762C-450F-82E0-856B2465E366}" destId="{A722874B-13F9-4C76-A029-AF1BB6AC09E9}" srcOrd="0" destOrd="0" parTransId="{91557406-18E0-4508-9CF8-3C79104EE5FB}" sibTransId="{DBDE9C65-43D8-4870-9F2B-613AE856AD27}"/>
    <dgm:cxn modelId="{DF6AA033-0CB9-4420-8CA1-6979CB9631D2}" type="presOf" srcId="{A722874B-13F9-4C76-A029-AF1BB6AC09E9}" destId="{BD17BE00-BBC0-4241-A079-315DDEE43164}" srcOrd="0" destOrd="0" presId="urn:microsoft.com/office/officeart/2005/8/layout/hierarchy3"/>
    <dgm:cxn modelId="{FA801668-FFD5-4022-A371-5454D796C348}" type="presOf" srcId="{10911805-67D5-45A3-9B89-5375566C6C8F}" destId="{14770323-04F8-425A-AD49-BD897CF33867}" srcOrd="1" destOrd="0" presId="urn:microsoft.com/office/officeart/2005/8/layout/hierarchy3"/>
    <dgm:cxn modelId="{A4E6EF71-09A9-4FB8-8A35-3187F9B781D7}" type="presOf" srcId="{E8D73C58-4973-4698-8684-39DF7B94B94C}" destId="{D7774ED7-9308-4208-8C47-1F3197D840CB}" srcOrd="0" destOrd="1" presId="urn:microsoft.com/office/officeart/2005/8/layout/hierarchy3"/>
    <dgm:cxn modelId="{0A9EB081-7409-4A45-9BAC-0038FEA4F5EB}" srcId="{10911805-67D5-45A3-9B89-5375566C6C8F}" destId="{7CA032A1-3E8B-4A16-A3C5-AFFAEABAFF2C}" srcOrd="0" destOrd="0" parTransId="{C10A0889-1E51-48B6-AE8B-F9B4D03C64F3}" sibTransId="{E76D97C7-051B-4315-95DB-E3BAB91322EC}"/>
    <dgm:cxn modelId="{85B0DE84-648A-42C7-BC50-FFC87976BAF1}" type="presOf" srcId="{A3DE0B07-0FC6-44B9-A555-19C669489D22}" destId="{08193550-9B96-4526-A3F7-B749DEDC5399}" srcOrd="0" destOrd="0" presId="urn:microsoft.com/office/officeart/2005/8/layout/hierarchy3"/>
    <dgm:cxn modelId="{54432E8C-9D04-40AE-A95C-A5C9337F57CB}" type="presOf" srcId="{10911805-67D5-45A3-9B89-5375566C6C8F}" destId="{856D4F71-DE19-45E7-BD00-78454E21C067}" srcOrd="0" destOrd="0" presId="urn:microsoft.com/office/officeart/2005/8/layout/hierarchy3"/>
    <dgm:cxn modelId="{0E370CA4-F895-4AFB-AF69-D8919045C174}" type="presOf" srcId="{049BF54D-762C-450F-82E0-856B2465E366}" destId="{08888D62-B2B3-41F6-AA80-7B1F9E9B40ED}" srcOrd="1" destOrd="0" presId="urn:microsoft.com/office/officeart/2005/8/layout/hierarchy3"/>
    <dgm:cxn modelId="{399C4CA4-80B3-4F14-A6F0-B9A946BF8752}" type="presOf" srcId="{91557406-18E0-4508-9CF8-3C79104EE5FB}" destId="{1EEE660B-C05B-4BC2-AA63-CE30CCBEB984}" srcOrd="0" destOrd="0" presId="urn:microsoft.com/office/officeart/2005/8/layout/hierarchy3"/>
    <dgm:cxn modelId="{133DC5AF-F15E-4945-9B29-0AE97957A18C}" type="presOf" srcId="{404E308F-0F28-453D-AE00-E868DA82D37C}" destId="{D7774ED7-9308-4208-8C47-1F3197D840CB}" srcOrd="0" destOrd="0" presId="urn:microsoft.com/office/officeart/2005/8/layout/hierarchy3"/>
    <dgm:cxn modelId="{207F4FB7-CA88-4D3A-9E98-1CA0915C1B1D}" type="presOf" srcId="{C10A0889-1E51-48B6-AE8B-F9B4D03C64F3}" destId="{52C38FAB-05BC-483B-9D1E-32709F70654D}" srcOrd="0" destOrd="0" presId="urn:microsoft.com/office/officeart/2005/8/layout/hierarchy3"/>
    <dgm:cxn modelId="{92BFACB7-3D1A-4320-8212-4709E6817088}" srcId="{049BF54D-762C-450F-82E0-856B2465E366}" destId="{404E308F-0F28-453D-AE00-E868DA82D37C}" srcOrd="1" destOrd="0" parTransId="{2EEADA1F-49FF-433D-B21F-EC1EBD654125}" sibTransId="{B5D731EE-86DF-412C-A95B-6337AF1925CF}"/>
    <dgm:cxn modelId="{C8E500C0-6DE5-484B-A033-9AFC5A357DCB}" type="presOf" srcId="{7CA032A1-3E8B-4A16-A3C5-AFFAEABAFF2C}" destId="{427F0E49-DE03-4CFF-88A7-4CB2C019B1DE}" srcOrd="0" destOrd="0" presId="urn:microsoft.com/office/officeart/2005/8/layout/hierarchy3"/>
    <dgm:cxn modelId="{898D93C1-223C-497B-B3D5-12CAF481465C}" srcId="{A722874B-13F9-4C76-A029-AF1BB6AC09E9}" destId="{FAAD3BF8-89CD-4065-B0FE-66F04692BEFB}" srcOrd="0" destOrd="0" parTransId="{6999D091-6DB6-4966-8218-9DF5203347C7}" sibTransId="{9CE45051-F4C9-4543-A924-BDB986DDE7BC}"/>
    <dgm:cxn modelId="{B8D8D7D0-051F-45AD-8D30-E922FC2D60F9}" srcId="{A3DE0B07-0FC6-44B9-A555-19C669489D22}" destId="{049BF54D-762C-450F-82E0-856B2465E366}" srcOrd="1" destOrd="0" parTransId="{48F13E87-5514-41FC-BF71-A42AD10CD90A}" sibTransId="{4D55A0FA-0F9A-4F6A-8B8A-855E8BF9C351}"/>
    <dgm:cxn modelId="{14F90FD5-21E2-43F7-B6CB-D03F18745EAF}" type="presOf" srcId="{2EEADA1F-49FF-433D-B21F-EC1EBD654125}" destId="{3F385AC0-DB8C-44CC-82CB-86A4F2416801}" srcOrd="0" destOrd="0" presId="urn:microsoft.com/office/officeart/2005/8/layout/hierarchy3"/>
    <dgm:cxn modelId="{BC5EC0E3-0641-468A-B460-4EDBDDFACE4A}" srcId="{404E308F-0F28-453D-AE00-E868DA82D37C}" destId="{E8D73C58-4973-4698-8684-39DF7B94B94C}" srcOrd="0" destOrd="0" parTransId="{C3886538-027B-48B0-87DE-056A1613C4E4}" sibTransId="{5D079BF0-D2D9-404F-9FA7-123ACA3EB5B1}"/>
    <dgm:cxn modelId="{FD534DE7-B261-47FB-9C5B-FC9ADB8E35CD}" type="presOf" srcId="{FAAD3BF8-89CD-4065-B0FE-66F04692BEFB}" destId="{BD17BE00-BBC0-4241-A079-315DDEE43164}" srcOrd="0" destOrd="1" presId="urn:microsoft.com/office/officeart/2005/8/layout/hierarchy3"/>
    <dgm:cxn modelId="{34028BDB-FCB4-4664-822D-F9471E5B88BD}" type="presParOf" srcId="{08193550-9B96-4526-A3F7-B749DEDC5399}" destId="{A037CF6A-77A1-4ECA-A566-961EB1EB49F5}" srcOrd="0" destOrd="0" presId="urn:microsoft.com/office/officeart/2005/8/layout/hierarchy3"/>
    <dgm:cxn modelId="{170324E6-DF94-486E-ADFF-6DC8C63F111E}" type="presParOf" srcId="{A037CF6A-77A1-4ECA-A566-961EB1EB49F5}" destId="{FE9B64DF-5887-45AF-B76C-7704E3F0D110}" srcOrd="0" destOrd="0" presId="urn:microsoft.com/office/officeart/2005/8/layout/hierarchy3"/>
    <dgm:cxn modelId="{97153C99-918A-4719-B9E2-199EF997AA24}" type="presParOf" srcId="{FE9B64DF-5887-45AF-B76C-7704E3F0D110}" destId="{856D4F71-DE19-45E7-BD00-78454E21C067}" srcOrd="0" destOrd="0" presId="urn:microsoft.com/office/officeart/2005/8/layout/hierarchy3"/>
    <dgm:cxn modelId="{7A833F11-DD11-4F40-A201-27FFA3EFB482}" type="presParOf" srcId="{FE9B64DF-5887-45AF-B76C-7704E3F0D110}" destId="{14770323-04F8-425A-AD49-BD897CF33867}" srcOrd="1" destOrd="0" presId="urn:microsoft.com/office/officeart/2005/8/layout/hierarchy3"/>
    <dgm:cxn modelId="{8BB7A40C-3D25-4DA1-9CE7-2FE5A6F8AF14}" type="presParOf" srcId="{A037CF6A-77A1-4ECA-A566-961EB1EB49F5}" destId="{B52DA878-A27F-433E-A307-CC7F87B8F25A}" srcOrd="1" destOrd="0" presId="urn:microsoft.com/office/officeart/2005/8/layout/hierarchy3"/>
    <dgm:cxn modelId="{86B434F9-092C-40D6-A412-6DFDC6E1587E}" type="presParOf" srcId="{B52DA878-A27F-433E-A307-CC7F87B8F25A}" destId="{52C38FAB-05BC-483B-9D1E-32709F70654D}" srcOrd="0" destOrd="0" presId="urn:microsoft.com/office/officeart/2005/8/layout/hierarchy3"/>
    <dgm:cxn modelId="{67E15C9A-58C4-4194-9C51-2860034350AA}" type="presParOf" srcId="{B52DA878-A27F-433E-A307-CC7F87B8F25A}" destId="{427F0E49-DE03-4CFF-88A7-4CB2C019B1DE}" srcOrd="1" destOrd="0" presId="urn:microsoft.com/office/officeart/2005/8/layout/hierarchy3"/>
    <dgm:cxn modelId="{32C0F017-CCE2-4360-9E8D-1E21A39EA838}" type="presParOf" srcId="{08193550-9B96-4526-A3F7-B749DEDC5399}" destId="{80B58960-5064-4455-963B-5D346726EFBA}" srcOrd="1" destOrd="0" presId="urn:microsoft.com/office/officeart/2005/8/layout/hierarchy3"/>
    <dgm:cxn modelId="{DFECD342-F117-4EDD-9E15-85B00E9A669D}" type="presParOf" srcId="{80B58960-5064-4455-963B-5D346726EFBA}" destId="{A5747FC5-4BC8-4167-934F-D63274A90F53}" srcOrd="0" destOrd="0" presId="urn:microsoft.com/office/officeart/2005/8/layout/hierarchy3"/>
    <dgm:cxn modelId="{57CBB817-35DA-4294-9A42-C4BF040F6C98}" type="presParOf" srcId="{A5747FC5-4BC8-4167-934F-D63274A90F53}" destId="{D6D0F46B-E0C3-416A-825C-B39B141E71FE}" srcOrd="0" destOrd="0" presId="urn:microsoft.com/office/officeart/2005/8/layout/hierarchy3"/>
    <dgm:cxn modelId="{77C8BA22-A20C-4499-A745-312E07730462}" type="presParOf" srcId="{A5747FC5-4BC8-4167-934F-D63274A90F53}" destId="{08888D62-B2B3-41F6-AA80-7B1F9E9B40ED}" srcOrd="1" destOrd="0" presId="urn:microsoft.com/office/officeart/2005/8/layout/hierarchy3"/>
    <dgm:cxn modelId="{2CE35655-655C-4433-B514-F62AF4B9118E}" type="presParOf" srcId="{80B58960-5064-4455-963B-5D346726EFBA}" destId="{456FFEA6-ADA3-43C2-95C3-F83712CEE028}" srcOrd="1" destOrd="0" presId="urn:microsoft.com/office/officeart/2005/8/layout/hierarchy3"/>
    <dgm:cxn modelId="{14844B54-74DD-461F-98B0-0116B9C7B87E}" type="presParOf" srcId="{456FFEA6-ADA3-43C2-95C3-F83712CEE028}" destId="{1EEE660B-C05B-4BC2-AA63-CE30CCBEB984}" srcOrd="0" destOrd="0" presId="urn:microsoft.com/office/officeart/2005/8/layout/hierarchy3"/>
    <dgm:cxn modelId="{A2C11E3F-3F3D-4E5A-988B-50E463354B6B}" type="presParOf" srcId="{456FFEA6-ADA3-43C2-95C3-F83712CEE028}" destId="{BD17BE00-BBC0-4241-A079-315DDEE43164}" srcOrd="1" destOrd="0" presId="urn:microsoft.com/office/officeart/2005/8/layout/hierarchy3"/>
    <dgm:cxn modelId="{DB2452AB-BBB6-4C43-9756-675E8B88F2AD}" type="presParOf" srcId="{456FFEA6-ADA3-43C2-95C3-F83712CEE028}" destId="{3F385AC0-DB8C-44CC-82CB-86A4F2416801}" srcOrd="2" destOrd="0" presId="urn:microsoft.com/office/officeart/2005/8/layout/hierarchy3"/>
    <dgm:cxn modelId="{F9AB7B80-F10E-400B-B4B2-C28AD1665A19}" type="presParOf" srcId="{456FFEA6-ADA3-43C2-95C3-F83712CEE028}" destId="{D7774ED7-9308-4208-8C47-1F3197D840C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2ADD2F-0D56-4E94-A1A7-13288E0179B5}" type="doc">
      <dgm:prSet loTypeId="urn:microsoft.com/office/officeart/2005/8/layout/hProcess11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CD992CA0-9715-4A6A-A773-38C78967FB4B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Tratar los datos personales conforme a las atribuciones legales conferidas al responsable </a:t>
          </a:r>
        </a:p>
      </dgm:t>
    </dgm:pt>
    <dgm:pt modelId="{57BD7B32-0341-4CA9-B583-763F09F9CC29}" type="parTrans" cxnId="{57A2AC37-CD50-4117-88C3-63866AEEBB44}">
      <dgm:prSet/>
      <dgm:spPr/>
      <dgm:t>
        <a:bodyPr/>
        <a:lstStyle/>
        <a:p>
          <a:endParaRPr lang="es-MX"/>
        </a:p>
      </dgm:t>
    </dgm:pt>
    <dgm:pt modelId="{F3E11938-DE98-4380-B136-8DDBEC8FD9CF}" type="sibTrans" cxnId="{57A2AC37-CD50-4117-88C3-63866AEEBB44}">
      <dgm:prSet/>
      <dgm:spPr/>
      <dgm:t>
        <a:bodyPr/>
        <a:lstStyle/>
        <a:p>
          <a:endParaRPr lang="es-MX"/>
        </a:p>
      </dgm:t>
    </dgm:pt>
    <dgm:pt modelId="{19883214-DAA2-4D62-A8DB-E0D08C496E0B}" type="pres">
      <dgm:prSet presAssocID="{902ADD2F-0D56-4E94-A1A7-13288E0179B5}" presName="Name0" presStyleCnt="0">
        <dgm:presLayoutVars>
          <dgm:dir/>
          <dgm:resizeHandles val="exact"/>
        </dgm:presLayoutVars>
      </dgm:prSet>
      <dgm:spPr/>
    </dgm:pt>
    <dgm:pt modelId="{6902FE4E-ACF9-43F6-8A6D-8C2DB3BE2F54}" type="pres">
      <dgm:prSet presAssocID="{902ADD2F-0D56-4E94-A1A7-13288E0179B5}" presName="arrow" presStyleLbl="bgShp" presStyleIdx="0" presStyleCnt="1" custLinFactNeighborX="306" custLinFactNeighborY="0"/>
      <dgm:spPr>
        <a:solidFill>
          <a:srgbClr val="C00000"/>
        </a:solidFill>
      </dgm:spPr>
    </dgm:pt>
    <dgm:pt modelId="{6C28E03A-9BCC-4095-94AC-A40FC6620E32}" type="pres">
      <dgm:prSet presAssocID="{902ADD2F-0D56-4E94-A1A7-13288E0179B5}" presName="points" presStyleCnt="0"/>
      <dgm:spPr/>
    </dgm:pt>
    <dgm:pt modelId="{B4B03662-BF15-4043-BEC6-07747BB7A1F7}" type="pres">
      <dgm:prSet presAssocID="{CD992CA0-9715-4A6A-A773-38C78967FB4B}" presName="compositeA" presStyleCnt="0"/>
      <dgm:spPr/>
    </dgm:pt>
    <dgm:pt modelId="{E39099B0-EE22-486D-8B7E-16177BC583E9}" type="pres">
      <dgm:prSet presAssocID="{CD992CA0-9715-4A6A-A773-38C78967FB4B}" presName="textA" presStyleLbl="revTx" presStyleIdx="0" presStyleCnt="1">
        <dgm:presLayoutVars>
          <dgm:bulletEnabled val="1"/>
        </dgm:presLayoutVars>
      </dgm:prSet>
      <dgm:spPr/>
    </dgm:pt>
    <dgm:pt modelId="{12F54048-F284-4443-BD8B-5D7FCDF75AF2}" type="pres">
      <dgm:prSet presAssocID="{CD992CA0-9715-4A6A-A773-38C78967FB4B}" presName="circleA" presStyleLbl="node1" presStyleIdx="0" presStyleCnt="1"/>
      <dgm:spPr/>
    </dgm:pt>
    <dgm:pt modelId="{370613DF-F29E-4511-8FD5-A11FD59121FA}" type="pres">
      <dgm:prSet presAssocID="{CD992CA0-9715-4A6A-A773-38C78967FB4B}" presName="spaceA" presStyleCnt="0"/>
      <dgm:spPr/>
    </dgm:pt>
  </dgm:ptLst>
  <dgm:cxnLst>
    <dgm:cxn modelId="{57A2AC37-CD50-4117-88C3-63866AEEBB44}" srcId="{902ADD2F-0D56-4E94-A1A7-13288E0179B5}" destId="{CD992CA0-9715-4A6A-A773-38C78967FB4B}" srcOrd="0" destOrd="0" parTransId="{57BD7B32-0341-4CA9-B583-763F09F9CC29}" sibTransId="{F3E11938-DE98-4380-B136-8DDBEC8FD9CF}"/>
    <dgm:cxn modelId="{EFCAF369-CE28-46FD-8785-009038DA68B0}" type="presOf" srcId="{CD992CA0-9715-4A6A-A773-38C78967FB4B}" destId="{E39099B0-EE22-486D-8B7E-16177BC583E9}" srcOrd="0" destOrd="0" presId="urn:microsoft.com/office/officeart/2005/8/layout/hProcess11"/>
    <dgm:cxn modelId="{887BAA54-DDBD-49E7-BAC4-D720DFA84F9D}" type="presOf" srcId="{902ADD2F-0D56-4E94-A1A7-13288E0179B5}" destId="{19883214-DAA2-4D62-A8DB-E0D08C496E0B}" srcOrd="0" destOrd="0" presId="urn:microsoft.com/office/officeart/2005/8/layout/hProcess11"/>
    <dgm:cxn modelId="{A50CE208-E3B9-4999-9E74-91229429F147}" type="presParOf" srcId="{19883214-DAA2-4D62-A8DB-E0D08C496E0B}" destId="{6902FE4E-ACF9-43F6-8A6D-8C2DB3BE2F54}" srcOrd="0" destOrd="0" presId="urn:microsoft.com/office/officeart/2005/8/layout/hProcess11"/>
    <dgm:cxn modelId="{D5F20708-374C-46B2-96EB-859E351AF92C}" type="presParOf" srcId="{19883214-DAA2-4D62-A8DB-E0D08C496E0B}" destId="{6C28E03A-9BCC-4095-94AC-A40FC6620E32}" srcOrd="1" destOrd="0" presId="urn:microsoft.com/office/officeart/2005/8/layout/hProcess11"/>
    <dgm:cxn modelId="{DC3072CE-1977-4BF8-97CA-91E8E5751976}" type="presParOf" srcId="{6C28E03A-9BCC-4095-94AC-A40FC6620E32}" destId="{B4B03662-BF15-4043-BEC6-07747BB7A1F7}" srcOrd="0" destOrd="0" presId="urn:microsoft.com/office/officeart/2005/8/layout/hProcess11"/>
    <dgm:cxn modelId="{CE93E485-BDC6-48E2-B481-726BDC624953}" type="presParOf" srcId="{B4B03662-BF15-4043-BEC6-07747BB7A1F7}" destId="{E39099B0-EE22-486D-8B7E-16177BC583E9}" srcOrd="0" destOrd="0" presId="urn:microsoft.com/office/officeart/2005/8/layout/hProcess11"/>
    <dgm:cxn modelId="{9A2C1F93-734C-4426-A347-C83D004E7908}" type="presParOf" srcId="{B4B03662-BF15-4043-BEC6-07747BB7A1F7}" destId="{12F54048-F284-4443-BD8B-5D7FCDF75AF2}" srcOrd="1" destOrd="0" presId="urn:microsoft.com/office/officeart/2005/8/layout/hProcess11"/>
    <dgm:cxn modelId="{C537E1EB-5574-4216-996A-A09242FD29F1}" type="presParOf" srcId="{B4B03662-BF15-4043-BEC6-07747BB7A1F7}" destId="{370613DF-F29E-4511-8FD5-A11FD59121F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36F0EC4B-A83E-4557-B09F-473A1A462BE7}" type="doc">
      <dgm:prSet loTypeId="urn:microsoft.com/office/officeart/2005/8/layout/hierarchy3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73DEACE7-D72D-42B9-BD95-29A089F9E085}">
      <dgm:prSet custT="1"/>
      <dgm:spPr/>
      <dgm:t>
        <a:bodyPr/>
        <a:lstStyle/>
        <a:p>
          <a:pPr algn="ctr" rtl="0"/>
          <a:r>
            <a:rPr lang="es-MX" sz="2400" dirty="0">
              <a:latin typeface="Arial Narrow" panose="020B0606020202030204" pitchFamily="34" charset="0"/>
            </a:rPr>
            <a:t>El derecho a presentar una denuncia </a:t>
          </a:r>
          <a:r>
            <a:rPr lang="es-MX" sz="2400" b="1" u="sng" dirty="0" err="1">
              <a:latin typeface="Arial Narrow" panose="020B0606020202030204" pitchFamily="34" charset="0"/>
            </a:rPr>
            <a:t>precluye</a:t>
          </a:r>
          <a:r>
            <a:rPr lang="es-MX" sz="2400" dirty="0">
              <a:latin typeface="Arial Narrow" panose="020B0606020202030204" pitchFamily="34" charset="0"/>
            </a:rPr>
            <a:t> </a:t>
          </a:r>
        </a:p>
      </dgm:t>
    </dgm:pt>
    <dgm:pt modelId="{DA220B34-1463-45CA-A78E-A1A09F54606E}" type="parTrans" cxnId="{E98BBB5F-73F0-47B6-97F2-38CD81244233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C342EC89-EA1B-4AE5-A7DE-21708670EEA4}" type="sibTrans" cxnId="{E98BBB5F-73F0-47B6-97F2-38CD81244233}">
      <dgm:prSet custT="1"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7AF41C41-C74F-4C0D-87EC-1050A06781C8}">
      <dgm:prSet custT="1"/>
      <dgm:spPr/>
      <dgm:t>
        <a:bodyPr/>
        <a:lstStyle/>
        <a:p>
          <a:pPr algn="just" rtl="0"/>
          <a:r>
            <a:rPr lang="es-MX" sz="2400" dirty="0">
              <a:latin typeface="Arial Narrow" panose="020B0606020202030204" pitchFamily="34" charset="0"/>
            </a:rPr>
            <a:t>En </a:t>
          </a:r>
          <a:r>
            <a:rPr lang="es-MX" sz="2400" b="1" u="sng" dirty="0">
              <a:latin typeface="Arial Narrow" panose="020B0606020202030204" pitchFamily="34" charset="0"/>
            </a:rPr>
            <a:t>1 año </a:t>
          </a:r>
          <a:r>
            <a:rPr lang="es-MX" sz="2400" dirty="0">
              <a:latin typeface="Arial Narrow" panose="020B0606020202030204" pitchFamily="34" charset="0"/>
            </a:rPr>
            <a:t>contado a partir del día siguiente en que se realicen los hechos u omisiones</a:t>
          </a:r>
        </a:p>
      </dgm:t>
    </dgm:pt>
    <dgm:pt modelId="{4C4B6D59-AEB1-49D1-9EC0-CCCD1271C45D}" type="parTrans" cxnId="{521B12FA-04A4-40D1-A616-83F65137CCD8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965B97AC-D609-4B6C-A95E-5A29D8B60A00}" type="sibTrans" cxnId="{521B12FA-04A4-40D1-A616-83F65137CCD8}">
      <dgm:prSet custT="1"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A0DBFE1D-BA81-4E2C-8614-4CF495112CD9}">
      <dgm:prSet custT="1"/>
      <dgm:spPr/>
      <dgm:t>
        <a:bodyPr/>
        <a:lstStyle/>
        <a:p>
          <a:pPr algn="ctr" rtl="0"/>
          <a:r>
            <a:rPr lang="es-MX" sz="2400" dirty="0">
              <a:latin typeface="Arial Narrow" panose="020B0606020202030204" pitchFamily="34" charset="0"/>
            </a:rPr>
            <a:t>Cuando los hechos u omisiones sean de </a:t>
          </a:r>
          <a:r>
            <a:rPr lang="es-MX" sz="2400" b="1" u="sng" dirty="0">
              <a:latin typeface="Arial Narrow" panose="020B0606020202030204" pitchFamily="34" charset="0"/>
            </a:rPr>
            <a:t>tracto sucesivo</a:t>
          </a:r>
        </a:p>
      </dgm:t>
    </dgm:pt>
    <dgm:pt modelId="{AFF48C8D-55ED-420D-9343-C608FCAC467F}" type="parTrans" cxnId="{F3330867-9B0C-43F0-A476-C9389A5E1AF0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AA79B31B-F819-4A12-9316-EA7849288706}" type="sibTrans" cxnId="{F3330867-9B0C-43F0-A476-C9389A5E1AF0}">
      <dgm:prSet custT="1"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60269FEB-EF2D-4039-9215-D34C68D2484E}">
      <dgm:prSet custT="1"/>
      <dgm:spPr/>
      <dgm:t>
        <a:bodyPr/>
        <a:lstStyle/>
        <a:p>
          <a:pPr algn="just" rtl="0"/>
          <a:r>
            <a:rPr lang="es-MX" sz="2400" dirty="0">
              <a:latin typeface="Arial Narrow" panose="020B0606020202030204" pitchFamily="34" charset="0"/>
            </a:rPr>
            <a:t>El término empezará a contar a partir del día hábil siguiente al último hecho realizado</a:t>
          </a:r>
        </a:p>
      </dgm:t>
    </dgm:pt>
    <dgm:pt modelId="{2C00B146-62A3-4773-BA77-82BF93E0971A}" type="parTrans" cxnId="{3CB5659B-3193-4BAE-88CD-93C5280C45FC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CB07432C-9D85-4E31-9573-CE80D671FA8A}" type="sibTrans" cxnId="{3CB5659B-3193-4BAE-88CD-93C5280C45FC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815ED627-9C21-4D8F-9E82-DC73F3DF6B37}" type="pres">
      <dgm:prSet presAssocID="{36F0EC4B-A83E-4557-B09F-473A1A462BE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2B314E8-9114-44B2-B897-18FFD095C9AD}" type="pres">
      <dgm:prSet presAssocID="{73DEACE7-D72D-42B9-BD95-29A089F9E085}" presName="root" presStyleCnt="0"/>
      <dgm:spPr/>
    </dgm:pt>
    <dgm:pt modelId="{34A19779-259B-493A-B8B6-C8D950293F2F}" type="pres">
      <dgm:prSet presAssocID="{73DEACE7-D72D-42B9-BD95-29A089F9E085}" presName="rootComposite" presStyleCnt="0"/>
      <dgm:spPr/>
    </dgm:pt>
    <dgm:pt modelId="{B488FF10-3E34-40BC-8362-0199B0C211BA}" type="pres">
      <dgm:prSet presAssocID="{73DEACE7-D72D-42B9-BD95-29A089F9E085}" presName="rootText" presStyleLbl="node1" presStyleIdx="0" presStyleCnt="2" custScaleX="66570" custScaleY="31910" custLinFactNeighborX="2762" custLinFactNeighborY="-26199"/>
      <dgm:spPr/>
    </dgm:pt>
    <dgm:pt modelId="{A5218485-AD5B-45C1-AD48-007EB6DEF2A1}" type="pres">
      <dgm:prSet presAssocID="{73DEACE7-D72D-42B9-BD95-29A089F9E085}" presName="rootConnector" presStyleLbl="node1" presStyleIdx="0" presStyleCnt="2"/>
      <dgm:spPr/>
    </dgm:pt>
    <dgm:pt modelId="{952B81A8-343D-4B1E-8278-9FBF156B8D17}" type="pres">
      <dgm:prSet presAssocID="{73DEACE7-D72D-42B9-BD95-29A089F9E085}" presName="childShape" presStyleCnt="0"/>
      <dgm:spPr/>
    </dgm:pt>
    <dgm:pt modelId="{D55591EB-015B-40D5-A545-D3A1FC52F5DD}" type="pres">
      <dgm:prSet presAssocID="{4C4B6D59-AEB1-49D1-9EC0-CCCD1271C45D}" presName="Name13" presStyleLbl="parChTrans1D2" presStyleIdx="0" presStyleCnt="2"/>
      <dgm:spPr/>
    </dgm:pt>
    <dgm:pt modelId="{5769704B-3B0C-4297-B463-61436A8D46AD}" type="pres">
      <dgm:prSet presAssocID="{7AF41C41-C74F-4C0D-87EC-1050A06781C8}" presName="childText" presStyleLbl="bgAcc1" presStyleIdx="0" presStyleCnt="2" custScaleX="82767" custScaleY="35522" custLinFactNeighborX="581" custLinFactNeighborY="-23865">
        <dgm:presLayoutVars>
          <dgm:bulletEnabled val="1"/>
        </dgm:presLayoutVars>
      </dgm:prSet>
      <dgm:spPr/>
    </dgm:pt>
    <dgm:pt modelId="{FA6C9431-203A-45E6-A7AA-4ECE4DAC09B9}" type="pres">
      <dgm:prSet presAssocID="{A0DBFE1D-BA81-4E2C-8614-4CF495112CD9}" presName="root" presStyleCnt="0"/>
      <dgm:spPr/>
    </dgm:pt>
    <dgm:pt modelId="{AD0DFD7B-A518-4AEB-8E13-38CA5E2AA6CC}" type="pres">
      <dgm:prSet presAssocID="{A0DBFE1D-BA81-4E2C-8614-4CF495112CD9}" presName="rootComposite" presStyleCnt="0"/>
      <dgm:spPr/>
    </dgm:pt>
    <dgm:pt modelId="{5C87D41F-E2CB-4004-83EB-D47F917E8AD2}" type="pres">
      <dgm:prSet presAssocID="{A0DBFE1D-BA81-4E2C-8614-4CF495112CD9}" presName="rootText" presStyleLbl="node1" presStyleIdx="1" presStyleCnt="2" custScaleX="65834" custScaleY="30653" custLinFactNeighborX="-380" custLinFactNeighborY="-25761"/>
      <dgm:spPr/>
    </dgm:pt>
    <dgm:pt modelId="{8A37ABC8-13FC-4309-855D-F61B1A603F60}" type="pres">
      <dgm:prSet presAssocID="{A0DBFE1D-BA81-4E2C-8614-4CF495112CD9}" presName="rootConnector" presStyleLbl="node1" presStyleIdx="1" presStyleCnt="2"/>
      <dgm:spPr/>
    </dgm:pt>
    <dgm:pt modelId="{C1026101-4290-47F7-82DF-91F087AC4646}" type="pres">
      <dgm:prSet presAssocID="{A0DBFE1D-BA81-4E2C-8614-4CF495112CD9}" presName="childShape" presStyleCnt="0"/>
      <dgm:spPr/>
    </dgm:pt>
    <dgm:pt modelId="{B5FC6FC8-51D0-447C-BF00-FFFAAE1E487E}" type="pres">
      <dgm:prSet presAssocID="{2C00B146-62A3-4773-BA77-82BF93E0971A}" presName="Name13" presStyleLbl="parChTrans1D2" presStyleIdx="1" presStyleCnt="2"/>
      <dgm:spPr/>
    </dgm:pt>
    <dgm:pt modelId="{A4213953-9029-47A2-A92A-3B474A24E69B}" type="pres">
      <dgm:prSet presAssocID="{60269FEB-EF2D-4039-9215-D34C68D2484E}" presName="childText" presStyleLbl="bgAcc1" presStyleIdx="1" presStyleCnt="2" custScaleX="78075" custScaleY="33700" custLinFactNeighborX="-1277" custLinFactNeighborY="-23500">
        <dgm:presLayoutVars>
          <dgm:bulletEnabled val="1"/>
        </dgm:presLayoutVars>
      </dgm:prSet>
      <dgm:spPr/>
    </dgm:pt>
  </dgm:ptLst>
  <dgm:cxnLst>
    <dgm:cxn modelId="{62B5FE05-B808-43C7-89E8-68DD9916ACBD}" type="presOf" srcId="{4C4B6D59-AEB1-49D1-9EC0-CCCD1271C45D}" destId="{D55591EB-015B-40D5-A545-D3A1FC52F5DD}" srcOrd="0" destOrd="0" presId="urn:microsoft.com/office/officeart/2005/8/layout/hierarchy3"/>
    <dgm:cxn modelId="{07146129-00B1-47B5-933A-C66C5B7A4D3F}" type="presOf" srcId="{36F0EC4B-A83E-4557-B09F-473A1A462BE7}" destId="{815ED627-9C21-4D8F-9E82-DC73F3DF6B37}" srcOrd="0" destOrd="0" presId="urn:microsoft.com/office/officeart/2005/8/layout/hierarchy3"/>
    <dgm:cxn modelId="{CCC5473E-9786-425B-A317-F6D1D0C44CDE}" type="presOf" srcId="{73DEACE7-D72D-42B9-BD95-29A089F9E085}" destId="{A5218485-AD5B-45C1-AD48-007EB6DEF2A1}" srcOrd="1" destOrd="0" presId="urn:microsoft.com/office/officeart/2005/8/layout/hierarchy3"/>
    <dgm:cxn modelId="{E98BBB5F-73F0-47B6-97F2-38CD81244233}" srcId="{36F0EC4B-A83E-4557-B09F-473A1A462BE7}" destId="{73DEACE7-D72D-42B9-BD95-29A089F9E085}" srcOrd="0" destOrd="0" parTransId="{DA220B34-1463-45CA-A78E-A1A09F54606E}" sibTransId="{C342EC89-EA1B-4AE5-A7DE-21708670EEA4}"/>
    <dgm:cxn modelId="{F3330867-9B0C-43F0-A476-C9389A5E1AF0}" srcId="{36F0EC4B-A83E-4557-B09F-473A1A462BE7}" destId="{A0DBFE1D-BA81-4E2C-8614-4CF495112CD9}" srcOrd="1" destOrd="0" parTransId="{AFF48C8D-55ED-420D-9343-C608FCAC467F}" sibTransId="{AA79B31B-F819-4A12-9316-EA7849288706}"/>
    <dgm:cxn modelId="{E6896F6B-001B-4496-8ED5-E53EED647DC2}" type="presOf" srcId="{A0DBFE1D-BA81-4E2C-8614-4CF495112CD9}" destId="{5C87D41F-E2CB-4004-83EB-D47F917E8AD2}" srcOrd="0" destOrd="0" presId="urn:microsoft.com/office/officeart/2005/8/layout/hierarchy3"/>
    <dgm:cxn modelId="{4E61AF8A-01F9-4414-8004-2020AC026F1B}" type="presOf" srcId="{60269FEB-EF2D-4039-9215-D34C68D2484E}" destId="{A4213953-9029-47A2-A92A-3B474A24E69B}" srcOrd="0" destOrd="0" presId="urn:microsoft.com/office/officeart/2005/8/layout/hierarchy3"/>
    <dgm:cxn modelId="{3CB5659B-3193-4BAE-88CD-93C5280C45FC}" srcId="{A0DBFE1D-BA81-4E2C-8614-4CF495112CD9}" destId="{60269FEB-EF2D-4039-9215-D34C68D2484E}" srcOrd="0" destOrd="0" parTransId="{2C00B146-62A3-4773-BA77-82BF93E0971A}" sibTransId="{CB07432C-9D85-4E31-9573-CE80D671FA8A}"/>
    <dgm:cxn modelId="{3B8F48B3-04D3-46F9-9C6C-EC206F867CE0}" type="presOf" srcId="{2C00B146-62A3-4773-BA77-82BF93E0971A}" destId="{B5FC6FC8-51D0-447C-BF00-FFFAAE1E487E}" srcOrd="0" destOrd="0" presId="urn:microsoft.com/office/officeart/2005/8/layout/hierarchy3"/>
    <dgm:cxn modelId="{8C48FFB7-61D2-4014-AB4E-C212DD26A381}" type="presOf" srcId="{A0DBFE1D-BA81-4E2C-8614-4CF495112CD9}" destId="{8A37ABC8-13FC-4309-855D-F61B1A603F60}" srcOrd="1" destOrd="0" presId="urn:microsoft.com/office/officeart/2005/8/layout/hierarchy3"/>
    <dgm:cxn modelId="{3EDE16C7-80C7-4BAE-A025-68E133146A74}" type="presOf" srcId="{7AF41C41-C74F-4C0D-87EC-1050A06781C8}" destId="{5769704B-3B0C-4297-B463-61436A8D46AD}" srcOrd="0" destOrd="0" presId="urn:microsoft.com/office/officeart/2005/8/layout/hierarchy3"/>
    <dgm:cxn modelId="{30528CEE-9930-4231-84D0-E6CEACFA5912}" type="presOf" srcId="{73DEACE7-D72D-42B9-BD95-29A089F9E085}" destId="{B488FF10-3E34-40BC-8362-0199B0C211BA}" srcOrd="0" destOrd="0" presId="urn:microsoft.com/office/officeart/2005/8/layout/hierarchy3"/>
    <dgm:cxn modelId="{521B12FA-04A4-40D1-A616-83F65137CCD8}" srcId="{73DEACE7-D72D-42B9-BD95-29A089F9E085}" destId="{7AF41C41-C74F-4C0D-87EC-1050A06781C8}" srcOrd="0" destOrd="0" parTransId="{4C4B6D59-AEB1-49D1-9EC0-CCCD1271C45D}" sibTransId="{965B97AC-D609-4B6C-A95E-5A29D8B60A00}"/>
    <dgm:cxn modelId="{A16D047B-FACE-45B7-B1C5-BBF574F36708}" type="presParOf" srcId="{815ED627-9C21-4D8F-9E82-DC73F3DF6B37}" destId="{F2B314E8-9114-44B2-B897-18FFD095C9AD}" srcOrd="0" destOrd="0" presId="urn:microsoft.com/office/officeart/2005/8/layout/hierarchy3"/>
    <dgm:cxn modelId="{9964529C-F020-41D3-9AA1-7095D4B93680}" type="presParOf" srcId="{F2B314E8-9114-44B2-B897-18FFD095C9AD}" destId="{34A19779-259B-493A-B8B6-C8D950293F2F}" srcOrd="0" destOrd="0" presId="urn:microsoft.com/office/officeart/2005/8/layout/hierarchy3"/>
    <dgm:cxn modelId="{E13B8D55-86A5-4010-815E-78CE5B21B39F}" type="presParOf" srcId="{34A19779-259B-493A-B8B6-C8D950293F2F}" destId="{B488FF10-3E34-40BC-8362-0199B0C211BA}" srcOrd="0" destOrd="0" presId="urn:microsoft.com/office/officeart/2005/8/layout/hierarchy3"/>
    <dgm:cxn modelId="{424414E1-5E8F-4E57-A53B-91AE6C2CBE3F}" type="presParOf" srcId="{34A19779-259B-493A-B8B6-C8D950293F2F}" destId="{A5218485-AD5B-45C1-AD48-007EB6DEF2A1}" srcOrd="1" destOrd="0" presId="urn:microsoft.com/office/officeart/2005/8/layout/hierarchy3"/>
    <dgm:cxn modelId="{4A8C1CF3-1489-4D12-922B-73119880015B}" type="presParOf" srcId="{F2B314E8-9114-44B2-B897-18FFD095C9AD}" destId="{952B81A8-343D-4B1E-8278-9FBF156B8D17}" srcOrd="1" destOrd="0" presId="urn:microsoft.com/office/officeart/2005/8/layout/hierarchy3"/>
    <dgm:cxn modelId="{8C8B890B-119C-4A35-A336-91EFF11E08AA}" type="presParOf" srcId="{952B81A8-343D-4B1E-8278-9FBF156B8D17}" destId="{D55591EB-015B-40D5-A545-D3A1FC52F5DD}" srcOrd="0" destOrd="0" presId="urn:microsoft.com/office/officeart/2005/8/layout/hierarchy3"/>
    <dgm:cxn modelId="{40C23863-3230-4487-95D6-1EB05F86A593}" type="presParOf" srcId="{952B81A8-343D-4B1E-8278-9FBF156B8D17}" destId="{5769704B-3B0C-4297-B463-61436A8D46AD}" srcOrd="1" destOrd="0" presId="urn:microsoft.com/office/officeart/2005/8/layout/hierarchy3"/>
    <dgm:cxn modelId="{FCA30418-D728-4C5B-B9CC-110E6552522B}" type="presParOf" srcId="{815ED627-9C21-4D8F-9E82-DC73F3DF6B37}" destId="{FA6C9431-203A-45E6-A7AA-4ECE4DAC09B9}" srcOrd="1" destOrd="0" presId="urn:microsoft.com/office/officeart/2005/8/layout/hierarchy3"/>
    <dgm:cxn modelId="{4A9B4682-198F-443D-ADAE-32E1795B0C39}" type="presParOf" srcId="{FA6C9431-203A-45E6-A7AA-4ECE4DAC09B9}" destId="{AD0DFD7B-A518-4AEB-8E13-38CA5E2AA6CC}" srcOrd="0" destOrd="0" presId="urn:microsoft.com/office/officeart/2005/8/layout/hierarchy3"/>
    <dgm:cxn modelId="{9CB09415-8D1C-4EA4-A07D-DCDDF0382F3C}" type="presParOf" srcId="{AD0DFD7B-A518-4AEB-8E13-38CA5E2AA6CC}" destId="{5C87D41F-E2CB-4004-83EB-D47F917E8AD2}" srcOrd="0" destOrd="0" presId="urn:microsoft.com/office/officeart/2005/8/layout/hierarchy3"/>
    <dgm:cxn modelId="{6E93B45C-0FE2-410C-AB5F-19C38CEF9F9A}" type="presParOf" srcId="{AD0DFD7B-A518-4AEB-8E13-38CA5E2AA6CC}" destId="{8A37ABC8-13FC-4309-855D-F61B1A603F60}" srcOrd="1" destOrd="0" presId="urn:microsoft.com/office/officeart/2005/8/layout/hierarchy3"/>
    <dgm:cxn modelId="{D8D20945-7F72-473E-A13B-3B0F3A02212B}" type="presParOf" srcId="{FA6C9431-203A-45E6-A7AA-4ECE4DAC09B9}" destId="{C1026101-4290-47F7-82DF-91F087AC4646}" srcOrd="1" destOrd="0" presId="urn:microsoft.com/office/officeart/2005/8/layout/hierarchy3"/>
    <dgm:cxn modelId="{747D716E-A084-44B0-9F5A-0AC0DD8343DC}" type="presParOf" srcId="{C1026101-4290-47F7-82DF-91F087AC4646}" destId="{B5FC6FC8-51D0-447C-BF00-FFFAAE1E487E}" srcOrd="0" destOrd="0" presId="urn:microsoft.com/office/officeart/2005/8/layout/hierarchy3"/>
    <dgm:cxn modelId="{4A2B5241-0D2C-4AA6-AF35-2FE3D7242889}" type="presParOf" srcId="{C1026101-4290-47F7-82DF-91F087AC4646}" destId="{A4213953-9029-47A2-A92A-3B474A24E69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719969A6-1ED1-4480-9B45-36E409E0A0A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714286FD-A8D3-4D7E-8D29-823EC0707F32}">
      <dgm:prSet custT="1"/>
      <dgm:spPr/>
      <dgm:t>
        <a:bodyPr/>
        <a:lstStyle/>
        <a:p>
          <a:pPr algn="ctr" rtl="0"/>
          <a:r>
            <a:rPr lang="es-MX" sz="2500" b="1" dirty="0">
              <a:solidFill>
                <a:schemeClr val="tx1"/>
              </a:solidFill>
              <a:latin typeface="Arial Narrow" panose="020B0606020202030204" pitchFamily="34" charset="0"/>
            </a:rPr>
            <a:t>Requisitos </a:t>
          </a:r>
        </a:p>
      </dgm:t>
    </dgm:pt>
    <dgm:pt modelId="{A29F6D8E-EAE1-496A-A2E2-A1386C15B827}" type="parTrans" cxnId="{D3397D72-BDA5-48D5-A0AB-0E7D68A4A6B1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F8802DBE-CDB9-4C5D-B092-D234023AEB81}" type="sibTrans" cxnId="{D3397D72-BDA5-48D5-A0AB-0E7D68A4A6B1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B0F219A2-4149-40D3-87AE-4C95E3F7B7C3}">
      <dgm:prSet custT="1"/>
      <dgm:spPr/>
      <dgm:t>
        <a:bodyPr/>
        <a:lstStyle/>
        <a:p>
          <a:pPr algn="just" rtl="0"/>
          <a:r>
            <a:rPr lang="es-MX" sz="2500" b="1" dirty="0">
              <a:solidFill>
                <a:schemeClr val="tx1"/>
              </a:solidFill>
              <a:latin typeface="Arial Narrow" panose="020B0606020202030204" pitchFamily="34" charset="0"/>
            </a:rPr>
            <a:t>El domicilio o medio para recibir notificaciones</a:t>
          </a:r>
        </a:p>
      </dgm:t>
    </dgm:pt>
    <dgm:pt modelId="{EC443D13-3977-4187-8DBE-EC33A9F0DF76}" type="parTrans" cxnId="{4C8993BA-20B4-47AC-AAFF-6422D7AC8863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D9E29301-2C76-44EC-8130-4031C5910127}" type="sibTrans" cxnId="{4C8993BA-20B4-47AC-AAFF-6422D7AC8863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CBD72F79-2C2E-4098-BF49-2EF2F432CBE5}">
      <dgm:prSet custT="1"/>
      <dgm:spPr/>
      <dgm:t>
        <a:bodyPr/>
        <a:lstStyle/>
        <a:p>
          <a:pPr algn="just" rtl="0"/>
          <a:r>
            <a:rPr lang="es-MX" sz="2500" b="1" dirty="0">
              <a:solidFill>
                <a:schemeClr val="tx1"/>
              </a:solidFill>
              <a:latin typeface="Arial Narrow" panose="020B0606020202030204" pitchFamily="34" charset="0"/>
            </a:rPr>
            <a:t>La relación de hechos y los elementos con los que cuente para probar su dicho</a:t>
          </a:r>
        </a:p>
      </dgm:t>
    </dgm:pt>
    <dgm:pt modelId="{015EF3A2-7624-45A7-AC04-7C3616E83C7F}" type="parTrans" cxnId="{266C793F-8D01-4134-AE5B-6AD1537CB418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9823EED8-24B9-4E2E-85D3-179868E3389C}" type="sibTrans" cxnId="{266C793F-8D01-4134-AE5B-6AD1537CB418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448058B3-8910-4DE3-A172-D4B2F41066DD}">
      <dgm:prSet custT="1"/>
      <dgm:spPr/>
      <dgm:t>
        <a:bodyPr/>
        <a:lstStyle/>
        <a:p>
          <a:pPr algn="just" rtl="0"/>
          <a:r>
            <a:rPr lang="es-MX" sz="2500" b="1" dirty="0">
              <a:solidFill>
                <a:schemeClr val="tx1"/>
              </a:solidFill>
              <a:latin typeface="Arial Narrow" panose="020B0606020202030204" pitchFamily="34" charset="0"/>
            </a:rPr>
            <a:t>El R denunciado y su domicilio o los datos para su identificación y/o ubicación</a:t>
          </a:r>
        </a:p>
      </dgm:t>
    </dgm:pt>
    <dgm:pt modelId="{F99261C0-F9C6-4753-92AC-E5574D8AAC4A}" type="parTrans" cxnId="{58EA01AC-0AF4-4E98-B844-A068FA6BB307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C7958DCE-982D-4357-A48B-397EC08D4B93}" type="sibTrans" cxnId="{58EA01AC-0AF4-4E98-B844-A068FA6BB307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0A2CD152-9305-45B7-81F1-1EF23FAB1863}">
      <dgm:prSet custT="1"/>
      <dgm:spPr/>
      <dgm:t>
        <a:bodyPr/>
        <a:lstStyle/>
        <a:p>
          <a:pPr algn="just" rtl="0"/>
          <a:r>
            <a:rPr lang="es-MX" sz="2500" b="1">
              <a:solidFill>
                <a:schemeClr val="tx1"/>
              </a:solidFill>
              <a:latin typeface="Arial Narrow" panose="020B0606020202030204" pitchFamily="34" charset="0"/>
            </a:rPr>
            <a:t>La firma del denunciante o de su representante</a:t>
          </a:r>
          <a:endParaRPr lang="es-MX" sz="2500" b="1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3DE76678-3D56-4515-8261-EC8481450A4C}" type="parTrans" cxnId="{0F9DC892-C36B-484A-8DC2-DBC4CD2DFB2C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C8487A72-9F84-497B-8D78-8A7FB6581711}" type="sibTrans" cxnId="{0F9DC892-C36B-484A-8DC2-DBC4CD2DFB2C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1115AE3E-1EFC-4AB8-9647-8D1132E7F0BE}">
      <dgm:prSet custT="1"/>
      <dgm:spPr/>
      <dgm:t>
        <a:bodyPr/>
        <a:lstStyle/>
        <a:p>
          <a:pPr algn="just" rtl="0"/>
          <a:r>
            <a:rPr lang="es-MX" sz="2500" b="1" dirty="0">
              <a:solidFill>
                <a:schemeClr val="tx1"/>
              </a:solidFill>
              <a:latin typeface="Arial Narrow" panose="020B0606020202030204" pitchFamily="34" charset="0"/>
            </a:rPr>
            <a:t>En caso de no saber firmar, bastará huella digital</a:t>
          </a:r>
        </a:p>
      </dgm:t>
    </dgm:pt>
    <dgm:pt modelId="{AC9C62A0-A60D-4978-A60A-59B3CA8257F4}" type="parTrans" cxnId="{F9DC0F82-5D52-4835-81AE-8C651C424602}">
      <dgm:prSet/>
      <dgm:spPr/>
      <dgm:t>
        <a:bodyPr/>
        <a:lstStyle/>
        <a:p>
          <a:endParaRPr lang="es-MX"/>
        </a:p>
      </dgm:t>
    </dgm:pt>
    <dgm:pt modelId="{D16B09B2-B0E2-4468-BC88-49D3CA2F94F2}" type="sibTrans" cxnId="{F9DC0F82-5D52-4835-81AE-8C651C424602}">
      <dgm:prSet/>
      <dgm:spPr/>
      <dgm:t>
        <a:bodyPr/>
        <a:lstStyle/>
        <a:p>
          <a:endParaRPr lang="es-MX"/>
        </a:p>
      </dgm:t>
    </dgm:pt>
    <dgm:pt modelId="{2876EA23-B2AA-45B7-ACD5-77DAE6F368DC}">
      <dgm:prSet custT="1"/>
      <dgm:spPr/>
      <dgm:t>
        <a:bodyPr/>
        <a:lstStyle/>
        <a:p>
          <a:pPr algn="just" rtl="0"/>
          <a:r>
            <a:rPr lang="es-MX" sz="2500" b="1" dirty="0">
              <a:solidFill>
                <a:schemeClr val="tx1"/>
              </a:solidFill>
              <a:latin typeface="Arial Narrow" panose="020B0606020202030204" pitchFamily="34" charset="0"/>
            </a:rPr>
            <a:t>Nombre de la persona que denuncia o de su representante</a:t>
          </a:r>
        </a:p>
      </dgm:t>
    </dgm:pt>
    <dgm:pt modelId="{7FB0A6CF-D41F-46D6-8381-505D5F6F55B5}" type="sibTrans" cxnId="{A3EC3463-A610-4B6C-9FDE-18EC4BABBA78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3CC71736-F743-4605-924E-B87BF3C91941}" type="parTrans" cxnId="{A3EC3463-A610-4B6C-9FDE-18EC4BABBA78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CADE341A-F371-422D-BBB2-604A1A8B516F}" type="pres">
      <dgm:prSet presAssocID="{719969A6-1ED1-4480-9B45-36E409E0A0A8}" presName="Name0" presStyleCnt="0">
        <dgm:presLayoutVars>
          <dgm:chMax val="7"/>
          <dgm:chPref val="7"/>
          <dgm:dir/>
        </dgm:presLayoutVars>
      </dgm:prSet>
      <dgm:spPr/>
    </dgm:pt>
    <dgm:pt modelId="{C380A7E8-337E-4C27-9F49-938CD110E57A}" type="pres">
      <dgm:prSet presAssocID="{719969A6-1ED1-4480-9B45-36E409E0A0A8}" presName="Name1" presStyleCnt="0"/>
      <dgm:spPr/>
    </dgm:pt>
    <dgm:pt modelId="{F4CDBB85-9FCD-4B6F-957A-4D0E0DC63F1A}" type="pres">
      <dgm:prSet presAssocID="{719969A6-1ED1-4480-9B45-36E409E0A0A8}" presName="cycle" presStyleCnt="0"/>
      <dgm:spPr/>
    </dgm:pt>
    <dgm:pt modelId="{913F3479-DA74-4A17-8DFC-EB73497D629B}" type="pres">
      <dgm:prSet presAssocID="{719969A6-1ED1-4480-9B45-36E409E0A0A8}" presName="srcNode" presStyleLbl="node1" presStyleIdx="0" presStyleCnt="1"/>
      <dgm:spPr/>
    </dgm:pt>
    <dgm:pt modelId="{3B23FF54-2D6A-4055-915E-A8E5ADFBACB0}" type="pres">
      <dgm:prSet presAssocID="{719969A6-1ED1-4480-9B45-36E409E0A0A8}" presName="conn" presStyleLbl="parChTrans1D2" presStyleIdx="0" presStyleCnt="1"/>
      <dgm:spPr/>
    </dgm:pt>
    <dgm:pt modelId="{6DEA96C5-09A7-45A8-B383-9C2B8F555163}" type="pres">
      <dgm:prSet presAssocID="{719969A6-1ED1-4480-9B45-36E409E0A0A8}" presName="extraNode" presStyleLbl="node1" presStyleIdx="0" presStyleCnt="1"/>
      <dgm:spPr/>
    </dgm:pt>
    <dgm:pt modelId="{183E9C30-8F54-448D-B018-A3D9FE999236}" type="pres">
      <dgm:prSet presAssocID="{719969A6-1ED1-4480-9B45-36E409E0A0A8}" presName="dstNode" presStyleLbl="node1" presStyleIdx="0" presStyleCnt="1"/>
      <dgm:spPr/>
    </dgm:pt>
    <dgm:pt modelId="{81A3A89B-08F4-4C35-8991-C49FFCB9F110}" type="pres">
      <dgm:prSet presAssocID="{714286FD-A8D3-4D7E-8D29-823EC0707F32}" presName="text_1" presStyleLbl="node1" presStyleIdx="0" presStyleCnt="1" custScaleY="151255">
        <dgm:presLayoutVars>
          <dgm:bulletEnabled val="1"/>
        </dgm:presLayoutVars>
      </dgm:prSet>
      <dgm:spPr/>
    </dgm:pt>
    <dgm:pt modelId="{DA293B05-4377-4049-843D-7189975A7AD3}" type="pres">
      <dgm:prSet presAssocID="{714286FD-A8D3-4D7E-8D29-823EC0707F32}" presName="accent_1" presStyleCnt="0"/>
      <dgm:spPr/>
    </dgm:pt>
    <dgm:pt modelId="{5479995B-8D47-4919-A7F8-99E3991F9AF1}" type="pres">
      <dgm:prSet presAssocID="{714286FD-A8D3-4D7E-8D29-823EC0707F32}" presName="accentRepeatNode" presStyleLbl="solidFgAcc1" presStyleIdx="0" presStyleCnt="1" custLinFactNeighborX="-5585" custLinFactNeighborY="430"/>
      <dgm:spPr/>
    </dgm:pt>
  </dgm:ptLst>
  <dgm:cxnLst>
    <dgm:cxn modelId="{FC4A3E07-5721-409F-AB2D-9B84FE67EEB6}" type="presOf" srcId="{0A2CD152-9305-45B7-81F1-1EF23FAB1863}" destId="{81A3A89B-08F4-4C35-8991-C49FFCB9F110}" srcOrd="0" destOrd="5" presId="urn:microsoft.com/office/officeart/2008/layout/VerticalCurvedList"/>
    <dgm:cxn modelId="{A9E4E821-4770-4660-8F9C-DCB964017255}" type="presOf" srcId="{1115AE3E-1EFC-4AB8-9647-8D1132E7F0BE}" destId="{81A3A89B-08F4-4C35-8991-C49FFCB9F110}" srcOrd="0" destOrd="6" presId="urn:microsoft.com/office/officeart/2008/layout/VerticalCurvedList"/>
    <dgm:cxn modelId="{3B7DA42B-F2E5-4127-8985-69FF0B1F8FE3}" type="presOf" srcId="{714286FD-A8D3-4D7E-8D29-823EC0707F32}" destId="{81A3A89B-08F4-4C35-8991-C49FFCB9F110}" srcOrd="0" destOrd="0" presId="urn:microsoft.com/office/officeart/2008/layout/VerticalCurvedList"/>
    <dgm:cxn modelId="{266C793F-8D01-4134-AE5B-6AD1537CB418}" srcId="{714286FD-A8D3-4D7E-8D29-823EC0707F32}" destId="{CBD72F79-2C2E-4098-BF49-2EF2F432CBE5}" srcOrd="2" destOrd="0" parTransId="{015EF3A2-7624-45A7-AC04-7C3616E83C7F}" sibTransId="{9823EED8-24B9-4E2E-85D3-179868E3389C}"/>
    <dgm:cxn modelId="{A3EC3463-A610-4B6C-9FDE-18EC4BABBA78}" srcId="{714286FD-A8D3-4D7E-8D29-823EC0707F32}" destId="{2876EA23-B2AA-45B7-ACD5-77DAE6F368DC}" srcOrd="0" destOrd="0" parTransId="{3CC71736-F743-4605-924E-B87BF3C91941}" sibTransId="{7FB0A6CF-D41F-46D6-8381-505D5F6F55B5}"/>
    <dgm:cxn modelId="{7356BD4B-45D3-4826-A5CA-947C1F753181}" type="presOf" srcId="{448058B3-8910-4DE3-A172-D4B2F41066DD}" destId="{81A3A89B-08F4-4C35-8991-C49FFCB9F110}" srcOrd="0" destOrd="4" presId="urn:microsoft.com/office/officeart/2008/layout/VerticalCurvedList"/>
    <dgm:cxn modelId="{D3397D72-BDA5-48D5-A0AB-0E7D68A4A6B1}" srcId="{719969A6-1ED1-4480-9B45-36E409E0A0A8}" destId="{714286FD-A8D3-4D7E-8D29-823EC0707F32}" srcOrd="0" destOrd="0" parTransId="{A29F6D8E-EAE1-496A-A2E2-A1386C15B827}" sibTransId="{F8802DBE-CDB9-4C5D-B092-D234023AEB81}"/>
    <dgm:cxn modelId="{6AFE8374-0CDD-4E2E-96DF-2B4890013582}" type="presOf" srcId="{7FB0A6CF-D41F-46D6-8381-505D5F6F55B5}" destId="{3B23FF54-2D6A-4055-915E-A8E5ADFBACB0}" srcOrd="0" destOrd="0" presId="urn:microsoft.com/office/officeart/2008/layout/VerticalCurvedList"/>
    <dgm:cxn modelId="{F9DC0F82-5D52-4835-81AE-8C651C424602}" srcId="{714286FD-A8D3-4D7E-8D29-823EC0707F32}" destId="{1115AE3E-1EFC-4AB8-9647-8D1132E7F0BE}" srcOrd="5" destOrd="0" parTransId="{AC9C62A0-A60D-4978-A60A-59B3CA8257F4}" sibTransId="{D16B09B2-B0E2-4468-BC88-49D3CA2F94F2}"/>
    <dgm:cxn modelId="{0F9DC892-C36B-484A-8DC2-DBC4CD2DFB2C}" srcId="{714286FD-A8D3-4D7E-8D29-823EC0707F32}" destId="{0A2CD152-9305-45B7-81F1-1EF23FAB1863}" srcOrd="4" destOrd="0" parTransId="{3DE76678-3D56-4515-8261-EC8481450A4C}" sibTransId="{C8487A72-9F84-497B-8D78-8A7FB6581711}"/>
    <dgm:cxn modelId="{58EA01AC-0AF4-4E98-B844-A068FA6BB307}" srcId="{714286FD-A8D3-4D7E-8D29-823EC0707F32}" destId="{448058B3-8910-4DE3-A172-D4B2F41066DD}" srcOrd="3" destOrd="0" parTransId="{F99261C0-F9C6-4753-92AC-E5574D8AAC4A}" sibTransId="{C7958DCE-982D-4357-A48B-397EC08D4B93}"/>
    <dgm:cxn modelId="{4C8993BA-20B4-47AC-AAFF-6422D7AC8863}" srcId="{714286FD-A8D3-4D7E-8D29-823EC0707F32}" destId="{B0F219A2-4149-40D3-87AE-4C95E3F7B7C3}" srcOrd="1" destOrd="0" parTransId="{EC443D13-3977-4187-8DBE-EC33A9F0DF76}" sibTransId="{D9E29301-2C76-44EC-8130-4031C5910127}"/>
    <dgm:cxn modelId="{2D65B6CA-FF64-4E71-98FF-DD83EAA1B43F}" type="presOf" srcId="{B0F219A2-4149-40D3-87AE-4C95E3F7B7C3}" destId="{81A3A89B-08F4-4C35-8991-C49FFCB9F110}" srcOrd="0" destOrd="2" presId="urn:microsoft.com/office/officeart/2008/layout/VerticalCurvedList"/>
    <dgm:cxn modelId="{51FBF8E5-9919-4EE9-8A85-504848E9152C}" type="presOf" srcId="{CBD72F79-2C2E-4098-BF49-2EF2F432CBE5}" destId="{81A3A89B-08F4-4C35-8991-C49FFCB9F110}" srcOrd="0" destOrd="3" presId="urn:microsoft.com/office/officeart/2008/layout/VerticalCurvedList"/>
    <dgm:cxn modelId="{66347FF1-2DB7-4478-B9A9-2E7EAA7B804B}" type="presOf" srcId="{719969A6-1ED1-4480-9B45-36E409E0A0A8}" destId="{CADE341A-F371-422D-BBB2-604A1A8B516F}" srcOrd="0" destOrd="0" presId="urn:microsoft.com/office/officeart/2008/layout/VerticalCurvedList"/>
    <dgm:cxn modelId="{ED3BAFFB-EBA3-4A35-BDAE-F7E12AB5E452}" type="presOf" srcId="{2876EA23-B2AA-45B7-ACD5-77DAE6F368DC}" destId="{81A3A89B-08F4-4C35-8991-C49FFCB9F110}" srcOrd="0" destOrd="1" presId="urn:microsoft.com/office/officeart/2008/layout/VerticalCurvedList"/>
    <dgm:cxn modelId="{EED31E0B-D704-4CFB-AE36-4619E2BAE61C}" type="presParOf" srcId="{CADE341A-F371-422D-BBB2-604A1A8B516F}" destId="{C380A7E8-337E-4C27-9F49-938CD110E57A}" srcOrd="0" destOrd="0" presId="urn:microsoft.com/office/officeart/2008/layout/VerticalCurvedList"/>
    <dgm:cxn modelId="{C19EC304-B096-4694-92E2-CB9B004F5246}" type="presParOf" srcId="{C380A7E8-337E-4C27-9F49-938CD110E57A}" destId="{F4CDBB85-9FCD-4B6F-957A-4D0E0DC63F1A}" srcOrd="0" destOrd="0" presId="urn:microsoft.com/office/officeart/2008/layout/VerticalCurvedList"/>
    <dgm:cxn modelId="{697474FC-646F-4B5B-BDB5-9C250B4C0D8F}" type="presParOf" srcId="{F4CDBB85-9FCD-4B6F-957A-4D0E0DC63F1A}" destId="{913F3479-DA74-4A17-8DFC-EB73497D629B}" srcOrd="0" destOrd="0" presId="urn:microsoft.com/office/officeart/2008/layout/VerticalCurvedList"/>
    <dgm:cxn modelId="{FD75D8B6-7201-4848-86E4-1C2DF8892F97}" type="presParOf" srcId="{F4CDBB85-9FCD-4B6F-957A-4D0E0DC63F1A}" destId="{3B23FF54-2D6A-4055-915E-A8E5ADFBACB0}" srcOrd="1" destOrd="0" presId="urn:microsoft.com/office/officeart/2008/layout/VerticalCurvedList"/>
    <dgm:cxn modelId="{91DC3040-5727-47DB-B729-E42A2544F4CD}" type="presParOf" srcId="{F4CDBB85-9FCD-4B6F-957A-4D0E0DC63F1A}" destId="{6DEA96C5-09A7-45A8-B383-9C2B8F555163}" srcOrd="2" destOrd="0" presId="urn:microsoft.com/office/officeart/2008/layout/VerticalCurvedList"/>
    <dgm:cxn modelId="{BD38E40A-5CCA-405D-8958-64FC473EF552}" type="presParOf" srcId="{F4CDBB85-9FCD-4B6F-957A-4D0E0DC63F1A}" destId="{183E9C30-8F54-448D-B018-A3D9FE999236}" srcOrd="3" destOrd="0" presId="urn:microsoft.com/office/officeart/2008/layout/VerticalCurvedList"/>
    <dgm:cxn modelId="{A5A95654-930B-4BAB-8A5C-4BD20BA0C8DE}" type="presParOf" srcId="{C380A7E8-337E-4C27-9F49-938CD110E57A}" destId="{81A3A89B-08F4-4C35-8991-C49FFCB9F110}" srcOrd="1" destOrd="0" presId="urn:microsoft.com/office/officeart/2008/layout/VerticalCurvedList"/>
    <dgm:cxn modelId="{6D9012F0-3FA2-4900-A68D-CD470580F009}" type="presParOf" srcId="{C380A7E8-337E-4C27-9F49-938CD110E57A}" destId="{DA293B05-4377-4049-843D-7189975A7AD3}" srcOrd="2" destOrd="0" presId="urn:microsoft.com/office/officeart/2008/layout/VerticalCurvedList"/>
    <dgm:cxn modelId="{096F8919-EE06-48A2-ABDB-96BB1E324DE5}" type="presParOf" srcId="{DA293B05-4377-4049-843D-7189975A7AD3}" destId="{5479995B-8D47-4919-A7F8-99E3991F9AF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130A9713-FBB1-455E-8AB3-7455F9EE3914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97D702D2-BCB3-4466-8F3D-84EF6FF040DD}">
      <dgm:prSet custT="1"/>
      <dgm:spPr/>
      <dgm:t>
        <a:bodyPr/>
        <a:lstStyle/>
        <a:p>
          <a:pPr rtl="0"/>
          <a:r>
            <a:rPr lang="es-MX" sz="1800" dirty="0">
              <a:latin typeface="Trebuchet MS" panose="020B0603020202020204" pitchFamily="34" charset="0"/>
            </a:rPr>
            <a:t>Si del desahogo de la verificación se advierte</a:t>
          </a:r>
        </a:p>
      </dgm:t>
    </dgm:pt>
    <dgm:pt modelId="{FFB5BD91-D3B9-411D-B154-7628A4DA1275}" type="parTrans" cxnId="{EA91609F-CA75-4057-B856-BE07C51984D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FD1E027E-E4CC-43B5-93A4-905BC23BAB06}" type="sibTrans" cxnId="{EA91609F-CA75-4057-B856-BE07C51984D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F85147B1-F0D5-41FB-A41D-59F6378BDE14}">
      <dgm:prSet custT="1"/>
      <dgm:spPr/>
      <dgm:t>
        <a:bodyPr/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El INAI o los Organismos garantes podrán ordenar medidas cautelares</a:t>
          </a:r>
        </a:p>
      </dgm:t>
    </dgm:pt>
    <dgm:pt modelId="{63AEDB4F-D10C-4921-A062-FA9CA9A0F82C}" type="parTrans" cxnId="{C5D834F4-5A44-4F53-8C49-49491E0AB108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E65D78F7-4AE0-4630-BF02-CC4A1A315051}" type="sibTrans" cxnId="{C5D834F4-5A44-4F53-8C49-49491E0AB108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6D76CB95-02B9-462B-8543-DA1771D189AA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Siempre y cuando no impidan el cumplimiento de las funciones ni el aseguramiento de bases de datos</a:t>
          </a:r>
        </a:p>
      </dgm:t>
    </dgm:pt>
    <dgm:pt modelId="{F052D5B5-4EFC-47C2-91AE-5A496267DAF4}" type="parTrans" cxnId="{42EA4D03-6D32-4895-A097-5D59A06541EE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0A7E1C12-6F3C-4C23-83A8-0AD4812E201A}" type="sibTrans" cxnId="{42EA4D03-6D32-4895-A097-5D59A06541EE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4F34B8F1-13F7-48E4-A8C9-3EA40245FAAC}">
      <dgm:prSet custT="1"/>
      <dgm:spPr/>
      <dgm:t>
        <a:bodyPr/>
        <a:lstStyle/>
        <a:p>
          <a:pPr rtl="0"/>
          <a:r>
            <a:rPr lang="es-MX" sz="2200" dirty="0">
              <a:latin typeface="Trebuchet MS" panose="020B0603020202020204" pitchFamily="34" charset="0"/>
            </a:rPr>
            <a:t>Daño inminente</a:t>
          </a:r>
        </a:p>
      </dgm:t>
    </dgm:pt>
    <dgm:pt modelId="{ED85945C-434D-47A5-B796-8C1972459B31}" type="parTrans" cxnId="{BB59E3A4-90ED-4336-AE65-B64C7408039D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3BDC295A-EB59-4927-B415-E89D5ED8D13F}" type="sibTrans" cxnId="{BB59E3A4-90ED-4336-AE65-B64C7408039D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77203D25-F012-4BFC-9229-8304FC46DC97}">
      <dgm:prSet custT="1"/>
      <dgm:spPr/>
      <dgm:t>
        <a:bodyPr/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Daño irreparable</a:t>
          </a:r>
        </a:p>
      </dgm:t>
    </dgm:pt>
    <dgm:pt modelId="{53BA78C5-73CF-48A0-BDB1-6179A2D0AA1B}" type="parTrans" cxnId="{B00EE210-80D3-46E3-AD5E-D64BC334AF41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59ED02B7-67E5-42FD-AAE5-6C0022766182}" type="sibTrans" cxnId="{B00EE210-80D3-46E3-AD5E-D64BC334AF41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2D49FE98-9B26-4C0E-8278-9A02293BC648}" type="pres">
      <dgm:prSet presAssocID="{130A9713-FBB1-455E-8AB3-7455F9EE391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B83B78B-F9CE-4159-A9D5-AA80A116E51C}" type="pres">
      <dgm:prSet presAssocID="{97D702D2-BCB3-4466-8F3D-84EF6FF040DD}" presName="root1" presStyleCnt="0"/>
      <dgm:spPr/>
    </dgm:pt>
    <dgm:pt modelId="{BED8933E-2A7D-4EF5-AEAA-9BD5783DDFCD}" type="pres">
      <dgm:prSet presAssocID="{97D702D2-BCB3-4466-8F3D-84EF6FF040DD}" presName="LevelOneTextNode" presStyleLbl="node0" presStyleIdx="0" presStyleCnt="1">
        <dgm:presLayoutVars>
          <dgm:chPref val="3"/>
        </dgm:presLayoutVars>
      </dgm:prSet>
      <dgm:spPr/>
    </dgm:pt>
    <dgm:pt modelId="{E74D4A11-48C3-4A2B-8604-E98C595A1D1C}" type="pres">
      <dgm:prSet presAssocID="{97D702D2-BCB3-4466-8F3D-84EF6FF040DD}" presName="level2hierChild" presStyleCnt="0"/>
      <dgm:spPr/>
    </dgm:pt>
    <dgm:pt modelId="{3E06FC52-7923-4ED4-A263-344AD7414567}" type="pres">
      <dgm:prSet presAssocID="{ED85945C-434D-47A5-B796-8C1972459B31}" presName="conn2-1" presStyleLbl="parChTrans1D2" presStyleIdx="0" presStyleCnt="2"/>
      <dgm:spPr/>
    </dgm:pt>
    <dgm:pt modelId="{2E61A592-F280-4A4F-85BC-1DA27B5ED692}" type="pres">
      <dgm:prSet presAssocID="{ED85945C-434D-47A5-B796-8C1972459B31}" presName="connTx" presStyleLbl="parChTrans1D2" presStyleIdx="0" presStyleCnt="2"/>
      <dgm:spPr/>
    </dgm:pt>
    <dgm:pt modelId="{0C8D9587-0513-4D89-814A-4AB8D75B01FA}" type="pres">
      <dgm:prSet presAssocID="{4F34B8F1-13F7-48E4-A8C9-3EA40245FAAC}" presName="root2" presStyleCnt="0"/>
      <dgm:spPr/>
    </dgm:pt>
    <dgm:pt modelId="{D78C585F-1B36-406D-B803-A63DD4EE897F}" type="pres">
      <dgm:prSet presAssocID="{4F34B8F1-13F7-48E4-A8C9-3EA40245FAAC}" presName="LevelTwoTextNode" presStyleLbl="node2" presStyleIdx="0" presStyleCnt="2">
        <dgm:presLayoutVars>
          <dgm:chPref val="3"/>
        </dgm:presLayoutVars>
      </dgm:prSet>
      <dgm:spPr/>
    </dgm:pt>
    <dgm:pt modelId="{3AEF1A6E-0BF0-4203-AE7C-1CF68353E5B8}" type="pres">
      <dgm:prSet presAssocID="{4F34B8F1-13F7-48E4-A8C9-3EA40245FAAC}" presName="level3hierChild" presStyleCnt="0"/>
      <dgm:spPr/>
    </dgm:pt>
    <dgm:pt modelId="{30C7B17F-6366-47A5-B684-B6E7CA45DF5B}" type="pres">
      <dgm:prSet presAssocID="{53BA78C5-73CF-48A0-BDB1-6179A2D0AA1B}" presName="conn2-1" presStyleLbl="parChTrans1D2" presStyleIdx="1" presStyleCnt="2"/>
      <dgm:spPr/>
    </dgm:pt>
    <dgm:pt modelId="{25018A5C-8625-449D-86A1-FFB7F62F90EB}" type="pres">
      <dgm:prSet presAssocID="{53BA78C5-73CF-48A0-BDB1-6179A2D0AA1B}" presName="connTx" presStyleLbl="parChTrans1D2" presStyleIdx="1" presStyleCnt="2"/>
      <dgm:spPr/>
    </dgm:pt>
    <dgm:pt modelId="{88ECA57F-04FD-4EA0-9D86-5401603A487D}" type="pres">
      <dgm:prSet presAssocID="{77203D25-F012-4BFC-9229-8304FC46DC97}" presName="root2" presStyleCnt="0"/>
      <dgm:spPr/>
    </dgm:pt>
    <dgm:pt modelId="{8D868A2F-95AD-41E7-AF1C-D21E46F50E63}" type="pres">
      <dgm:prSet presAssocID="{77203D25-F012-4BFC-9229-8304FC46DC97}" presName="LevelTwoTextNode" presStyleLbl="node2" presStyleIdx="1" presStyleCnt="2">
        <dgm:presLayoutVars>
          <dgm:chPref val="3"/>
        </dgm:presLayoutVars>
      </dgm:prSet>
      <dgm:spPr/>
    </dgm:pt>
    <dgm:pt modelId="{2BBA4008-35CC-4D28-8776-B48F2A7E877A}" type="pres">
      <dgm:prSet presAssocID="{77203D25-F012-4BFC-9229-8304FC46DC97}" presName="level3hierChild" presStyleCnt="0"/>
      <dgm:spPr/>
    </dgm:pt>
    <dgm:pt modelId="{3E30B5F5-F283-4055-9DDF-AA7AF7EAF554}" type="pres">
      <dgm:prSet presAssocID="{63AEDB4F-D10C-4921-A062-FA9CA9A0F82C}" presName="conn2-1" presStyleLbl="parChTrans1D3" presStyleIdx="0" presStyleCnt="1"/>
      <dgm:spPr/>
    </dgm:pt>
    <dgm:pt modelId="{28A64020-319B-4E36-9467-E491687B6364}" type="pres">
      <dgm:prSet presAssocID="{63AEDB4F-D10C-4921-A062-FA9CA9A0F82C}" presName="connTx" presStyleLbl="parChTrans1D3" presStyleIdx="0" presStyleCnt="1"/>
      <dgm:spPr/>
    </dgm:pt>
    <dgm:pt modelId="{90D3976A-B51D-427F-B8BD-1605A88AD48B}" type="pres">
      <dgm:prSet presAssocID="{F85147B1-F0D5-41FB-A41D-59F6378BDE14}" presName="root2" presStyleCnt="0"/>
      <dgm:spPr/>
    </dgm:pt>
    <dgm:pt modelId="{8608B807-80F9-4266-83FA-E2655A7E9B26}" type="pres">
      <dgm:prSet presAssocID="{F85147B1-F0D5-41FB-A41D-59F6378BDE14}" presName="LevelTwoTextNode" presStyleLbl="node3" presStyleIdx="0" presStyleCnt="1" custScaleX="103560" custScaleY="278176" custLinFactNeighborY="-58220">
        <dgm:presLayoutVars>
          <dgm:chPref val="3"/>
        </dgm:presLayoutVars>
      </dgm:prSet>
      <dgm:spPr/>
    </dgm:pt>
    <dgm:pt modelId="{99AC4221-A9A7-4C16-99EF-407D03BBA4B2}" type="pres">
      <dgm:prSet presAssocID="{F85147B1-F0D5-41FB-A41D-59F6378BDE14}" presName="level3hierChild" presStyleCnt="0"/>
      <dgm:spPr/>
    </dgm:pt>
    <dgm:pt modelId="{A1486707-2BD7-4DF3-A627-2F3407518A74}" type="pres">
      <dgm:prSet presAssocID="{F052D5B5-4EFC-47C2-91AE-5A496267DAF4}" presName="conn2-1" presStyleLbl="parChTrans1D4" presStyleIdx="0" presStyleCnt="1"/>
      <dgm:spPr/>
    </dgm:pt>
    <dgm:pt modelId="{E149B83F-6CEE-4531-BC9C-AFA4CA712CBA}" type="pres">
      <dgm:prSet presAssocID="{F052D5B5-4EFC-47C2-91AE-5A496267DAF4}" presName="connTx" presStyleLbl="parChTrans1D4" presStyleIdx="0" presStyleCnt="1"/>
      <dgm:spPr/>
    </dgm:pt>
    <dgm:pt modelId="{8169425C-C21E-4F40-8339-ED7BE50448AC}" type="pres">
      <dgm:prSet presAssocID="{6D76CB95-02B9-462B-8543-DA1771D189AA}" presName="root2" presStyleCnt="0"/>
      <dgm:spPr/>
    </dgm:pt>
    <dgm:pt modelId="{11177BC5-F6DF-4644-82B3-70C2155A9B0C}" type="pres">
      <dgm:prSet presAssocID="{6D76CB95-02B9-462B-8543-DA1771D189AA}" presName="LevelTwoTextNode" presStyleLbl="node4" presStyleIdx="0" presStyleCnt="1" custScaleX="82491" custScaleY="326543" custLinFactNeighborY="-58220">
        <dgm:presLayoutVars>
          <dgm:chPref val="3"/>
        </dgm:presLayoutVars>
      </dgm:prSet>
      <dgm:spPr/>
    </dgm:pt>
    <dgm:pt modelId="{E2BF9C1C-980E-438E-8AFD-88ED626C8B77}" type="pres">
      <dgm:prSet presAssocID="{6D76CB95-02B9-462B-8543-DA1771D189AA}" presName="level3hierChild" presStyleCnt="0"/>
      <dgm:spPr/>
    </dgm:pt>
  </dgm:ptLst>
  <dgm:cxnLst>
    <dgm:cxn modelId="{42EA4D03-6D32-4895-A097-5D59A06541EE}" srcId="{F85147B1-F0D5-41FB-A41D-59F6378BDE14}" destId="{6D76CB95-02B9-462B-8543-DA1771D189AA}" srcOrd="0" destOrd="0" parTransId="{F052D5B5-4EFC-47C2-91AE-5A496267DAF4}" sibTransId="{0A7E1C12-6F3C-4C23-83A8-0AD4812E201A}"/>
    <dgm:cxn modelId="{35495608-F1D2-4431-83A3-D3DEBC48A401}" type="presOf" srcId="{ED85945C-434D-47A5-B796-8C1972459B31}" destId="{3E06FC52-7923-4ED4-A263-344AD7414567}" srcOrd="0" destOrd="0" presId="urn:microsoft.com/office/officeart/2005/8/layout/hierarchy2"/>
    <dgm:cxn modelId="{B00EE210-80D3-46E3-AD5E-D64BC334AF41}" srcId="{97D702D2-BCB3-4466-8F3D-84EF6FF040DD}" destId="{77203D25-F012-4BFC-9229-8304FC46DC97}" srcOrd="1" destOrd="0" parTransId="{53BA78C5-73CF-48A0-BDB1-6179A2D0AA1B}" sibTransId="{59ED02B7-67E5-42FD-AAE5-6C0022766182}"/>
    <dgm:cxn modelId="{6289C623-2DDD-44A5-8008-F0F4A9B7BD47}" type="presOf" srcId="{63AEDB4F-D10C-4921-A062-FA9CA9A0F82C}" destId="{3E30B5F5-F283-4055-9DDF-AA7AF7EAF554}" srcOrd="0" destOrd="0" presId="urn:microsoft.com/office/officeart/2005/8/layout/hierarchy2"/>
    <dgm:cxn modelId="{98DD0E37-96CA-4AF0-8016-808FE9559771}" type="presOf" srcId="{F85147B1-F0D5-41FB-A41D-59F6378BDE14}" destId="{8608B807-80F9-4266-83FA-E2655A7E9B26}" srcOrd="0" destOrd="0" presId="urn:microsoft.com/office/officeart/2005/8/layout/hierarchy2"/>
    <dgm:cxn modelId="{6A001F3B-4634-4B17-8FA6-345B8000E251}" type="presOf" srcId="{F052D5B5-4EFC-47C2-91AE-5A496267DAF4}" destId="{E149B83F-6CEE-4531-BC9C-AFA4CA712CBA}" srcOrd="1" destOrd="0" presId="urn:microsoft.com/office/officeart/2005/8/layout/hierarchy2"/>
    <dgm:cxn modelId="{0D06A169-0BF0-439F-B130-F03270CB3709}" type="presOf" srcId="{6D76CB95-02B9-462B-8543-DA1771D189AA}" destId="{11177BC5-F6DF-4644-82B3-70C2155A9B0C}" srcOrd="0" destOrd="0" presId="urn:microsoft.com/office/officeart/2005/8/layout/hierarchy2"/>
    <dgm:cxn modelId="{76CC4C8C-6589-486B-94D4-47A3B24894CF}" type="presOf" srcId="{97D702D2-BCB3-4466-8F3D-84EF6FF040DD}" destId="{BED8933E-2A7D-4EF5-AEAA-9BD5783DDFCD}" srcOrd="0" destOrd="0" presId="urn:microsoft.com/office/officeart/2005/8/layout/hierarchy2"/>
    <dgm:cxn modelId="{EFDA229B-95AB-48F3-88DA-CC305979171E}" type="presOf" srcId="{53BA78C5-73CF-48A0-BDB1-6179A2D0AA1B}" destId="{25018A5C-8625-449D-86A1-FFB7F62F90EB}" srcOrd="1" destOrd="0" presId="urn:microsoft.com/office/officeart/2005/8/layout/hierarchy2"/>
    <dgm:cxn modelId="{EA91609F-CA75-4057-B856-BE07C51984DA}" srcId="{130A9713-FBB1-455E-8AB3-7455F9EE3914}" destId="{97D702D2-BCB3-4466-8F3D-84EF6FF040DD}" srcOrd="0" destOrd="0" parTransId="{FFB5BD91-D3B9-411D-B154-7628A4DA1275}" sibTransId="{FD1E027E-E4CC-43B5-93A4-905BC23BAB06}"/>
    <dgm:cxn modelId="{BB59E3A4-90ED-4336-AE65-B64C7408039D}" srcId="{97D702D2-BCB3-4466-8F3D-84EF6FF040DD}" destId="{4F34B8F1-13F7-48E4-A8C9-3EA40245FAAC}" srcOrd="0" destOrd="0" parTransId="{ED85945C-434D-47A5-B796-8C1972459B31}" sibTransId="{3BDC295A-EB59-4927-B415-E89D5ED8D13F}"/>
    <dgm:cxn modelId="{5B2240AF-D362-49A7-B66C-595E3C0EB217}" type="presOf" srcId="{63AEDB4F-D10C-4921-A062-FA9CA9A0F82C}" destId="{28A64020-319B-4E36-9467-E491687B6364}" srcOrd="1" destOrd="0" presId="urn:microsoft.com/office/officeart/2005/8/layout/hierarchy2"/>
    <dgm:cxn modelId="{57D34FC0-3860-4331-9BEF-DD43E3F1E74F}" type="presOf" srcId="{F052D5B5-4EFC-47C2-91AE-5A496267DAF4}" destId="{A1486707-2BD7-4DF3-A627-2F3407518A74}" srcOrd="0" destOrd="0" presId="urn:microsoft.com/office/officeart/2005/8/layout/hierarchy2"/>
    <dgm:cxn modelId="{BFC698C5-3801-40F2-AF0B-7F9DA552B128}" type="presOf" srcId="{4F34B8F1-13F7-48E4-A8C9-3EA40245FAAC}" destId="{D78C585F-1B36-406D-B803-A63DD4EE897F}" srcOrd="0" destOrd="0" presId="urn:microsoft.com/office/officeart/2005/8/layout/hierarchy2"/>
    <dgm:cxn modelId="{02E5B8DE-F1B5-406C-AEEA-BC07C3096542}" type="presOf" srcId="{ED85945C-434D-47A5-B796-8C1972459B31}" destId="{2E61A592-F280-4A4F-85BC-1DA27B5ED692}" srcOrd="1" destOrd="0" presId="urn:microsoft.com/office/officeart/2005/8/layout/hierarchy2"/>
    <dgm:cxn modelId="{8000A0E8-333F-4111-9845-A81678EF4F09}" type="presOf" srcId="{130A9713-FBB1-455E-8AB3-7455F9EE3914}" destId="{2D49FE98-9B26-4C0E-8278-9A02293BC648}" srcOrd="0" destOrd="0" presId="urn:microsoft.com/office/officeart/2005/8/layout/hierarchy2"/>
    <dgm:cxn modelId="{3802A2EA-FE16-44C2-9F89-291045A2F014}" type="presOf" srcId="{53BA78C5-73CF-48A0-BDB1-6179A2D0AA1B}" destId="{30C7B17F-6366-47A5-B684-B6E7CA45DF5B}" srcOrd="0" destOrd="0" presId="urn:microsoft.com/office/officeart/2005/8/layout/hierarchy2"/>
    <dgm:cxn modelId="{14CE71F0-4446-41B7-8180-434282B9CC46}" type="presOf" srcId="{77203D25-F012-4BFC-9229-8304FC46DC97}" destId="{8D868A2F-95AD-41E7-AF1C-D21E46F50E63}" srcOrd="0" destOrd="0" presId="urn:microsoft.com/office/officeart/2005/8/layout/hierarchy2"/>
    <dgm:cxn modelId="{C5D834F4-5A44-4F53-8C49-49491E0AB108}" srcId="{77203D25-F012-4BFC-9229-8304FC46DC97}" destId="{F85147B1-F0D5-41FB-A41D-59F6378BDE14}" srcOrd="0" destOrd="0" parTransId="{63AEDB4F-D10C-4921-A062-FA9CA9A0F82C}" sibTransId="{E65D78F7-4AE0-4630-BF02-CC4A1A315051}"/>
    <dgm:cxn modelId="{91084FE9-39F4-4F61-8389-7E66E03AE108}" type="presParOf" srcId="{2D49FE98-9B26-4C0E-8278-9A02293BC648}" destId="{AB83B78B-F9CE-4159-A9D5-AA80A116E51C}" srcOrd="0" destOrd="0" presId="urn:microsoft.com/office/officeart/2005/8/layout/hierarchy2"/>
    <dgm:cxn modelId="{83AB2466-F298-47B3-8449-9015CAA3528B}" type="presParOf" srcId="{AB83B78B-F9CE-4159-A9D5-AA80A116E51C}" destId="{BED8933E-2A7D-4EF5-AEAA-9BD5783DDFCD}" srcOrd="0" destOrd="0" presId="urn:microsoft.com/office/officeart/2005/8/layout/hierarchy2"/>
    <dgm:cxn modelId="{E8AB93BC-0349-44FC-8317-36B01470A4DE}" type="presParOf" srcId="{AB83B78B-F9CE-4159-A9D5-AA80A116E51C}" destId="{E74D4A11-48C3-4A2B-8604-E98C595A1D1C}" srcOrd="1" destOrd="0" presId="urn:microsoft.com/office/officeart/2005/8/layout/hierarchy2"/>
    <dgm:cxn modelId="{96EEEA40-6703-4E13-AD3D-A5A6670697F2}" type="presParOf" srcId="{E74D4A11-48C3-4A2B-8604-E98C595A1D1C}" destId="{3E06FC52-7923-4ED4-A263-344AD7414567}" srcOrd="0" destOrd="0" presId="urn:microsoft.com/office/officeart/2005/8/layout/hierarchy2"/>
    <dgm:cxn modelId="{2862AA50-92D4-4BAF-8529-9C947A1CED06}" type="presParOf" srcId="{3E06FC52-7923-4ED4-A263-344AD7414567}" destId="{2E61A592-F280-4A4F-85BC-1DA27B5ED692}" srcOrd="0" destOrd="0" presId="urn:microsoft.com/office/officeart/2005/8/layout/hierarchy2"/>
    <dgm:cxn modelId="{3A937B44-B676-4473-9307-60176B3E9DED}" type="presParOf" srcId="{E74D4A11-48C3-4A2B-8604-E98C595A1D1C}" destId="{0C8D9587-0513-4D89-814A-4AB8D75B01FA}" srcOrd="1" destOrd="0" presId="urn:microsoft.com/office/officeart/2005/8/layout/hierarchy2"/>
    <dgm:cxn modelId="{E11CAAF9-B22E-484D-9C02-8FC6B77F5010}" type="presParOf" srcId="{0C8D9587-0513-4D89-814A-4AB8D75B01FA}" destId="{D78C585F-1B36-406D-B803-A63DD4EE897F}" srcOrd="0" destOrd="0" presId="urn:microsoft.com/office/officeart/2005/8/layout/hierarchy2"/>
    <dgm:cxn modelId="{3ED318E3-1C29-4C58-824B-5277C4849BC4}" type="presParOf" srcId="{0C8D9587-0513-4D89-814A-4AB8D75B01FA}" destId="{3AEF1A6E-0BF0-4203-AE7C-1CF68353E5B8}" srcOrd="1" destOrd="0" presId="urn:microsoft.com/office/officeart/2005/8/layout/hierarchy2"/>
    <dgm:cxn modelId="{1B48A8D6-CC3F-4C8A-B67C-A8791B2EB57B}" type="presParOf" srcId="{E74D4A11-48C3-4A2B-8604-E98C595A1D1C}" destId="{30C7B17F-6366-47A5-B684-B6E7CA45DF5B}" srcOrd="2" destOrd="0" presId="urn:microsoft.com/office/officeart/2005/8/layout/hierarchy2"/>
    <dgm:cxn modelId="{32ADD093-3D9C-4024-B20F-9814AC4ED66B}" type="presParOf" srcId="{30C7B17F-6366-47A5-B684-B6E7CA45DF5B}" destId="{25018A5C-8625-449D-86A1-FFB7F62F90EB}" srcOrd="0" destOrd="0" presId="urn:microsoft.com/office/officeart/2005/8/layout/hierarchy2"/>
    <dgm:cxn modelId="{BF759D8A-7D07-460C-9832-B94D7D31C81A}" type="presParOf" srcId="{E74D4A11-48C3-4A2B-8604-E98C595A1D1C}" destId="{88ECA57F-04FD-4EA0-9D86-5401603A487D}" srcOrd="3" destOrd="0" presId="urn:microsoft.com/office/officeart/2005/8/layout/hierarchy2"/>
    <dgm:cxn modelId="{9D97F98A-43D4-422C-8534-78920A00E644}" type="presParOf" srcId="{88ECA57F-04FD-4EA0-9D86-5401603A487D}" destId="{8D868A2F-95AD-41E7-AF1C-D21E46F50E63}" srcOrd="0" destOrd="0" presId="urn:microsoft.com/office/officeart/2005/8/layout/hierarchy2"/>
    <dgm:cxn modelId="{D4AF9439-3BAE-46E3-914F-E20EAB7A9F4D}" type="presParOf" srcId="{88ECA57F-04FD-4EA0-9D86-5401603A487D}" destId="{2BBA4008-35CC-4D28-8776-B48F2A7E877A}" srcOrd="1" destOrd="0" presId="urn:microsoft.com/office/officeart/2005/8/layout/hierarchy2"/>
    <dgm:cxn modelId="{1ED934D9-622C-4FE1-AA32-8B9CDCED5119}" type="presParOf" srcId="{2BBA4008-35CC-4D28-8776-B48F2A7E877A}" destId="{3E30B5F5-F283-4055-9DDF-AA7AF7EAF554}" srcOrd="0" destOrd="0" presId="urn:microsoft.com/office/officeart/2005/8/layout/hierarchy2"/>
    <dgm:cxn modelId="{C188C7ED-A360-4360-BA00-432D2BEED61C}" type="presParOf" srcId="{3E30B5F5-F283-4055-9DDF-AA7AF7EAF554}" destId="{28A64020-319B-4E36-9467-E491687B6364}" srcOrd="0" destOrd="0" presId="urn:microsoft.com/office/officeart/2005/8/layout/hierarchy2"/>
    <dgm:cxn modelId="{27C5DBEB-02BD-44F0-9CF1-B9429C1800B0}" type="presParOf" srcId="{2BBA4008-35CC-4D28-8776-B48F2A7E877A}" destId="{90D3976A-B51D-427F-B8BD-1605A88AD48B}" srcOrd="1" destOrd="0" presId="urn:microsoft.com/office/officeart/2005/8/layout/hierarchy2"/>
    <dgm:cxn modelId="{00DCD488-2633-4AED-875E-42E4664C22FF}" type="presParOf" srcId="{90D3976A-B51D-427F-B8BD-1605A88AD48B}" destId="{8608B807-80F9-4266-83FA-E2655A7E9B26}" srcOrd="0" destOrd="0" presId="urn:microsoft.com/office/officeart/2005/8/layout/hierarchy2"/>
    <dgm:cxn modelId="{924138D7-3456-49AE-A290-1212CCBFDE2F}" type="presParOf" srcId="{90D3976A-B51D-427F-B8BD-1605A88AD48B}" destId="{99AC4221-A9A7-4C16-99EF-407D03BBA4B2}" srcOrd="1" destOrd="0" presId="urn:microsoft.com/office/officeart/2005/8/layout/hierarchy2"/>
    <dgm:cxn modelId="{1C4518C2-CAF2-4C70-B305-2E02054FBA89}" type="presParOf" srcId="{99AC4221-A9A7-4C16-99EF-407D03BBA4B2}" destId="{A1486707-2BD7-4DF3-A627-2F3407518A74}" srcOrd="0" destOrd="0" presId="urn:microsoft.com/office/officeart/2005/8/layout/hierarchy2"/>
    <dgm:cxn modelId="{445C1BAA-4218-49DF-8490-CCC94B0B22F5}" type="presParOf" srcId="{A1486707-2BD7-4DF3-A627-2F3407518A74}" destId="{E149B83F-6CEE-4531-BC9C-AFA4CA712CBA}" srcOrd="0" destOrd="0" presId="urn:microsoft.com/office/officeart/2005/8/layout/hierarchy2"/>
    <dgm:cxn modelId="{21AB62FD-AC01-435F-9FEF-7E1D8C19A5D5}" type="presParOf" srcId="{99AC4221-A9A7-4C16-99EF-407D03BBA4B2}" destId="{8169425C-C21E-4F40-8339-ED7BE50448AC}" srcOrd="1" destOrd="0" presId="urn:microsoft.com/office/officeart/2005/8/layout/hierarchy2"/>
    <dgm:cxn modelId="{414B542F-7AE9-47A8-AFBB-A1A354CBF623}" type="presParOf" srcId="{8169425C-C21E-4F40-8339-ED7BE50448AC}" destId="{11177BC5-F6DF-4644-82B3-70C2155A9B0C}" srcOrd="0" destOrd="0" presId="urn:microsoft.com/office/officeart/2005/8/layout/hierarchy2"/>
    <dgm:cxn modelId="{5B65A067-80AE-42CB-ACA5-9D8B12CCA2CE}" type="presParOf" srcId="{8169425C-C21E-4F40-8339-ED7BE50448AC}" destId="{E2BF9C1C-980E-438E-8AFD-88ED626C8B7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F5DF1311-E52E-4DEB-B4EF-DBA7C9D8FC7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1B69F463-2271-417D-B847-A2D201124D69}">
      <dgm:prSet custT="1"/>
      <dgm:spPr/>
      <dgm:t>
        <a:bodyPr/>
        <a:lstStyle/>
        <a:p>
          <a:pPr rtl="0"/>
          <a:r>
            <a:rPr lang="es-MX" sz="2400" dirty="0">
              <a:latin typeface="Trebuchet MS" panose="020B0603020202020204" pitchFamily="34" charset="0"/>
            </a:rPr>
            <a:t>Sólo podrán tener una finalidad</a:t>
          </a:r>
        </a:p>
      </dgm:t>
    </dgm:pt>
    <dgm:pt modelId="{3B809700-72D2-4BD7-B9D7-56A04723EB8C}" type="parTrans" cxnId="{3A167289-7748-4772-A0F7-7C90CBBEC988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C75B2CE4-EE99-4716-905B-BFF88E3914F3}" type="sibTrans" cxnId="{3A167289-7748-4772-A0F7-7C90CBBEC988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85A2C1B0-CF9A-46A1-8DEB-B6D43F4ECE72}">
      <dgm:prSet custT="1"/>
      <dgm:spPr/>
      <dgm:t>
        <a:bodyPr/>
        <a:lstStyle/>
        <a:p>
          <a:pPr rtl="0"/>
          <a:r>
            <a:rPr lang="es-MX" sz="2400" dirty="0">
              <a:latin typeface="Trebuchet MS" panose="020B0603020202020204" pitchFamily="34" charset="0"/>
            </a:rPr>
            <a:t>Correctiva</a:t>
          </a:r>
        </a:p>
      </dgm:t>
    </dgm:pt>
    <dgm:pt modelId="{052FE007-1797-4AA4-AED2-5B9E820643C5}" type="parTrans" cxnId="{CC1606BA-CFB0-449F-A86A-C3EFFD6212E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84E904BC-8B0C-408E-8E03-BE4DBF979916}" type="sibTrans" cxnId="{CC1606BA-CFB0-449F-A86A-C3EFFD6212E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6EAB9AE8-C3CA-407B-9812-7B64C1CA5C6B}">
      <dgm:prSet custT="1"/>
      <dgm:spPr/>
      <dgm:t>
        <a:bodyPr/>
        <a:lstStyle/>
        <a:p>
          <a:pPr rtl="0"/>
          <a:r>
            <a:rPr lang="es-MX" sz="2400" dirty="0">
              <a:latin typeface="Trebuchet MS" panose="020B0603020202020204" pitchFamily="34" charset="0"/>
            </a:rPr>
            <a:t>Temporal</a:t>
          </a:r>
        </a:p>
      </dgm:t>
    </dgm:pt>
    <dgm:pt modelId="{A56C1B19-D89C-4F2B-8FE7-0944BEAE6333}" type="parTrans" cxnId="{4DB17E3A-836C-46E5-8983-A7ACD76DBEE7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5F043D1E-0415-4C64-9091-313953021866}" type="sibTrans" cxnId="{4DB17E3A-836C-46E5-8983-A7ACD76DBEE7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F28EDE04-7386-4464-B077-0F5D9228B25B}">
      <dgm:prSet custT="1"/>
      <dgm:spPr/>
      <dgm:t>
        <a:bodyPr/>
        <a:lstStyle/>
        <a:p>
          <a:pPr rtl="0"/>
          <a:r>
            <a:rPr lang="es-MX" sz="2200" dirty="0">
              <a:latin typeface="Trebuchet MS" panose="020B0603020202020204" pitchFamily="34" charset="0"/>
            </a:rPr>
            <a:t>Hasta que los R lleven a cabo las recomendaciones hechas por el INAI o los Organismos garantes</a:t>
          </a:r>
        </a:p>
      </dgm:t>
    </dgm:pt>
    <dgm:pt modelId="{7755572D-A7F4-45FE-BF95-09D4BDBB885A}" type="parTrans" cxnId="{64D499BE-CD60-4B02-895F-FF73087FB6EB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0C4433CC-BF48-49C9-B1BE-79DE77E8B1DD}" type="sibTrans" cxnId="{64D499BE-CD60-4B02-895F-FF73087FB6EB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419FE9C9-9649-4B45-9CA5-B526A9009B37}" type="pres">
      <dgm:prSet presAssocID="{F5DF1311-E52E-4DEB-B4EF-DBA7C9D8FC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9885673-1ED5-4503-BE75-EAD2CC0F12D9}" type="pres">
      <dgm:prSet presAssocID="{1B69F463-2271-417D-B847-A2D201124D69}" presName="hierRoot1" presStyleCnt="0"/>
      <dgm:spPr/>
    </dgm:pt>
    <dgm:pt modelId="{C5BBBA1F-B281-4AB8-88F2-C0FC8B4926CD}" type="pres">
      <dgm:prSet presAssocID="{1B69F463-2271-417D-B847-A2D201124D69}" presName="composite" presStyleCnt="0"/>
      <dgm:spPr/>
    </dgm:pt>
    <dgm:pt modelId="{AB35816B-9D14-4F21-A02F-FAA0AAD85146}" type="pres">
      <dgm:prSet presAssocID="{1B69F463-2271-417D-B847-A2D201124D69}" presName="background" presStyleLbl="node0" presStyleIdx="0" presStyleCnt="1"/>
      <dgm:spPr/>
    </dgm:pt>
    <dgm:pt modelId="{C9288A88-B51C-4FD7-A663-3990FB061F0C}" type="pres">
      <dgm:prSet presAssocID="{1B69F463-2271-417D-B847-A2D201124D69}" presName="text" presStyleLbl="fgAcc0" presStyleIdx="0" presStyleCnt="1" custScaleX="134970">
        <dgm:presLayoutVars>
          <dgm:chPref val="3"/>
        </dgm:presLayoutVars>
      </dgm:prSet>
      <dgm:spPr/>
    </dgm:pt>
    <dgm:pt modelId="{F9CD47D2-EDDC-473F-9EB1-EB60751D0F8C}" type="pres">
      <dgm:prSet presAssocID="{1B69F463-2271-417D-B847-A2D201124D69}" presName="hierChild2" presStyleCnt="0"/>
      <dgm:spPr/>
    </dgm:pt>
    <dgm:pt modelId="{044674E8-3041-47CA-84E5-7E3F43810C28}" type="pres">
      <dgm:prSet presAssocID="{052FE007-1797-4AA4-AED2-5B9E820643C5}" presName="Name10" presStyleLbl="parChTrans1D2" presStyleIdx="0" presStyleCnt="2"/>
      <dgm:spPr/>
    </dgm:pt>
    <dgm:pt modelId="{60AE9D35-C04B-4342-8E76-CE67CE717DA8}" type="pres">
      <dgm:prSet presAssocID="{85A2C1B0-CF9A-46A1-8DEB-B6D43F4ECE72}" presName="hierRoot2" presStyleCnt="0"/>
      <dgm:spPr/>
    </dgm:pt>
    <dgm:pt modelId="{94241A53-4084-4BE4-88C2-5B3ADA067EB0}" type="pres">
      <dgm:prSet presAssocID="{85A2C1B0-CF9A-46A1-8DEB-B6D43F4ECE72}" presName="composite2" presStyleCnt="0"/>
      <dgm:spPr/>
    </dgm:pt>
    <dgm:pt modelId="{150978C6-A0F0-45B7-8214-FA84CCE4AFF1}" type="pres">
      <dgm:prSet presAssocID="{85A2C1B0-CF9A-46A1-8DEB-B6D43F4ECE72}" presName="background2" presStyleLbl="node2" presStyleIdx="0" presStyleCnt="2"/>
      <dgm:spPr/>
    </dgm:pt>
    <dgm:pt modelId="{D04539B1-F74C-4B61-BE82-6C90529219CD}" type="pres">
      <dgm:prSet presAssocID="{85A2C1B0-CF9A-46A1-8DEB-B6D43F4ECE72}" presName="text2" presStyleLbl="fgAcc2" presStyleIdx="0" presStyleCnt="2">
        <dgm:presLayoutVars>
          <dgm:chPref val="3"/>
        </dgm:presLayoutVars>
      </dgm:prSet>
      <dgm:spPr/>
    </dgm:pt>
    <dgm:pt modelId="{CDC08C82-7554-4EEB-8301-AAED9EB79C82}" type="pres">
      <dgm:prSet presAssocID="{85A2C1B0-CF9A-46A1-8DEB-B6D43F4ECE72}" presName="hierChild3" presStyleCnt="0"/>
      <dgm:spPr/>
    </dgm:pt>
    <dgm:pt modelId="{B5EA6507-80CF-4C6C-AFCE-FB0BD3D26336}" type="pres">
      <dgm:prSet presAssocID="{A56C1B19-D89C-4F2B-8FE7-0944BEAE6333}" presName="Name10" presStyleLbl="parChTrans1D2" presStyleIdx="1" presStyleCnt="2"/>
      <dgm:spPr/>
    </dgm:pt>
    <dgm:pt modelId="{3EB3690F-F74B-4ED3-A0CC-4DEC2218CBB1}" type="pres">
      <dgm:prSet presAssocID="{6EAB9AE8-C3CA-407B-9812-7B64C1CA5C6B}" presName="hierRoot2" presStyleCnt="0"/>
      <dgm:spPr/>
    </dgm:pt>
    <dgm:pt modelId="{A74C273E-B788-4CF3-9F70-54096915B9D0}" type="pres">
      <dgm:prSet presAssocID="{6EAB9AE8-C3CA-407B-9812-7B64C1CA5C6B}" presName="composite2" presStyleCnt="0"/>
      <dgm:spPr/>
    </dgm:pt>
    <dgm:pt modelId="{2550796D-F1E5-4490-A848-A1B4A547275C}" type="pres">
      <dgm:prSet presAssocID="{6EAB9AE8-C3CA-407B-9812-7B64C1CA5C6B}" presName="background2" presStyleLbl="node2" presStyleIdx="1" presStyleCnt="2"/>
      <dgm:spPr/>
    </dgm:pt>
    <dgm:pt modelId="{4CCAC242-5D2E-45AB-81BD-6DA7AEEDE88E}" type="pres">
      <dgm:prSet presAssocID="{6EAB9AE8-C3CA-407B-9812-7B64C1CA5C6B}" presName="text2" presStyleLbl="fgAcc2" presStyleIdx="1" presStyleCnt="2">
        <dgm:presLayoutVars>
          <dgm:chPref val="3"/>
        </dgm:presLayoutVars>
      </dgm:prSet>
      <dgm:spPr/>
    </dgm:pt>
    <dgm:pt modelId="{CD8E4445-D1C5-40A4-9077-B310B8D7303A}" type="pres">
      <dgm:prSet presAssocID="{6EAB9AE8-C3CA-407B-9812-7B64C1CA5C6B}" presName="hierChild3" presStyleCnt="0"/>
      <dgm:spPr/>
    </dgm:pt>
    <dgm:pt modelId="{58775453-883C-4D9A-8259-C402EC33DF0B}" type="pres">
      <dgm:prSet presAssocID="{7755572D-A7F4-45FE-BF95-09D4BDBB885A}" presName="Name17" presStyleLbl="parChTrans1D3" presStyleIdx="0" presStyleCnt="1"/>
      <dgm:spPr/>
    </dgm:pt>
    <dgm:pt modelId="{F8AE2FDB-E201-4D9F-AB2D-ED3F59C2B5AB}" type="pres">
      <dgm:prSet presAssocID="{F28EDE04-7386-4464-B077-0F5D9228B25B}" presName="hierRoot3" presStyleCnt="0"/>
      <dgm:spPr/>
    </dgm:pt>
    <dgm:pt modelId="{B5FD8A98-1230-4B0D-8441-430DF67243C8}" type="pres">
      <dgm:prSet presAssocID="{F28EDE04-7386-4464-B077-0F5D9228B25B}" presName="composite3" presStyleCnt="0"/>
      <dgm:spPr/>
    </dgm:pt>
    <dgm:pt modelId="{08C0FE62-3211-4F96-9784-E3049A9F466D}" type="pres">
      <dgm:prSet presAssocID="{F28EDE04-7386-4464-B077-0F5D9228B25B}" presName="background3" presStyleLbl="node3" presStyleIdx="0" presStyleCnt="1"/>
      <dgm:spPr/>
    </dgm:pt>
    <dgm:pt modelId="{94336ABE-CDD2-40A2-9C18-96F77BA3A6A9}" type="pres">
      <dgm:prSet presAssocID="{F28EDE04-7386-4464-B077-0F5D9228B25B}" presName="text3" presStyleLbl="fgAcc3" presStyleIdx="0" presStyleCnt="1" custScaleX="230338">
        <dgm:presLayoutVars>
          <dgm:chPref val="3"/>
        </dgm:presLayoutVars>
      </dgm:prSet>
      <dgm:spPr/>
    </dgm:pt>
    <dgm:pt modelId="{DCB140B2-8B92-4CEA-9AE8-BE1F453ACE39}" type="pres">
      <dgm:prSet presAssocID="{F28EDE04-7386-4464-B077-0F5D9228B25B}" presName="hierChild4" presStyleCnt="0"/>
      <dgm:spPr/>
    </dgm:pt>
  </dgm:ptLst>
  <dgm:cxnLst>
    <dgm:cxn modelId="{89F6672E-D610-45EB-9A9D-E1AA856A31B5}" type="presOf" srcId="{F5DF1311-E52E-4DEB-B4EF-DBA7C9D8FC7D}" destId="{419FE9C9-9649-4B45-9CA5-B526A9009B37}" srcOrd="0" destOrd="0" presId="urn:microsoft.com/office/officeart/2005/8/layout/hierarchy1"/>
    <dgm:cxn modelId="{524C4138-BBCD-421D-972E-901788B01A18}" type="presOf" srcId="{6EAB9AE8-C3CA-407B-9812-7B64C1CA5C6B}" destId="{4CCAC242-5D2E-45AB-81BD-6DA7AEEDE88E}" srcOrd="0" destOrd="0" presId="urn:microsoft.com/office/officeart/2005/8/layout/hierarchy1"/>
    <dgm:cxn modelId="{4DB17E3A-836C-46E5-8983-A7ACD76DBEE7}" srcId="{1B69F463-2271-417D-B847-A2D201124D69}" destId="{6EAB9AE8-C3CA-407B-9812-7B64C1CA5C6B}" srcOrd="1" destOrd="0" parTransId="{A56C1B19-D89C-4F2B-8FE7-0944BEAE6333}" sibTransId="{5F043D1E-0415-4C64-9091-313953021866}"/>
    <dgm:cxn modelId="{6381B588-930E-4F50-973A-22F2DC95EF14}" type="presOf" srcId="{F28EDE04-7386-4464-B077-0F5D9228B25B}" destId="{94336ABE-CDD2-40A2-9C18-96F77BA3A6A9}" srcOrd="0" destOrd="0" presId="urn:microsoft.com/office/officeart/2005/8/layout/hierarchy1"/>
    <dgm:cxn modelId="{3A167289-7748-4772-A0F7-7C90CBBEC988}" srcId="{F5DF1311-E52E-4DEB-B4EF-DBA7C9D8FC7D}" destId="{1B69F463-2271-417D-B847-A2D201124D69}" srcOrd="0" destOrd="0" parTransId="{3B809700-72D2-4BD7-B9D7-56A04723EB8C}" sibTransId="{C75B2CE4-EE99-4716-905B-BFF88E3914F3}"/>
    <dgm:cxn modelId="{F0BA999C-942B-4903-81AA-A42E6A3323B8}" type="presOf" srcId="{85A2C1B0-CF9A-46A1-8DEB-B6D43F4ECE72}" destId="{D04539B1-F74C-4B61-BE82-6C90529219CD}" srcOrd="0" destOrd="0" presId="urn:microsoft.com/office/officeart/2005/8/layout/hierarchy1"/>
    <dgm:cxn modelId="{756F74A9-FE3B-42D3-B568-76A574AC2568}" type="presOf" srcId="{A56C1B19-D89C-4F2B-8FE7-0944BEAE6333}" destId="{B5EA6507-80CF-4C6C-AFCE-FB0BD3D26336}" srcOrd="0" destOrd="0" presId="urn:microsoft.com/office/officeart/2005/8/layout/hierarchy1"/>
    <dgm:cxn modelId="{CC1606BA-CFB0-449F-A86A-C3EFFD6212EA}" srcId="{1B69F463-2271-417D-B847-A2D201124D69}" destId="{85A2C1B0-CF9A-46A1-8DEB-B6D43F4ECE72}" srcOrd="0" destOrd="0" parTransId="{052FE007-1797-4AA4-AED2-5B9E820643C5}" sibTransId="{84E904BC-8B0C-408E-8E03-BE4DBF979916}"/>
    <dgm:cxn modelId="{64D499BE-CD60-4B02-895F-FF73087FB6EB}" srcId="{6EAB9AE8-C3CA-407B-9812-7B64C1CA5C6B}" destId="{F28EDE04-7386-4464-B077-0F5D9228B25B}" srcOrd="0" destOrd="0" parTransId="{7755572D-A7F4-45FE-BF95-09D4BDBB885A}" sibTransId="{0C4433CC-BF48-49C9-B1BE-79DE77E8B1DD}"/>
    <dgm:cxn modelId="{7E087CBF-E2FC-4439-8344-FF856AB3BE01}" type="presOf" srcId="{1B69F463-2271-417D-B847-A2D201124D69}" destId="{C9288A88-B51C-4FD7-A663-3990FB061F0C}" srcOrd="0" destOrd="0" presId="urn:microsoft.com/office/officeart/2005/8/layout/hierarchy1"/>
    <dgm:cxn modelId="{E4C127CE-73E1-42CD-BAED-1D4B7A480334}" type="presOf" srcId="{052FE007-1797-4AA4-AED2-5B9E820643C5}" destId="{044674E8-3041-47CA-84E5-7E3F43810C28}" srcOrd="0" destOrd="0" presId="urn:microsoft.com/office/officeart/2005/8/layout/hierarchy1"/>
    <dgm:cxn modelId="{2A9653FA-F50C-4C8A-9425-69267692400B}" type="presOf" srcId="{7755572D-A7F4-45FE-BF95-09D4BDBB885A}" destId="{58775453-883C-4D9A-8259-C402EC33DF0B}" srcOrd="0" destOrd="0" presId="urn:microsoft.com/office/officeart/2005/8/layout/hierarchy1"/>
    <dgm:cxn modelId="{F3D5C248-E8DC-4A4E-B86A-0A1C4CC2173C}" type="presParOf" srcId="{419FE9C9-9649-4B45-9CA5-B526A9009B37}" destId="{89885673-1ED5-4503-BE75-EAD2CC0F12D9}" srcOrd="0" destOrd="0" presId="urn:microsoft.com/office/officeart/2005/8/layout/hierarchy1"/>
    <dgm:cxn modelId="{93065BA8-8896-4050-9765-C41DC64FBF84}" type="presParOf" srcId="{89885673-1ED5-4503-BE75-EAD2CC0F12D9}" destId="{C5BBBA1F-B281-4AB8-88F2-C0FC8B4926CD}" srcOrd="0" destOrd="0" presId="urn:microsoft.com/office/officeart/2005/8/layout/hierarchy1"/>
    <dgm:cxn modelId="{89216321-4625-42A5-B686-E654370BE89C}" type="presParOf" srcId="{C5BBBA1F-B281-4AB8-88F2-C0FC8B4926CD}" destId="{AB35816B-9D14-4F21-A02F-FAA0AAD85146}" srcOrd="0" destOrd="0" presId="urn:microsoft.com/office/officeart/2005/8/layout/hierarchy1"/>
    <dgm:cxn modelId="{524932F9-F0C2-49A2-A719-63E1DBB1077A}" type="presParOf" srcId="{C5BBBA1F-B281-4AB8-88F2-C0FC8B4926CD}" destId="{C9288A88-B51C-4FD7-A663-3990FB061F0C}" srcOrd="1" destOrd="0" presId="urn:microsoft.com/office/officeart/2005/8/layout/hierarchy1"/>
    <dgm:cxn modelId="{914571D7-152D-4063-8C08-8DDCBAA52FB6}" type="presParOf" srcId="{89885673-1ED5-4503-BE75-EAD2CC0F12D9}" destId="{F9CD47D2-EDDC-473F-9EB1-EB60751D0F8C}" srcOrd="1" destOrd="0" presId="urn:microsoft.com/office/officeart/2005/8/layout/hierarchy1"/>
    <dgm:cxn modelId="{04CFC2F2-DB1A-4FB2-A6DD-80EE0BC170AC}" type="presParOf" srcId="{F9CD47D2-EDDC-473F-9EB1-EB60751D0F8C}" destId="{044674E8-3041-47CA-84E5-7E3F43810C28}" srcOrd="0" destOrd="0" presId="urn:microsoft.com/office/officeart/2005/8/layout/hierarchy1"/>
    <dgm:cxn modelId="{2973607F-6BC3-47EB-AB12-05072A482018}" type="presParOf" srcId="{F9CD47D2-EDDC-473F-9EB1-EB60751D0F8C}" destId="{60AE9D35-C04B-4342-8E76-CE67CE717DA8}" srcOrd="1" destOrd="0" presId="urn:microsoft.com/office/officeart/2005/8/layout/hierarchy1"/>
    <dgm:cxn modelId="{4969CAEA-F271-4F8A-A821-2612CF6C0356}" type="presParOf" srcId="{60AE9D35-C04B-4342-8E76-CE67CE717DA8}" destId="{94241A53-4084-4BE4-88C2-5B3ADA067EB0}" srcOrd="0" destOrd="0" presId="urn:microsoft.com/office/officeart/2005/8/layout/hierarchy1"/>
    <dgm:cxn modelId="{DB1EA5FB-0A66-40EA-B9E0-4DC4700E275C}" type="presParOf" srcId="{94241A53-4084-4BE4-88C2-5B3ADA067EB0}" destId="{150978C6-A0F0-45B7-8214-FA84CCE4AFF1}" srcOrd="0" destOrd="0" presId="urn:microsoft.com/office/officeart/2005/8/layout/hierarchy1"/>
    <dgm:cxn modelId="{F5978065-DF8F-40F5-A8DA-1E64942D2A42}" type="presParOf" srcId="{94241A53-4084-4BE4-88C2-5B3ADA067EB0}" destId="{D04539B1-F74C-4B61-BE82-6C90529219CD}" srcOrd="1" destOrd="0" presId="urn:microsoft.com/office/officeart/2005/8/layout/hierarchy1"/>
    <dgm:cxn modelId="{5563C9FF-7D0E-4C9E-8040-D93186657458}" type="presParOf" srcId="{60AE9D35-C04B-4342-8E76-CE67CE717DA8}" destId="{CDC08C82-7554-4EEB-8301-AAED9EB79C82}" srcOrd="1" destOrd="0" presId="urn:microsoft.com/office/officeart/2005/8/layout/hierarchy1"/>
    <dgm:cxn modelId="{D44BE7B9-0D1A-4666-B54C-E9B6735E2002}" type="presParOf" srcId="{F9CD47D2-EDDC-473F-9EB1-EB60751D0F8C}" destId="{B5EA6507-80CF-4C6C-AFCE-FB0BD3D26336}" srcOrd="2" destOrd="0" presId="urn:microsoft.com/office/officeart/2005/8/layout/hierarchy1"/>
    <dgm:cxn modelId="{2D6186B9-F547-423F-BB58-FD9454C91F26}" type="presParOf" srcId="{F9CD47D2-EDDC-473F-9EB1-EB60751D0F8C}" destId="{3EB3690F-F74B-4ED3-A0CC-4DEC2218CBB1}" srcOrd="3" destOrd="0" presId="urn:microsoft.com/office/officeart/2005/8/layout/hierarchy1"/>
    <dgm:cxn modelId="{A34E9DF1-249A-4D9C-94A1-6CF4A1ED4DA7}" type="presParOf" srcId="{3EB3690F-F74B-4ED3-A0CC-4DEC2218CBB1}" destId="{A74C273E-B788-4CF3-9F70-54096915B9D0}" srcOrd="0" destOrd="0" presId="urn:microsoft.com/office/officeart/2005/8/layout/hierarchy1"/>
    <dgm:cxn modelId="{8FB66990-87EC-45A6-89DA-88BB4D6674DB}" type="presParOf" srcId="{A74C273E-B788-4CF3-9F70-54096915B9D0}" destId="{2550796D-F1E5-4490-A848-A1B4A547275C}" srcOrd="0" destOrd="0" presId="urn:microsoft.com/office/officeart/2005/8/layout/hierarchy1"/>
    <dgm:cxn modelId="{1624A376-F6BB-4E19-A586-56D1CCB8FD90}" type="presParOf" srcId="{A74C273E-B788-4CF3-9F70-54096915B9D0}" destId="{4CCAC242-5D2E-45AB-81BD-6DA7AEEDE88E}" srcOrd="1" destOrd="0" presId="urn:microsoft.com/office/officeart/2005/8/layout/hierarchy1"/>
    <dgm:cxn modelId="{B1C047CC-29FE-46C9-9BD2-518BF73DE8E7}" type="presParOf" srcId="{3EB3690F-F74B-4ED3-A0CC-4DEC2218CBB1}" destId="{CD8E4445-D1C5-40A4-9077-B310B8D7303A}" srcOrd="1" destOrd="0" presId="urn:microsoft.com/office/officeart/2005/8/layout/hierarchy1"/>
    <dgm:cxn modelId="{10DD1DD4-CEA7-4B87-B226-2EFD66EA5411}" type="presParOf" srcId="{CD8E4445-D1C5-40A4-9077-B310B8D7303A}" destId="{58775453-883C-4D9A-8259-C402EC33DF0B}" srcOrd="0" destOrd="0" presId="urn:microsoft.com/office/officeart/2005/8/layout/hierarchy1"/>
    <dgm:cxn modelId="{FB2F46BB-CF47-4547-B018-579481F3B67B}" type="presParOf" srcId="{CD8E4445-D1C5-40A4-9077-B310B8D7303A}" destId="{F8AE2FDB-E201-4D9F-AB2D-ED3F59C2B5AB}" srcOrd="1" destOrd="0" presId="urn:microsoft.com/office/officeart/2005/8/layout/hierarchy1"/>
    <dgm:cxn modelId="{881A1DF1-DA4F-4977-B7DB-FD79B5143141}" type="presParOf" srcId="{F8AE2FDB-E201-4D9F-AB2D-ED3F59C2B5AB}" destId="{B5FD8A98-1230-4B0D-8441-430DF67243C8}" srcOrd="0" destOrd="0" presId="urn:microsoft.com/office/officeart/2005/8/layout/hierarchy1"/>
    <dgm:cxn modelId="{F835027F-706A-4566-B10D-86891F447F90}" type="presParOf" srcId="{B5FD8A98-1230-4B0D-8441-430DF67243C8}" destId="{08C0FE62-3211-4F96-9784-E3049A9F466D}" srcOrd="0" destOrd="0" presId="urn:microsoft.com/office/officeart/2005/8/layout/hierarchy1"/>
    <dgm:cxn modelId="{F66A19EF-C95C-456C-9F95-C3650B3CE4D8}" type="presParOf" srcId="{B5FD8A98-1230-4B0D-8441-430DF67243C8}" destId="{94336ABE-CDD2-40A2-9C18-96F77BA3A6A9}" srcOrd="1" destOrd="0" presId="urn:microsoft.com/office/officeart/2005/8/layout/hierarchy1"/>
    <dgm:cxn modelId="{2FD8F91E-736A-4815-9B8E-35837E603877}" type="presParOf" srcId="{F8AE2FDB-E201-4D9F-AB2D-ED3F59C2B5AB}" destId="{DCB140B2-8B92-4CEA-9AE8-BE1F453ACE3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1C7FB9DA-DDEC-48D4-AAF2-05101BB3377D}" type="doc">
      <dgm:prSet loTypeId="urn:microsoft.com/office/officeart/2005/8/layout/hProcess9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MX"/>
        </a:p>
      </dgm:t>
    </dgm:pt>
    <dgm:pt modelId="{EB8914EA-84A4-4AD6-999D-13201724F58F}">
      <dgm:prSet custT="1"/>
      <dgm:spPr/>
      <dgm:t>
        <a:bodyPr/>
        <a:lstStyle/>
        <a:p>
          <a:pPr rtl="0"/>
          <a:r>
            <a:rPr lang="es-MX" sz="2800" b="1" u="sng" dirty="0">
              <a:latin typeface="Arial Narrow" panose="020B0606020202030204" pitchFamily="34" charset="0"/>
            </a:rPr>
            <a:t>Concluirá con la resolución </a:t>
          </a:r>
          <a:r>
            <a:rPr lang="es-MX" sz="2800" dirty="0">
              <a:latin typeface="Arial Narrow" panose="020B0606020202030204" pitchFamily="34" charset="0"/>
            </a:rPr>
            <a:t>que emita el INAI o los Organismos garantes </a:t>
          </a:r>
        </a:p>
      </dgm:t>
    </dgm:pt>
    <dgm:pt modelId="{4B7DDE85-2D48-4314-A774-0E14B3B311C3}" type="parTrans" cxnId="{A7C5F0D4-00C3-4B29-BC5C-A6F51D0DA62B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039758DC-C09A-4D1D-B1AD-88D37F751241}" type="sibTrans" cxnId="{A7C5F0D4-00C3-4B29-BC5C-A6F51D0DA62B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8A72C2C1-1DED-4A27-BC2B-068B96FF0346}">
      <dgm:prSet custT="1"/>
      <dgm:spPr/>
      <dgm:t>
        <a:bodyPr/>
        <a:lstStyle/>
        <a:p>
          <a:pPr rtl="0"/>
          <a:r>
            <a:rPr lang="es-MX" sz="2800" b="1" u="sng" dirty="0">
              <a:latin typeface="Arial Narrow" panose="020B0606020202030204" pitchFamily="34" charset="0"/>
            </a:rPr>
            <a:t>Establezcan las medidas que deberá adoptar </a:t>
          </a:r>
          <a:r>
            <a:rPr lang="es-MX" sz="2800" dirty="0">
              <a:latin typeface="Arial Narrow" panose="020B0606020202030204" pitchFamily="34" charset="0"/>
            </a:rPr>
            <a:t>el R</a:t>
          </a:r>
        </a:p>
      </dgm:t>
    </dgm:pt>
    <dgm:pt modelId="{339FDD34-74A5-4667-B431-D706E1F97537}" type="parTrans" cxnId="{7FCA6D2F-6C2B-4BD6-812A-70BB24F74C66}">
      <dgm:prSet/>
      <dgm:spPr/>
      <dgm:t>
        <a:bodyPr/>
        <a:lstStyle/>
        <a:p>
          <a:endParaRPr lang="es-MX"/>
        </a:p>
      </dgm:t>
    </dgm:pt>
    <dgm:pt modelId="{889BA7B1-65AA-4F4D-B891-616415BB9979}" type="sibTrans" cxnId="{7FCA6D2F-6C2B-4BD6-812A-70BB24F74C66}">
      <dgm:prSet/>
      <dgm:spPr/>
      <dgm:t>
        <a:bodyPr/>
        <a:lstStyle/>
        <a:p>
          <a:endParaRPr lang="es-MX"/>
        </a:p>
      </dgm:t>
    </dgm:pt>
    <dgm:pt modelId="{16D989F2-FC91-44DE-8E35-C81512985F0D}" type="pres">
      <dgm:prSet presAssocID="{1C7FB9DA-DDEC-48D4-AAF2-05101BB3377D}" presName="CompostProcess" presStyleCnt="0">
        <dgm:presLayoutVars>
          <dgm:dir/>
          <dgm:resizeHandles val="exact"/>
        </dgm:presLayoutVars>
      </dgm:prSet>
      <dgm:spPr/>
    </dgm:pt>
    <dgm:pt modelId="{DC90EBC4-C9FA-4B99-95A1-71D22F96C2B9}" type="pres">
      <dgm:prSet presAssocID="{1C7FB9DA-DDEC-48D4-AAF2-05101BB3377D}" presName="arrow" presStyleLbl="bgShp" presStyleIdx="0" presStyleCnt="1"/>
      <dgm:spPr/>
    </dgm:pt>
    <dgm:pt modelId="{C6351AEB-7AAC-4EAB-8733-ACD0CDB33C12}" type="pres">
      <dgm:prSet presAssocID="{1C7FB9DA-DDEC-48D4-AAF2-05101BB3377D}" presName="linearProcess" presStyleCnt="0"/>
      <dgm:spPr/>
    </dgm:pt>
    <dgm:pt modelId="{078EDA32-72E7-41E3-A4B7-F5F8110314A1}" type="pres">
      <dgm:prSet presAssocID="{EB8914EA-84A4-4AD6-999D-13201724F58F}" presName="textNode" presStyleLbl="node1" presStyleIdx="0" presStyleCnt="2">
        <dgm:presLayoutVars>
          <dgm:bulletEnabled val="1"/>
        </dgm:presLayoutVars>
      </dgm:prSet>
      <dgm:spPr/>
    </dgm:pt>
    <dgm:pt modelId="{3E7D35F7-DD57-49CB-A5EB-5E1A69683F75}" type="pres">
      <dgm:prSet presAssocID="{039758DC-C09A-4D1D-B1AD-88D37F751241}" presName="sibTrans" presStyleCnt="0"/>
      <dgm:spPr/>
    </dgm:pt>
    <dgm:pt modelId="{AD1CAB1A-8776-42BB-A03E-05B288D8DA95}" type="pres">
      <dgm:prSet presAssocID="{8A72C2C1-1DED-4A27-BC2B-068B96FF0346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7FCA6D2F-6C2B-4BD6-812A-70BB24F74C66}" srcId="{1C7FB9DA-DDEC-48D4-AAF2-05101BB3377D}" destId="{8A72C2C1-1DED-4A27-BC2B-068B96FF0346}" srcOrd="1" destOrd="0" parTransId="{339FDD34-74A5-4667-B431-D706E1F97537}" sibTransId="{889BA7B1-65AA-4F4D-B891-616415BB9979}"/>
    <dgm:cxn modelId="{AE37C543-F643-47E9-8790-4928F62555C8}" type="presOf" srcId="{8A72C2C1-1DED-4A27-BC2B-068B96FF0346}" destId="{AD1CAB1A-8776-42BB-A03E-05B288D8DA95}" srcOrd="0" destOrd="0" presId="urn:microsoft.com/office/officeart/2005/8/layout/hProcess9"/>
    <dgm:cxn modelId="{CFBC6670-4177-4C80-B171-CC366F9C5C9B}" type="presOf" srcId="{1C7FB9DA-DDEC-48D4-AAF2-05101BB3377D}" destId="{16D989F2-FC91-44DE-8E35-C81512985F0D}" srcOrd="0" destOrd="0" presId="urn:microsoft.com/office/officeart/2005/8/layout/hProcess9"/>
    <dgm:cxn modelId="{323D10A3-3F34-47BE-ACAE-A268AC8BFFB9}" type="presOf" srcId="{EB8914EA-84A4-4AD6-999D-13201724F58F}" destId="{078EDA32-72E7-41E3-A4B7-F5F8110314A1}" srcOrd="0" destOrd="0" presId="urn:microsoft.com/office/officeart/2005/8/layout/hProcess9"/>
    <dgm:cxn modelId="{A7C5F0D4-00C3-4B29-BC5C-A6F51D0DA62B}" srcId="{1C7FB9DA-DDEC-48D4-AAF2-05101BB3377D}" destId="{EB8914EA-84A4-4AD6-999D-13201724F58F}" srcOrd="0" destOrd="0" parTransId="{4B7DDE85-2D48-4314-A774-0E14B3B311C3}" sibTransId="{039758DC-C09A-4D1D-B1AD-88D37F751241}"/>
    <dgm:cxn modelId="{922ED774-E0E0-4D1D-A77B-20D179FADF7C}" type="presParOf" srcId="{16D989F2-FC91-44DE-8E35-C81512985F0D}" destId="{DC90EBC4-C9FA-4B99-95A1-71D22F96C2B9}" srcOrd="0" destOrd="0" presId="urn:microsoft.com/office/officeart/2005/8/layout/hProcess9"/>
    <dgm:cxn modelId="{6C3C62E0-C1EE-44F4-8F28-9D4F26A08512}" type="presParOf" srcId="{16D989F2-FC91-44DE-8E35-C81512985F0D}" destId="{C6351AEB-7AAC-4EAB-8733-ACD0CDB33C12}" srcOrd="1" destOrd="0" presId="urn:microsoft.com/office/officeart/2005/8/layout/hProcess9"/>
    <dgm:cxn modelId="{B0501A4C-BC72-4F1F-851D-06B58B6F09B3}" type="presParOf" srcId="{C6351AEB-7AAC-4EAB-8733-ACD0CDB33C12}" destId="{078EDA32-72E7-41E3-A4B7-F5F8110314A1}" srcOrd="0" destOrd="0" presId="urn:microsoft.com/office/officeart/2005/8/layout/hProcess9"/>
    <dgm:cxn modelId="{2A046C45-7443-43C2-9E7D-90ACF528995F}" type="presParOf" srcId="{C6351AEB-7AAC-4EAB-8733-ACD0CDB33C12}" destId="{3E7D35F7-DD57-49CB-A5EB-5E1A69683F75}" srcOrd="1" destOrd="0" presId="urn:microsoft.com/office/officeart/2005/8/layout/hProcess9"/>
    <dgm:cxn modelId="{FB853030-6B9E-4299-971E-99D9C73F5AF2}" type="presParOf" srcId="{C6351AEB-7AAC-4EAB-8733-ACD0CDB33C12}" destId="{AD1CAB1A-8776-42BB-A03E-05B288D8DA95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18014ECA-C913-431F-AA83-2F65E262AAF6}" type="doc">
      <dgm:prSet loTypeId="urn:microsoft.com/office/officeart/2005/8/layout/hierarchy6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39EC2AF-183C-4D98-A91D-5EB42102CC9B}">
      <dgm:prSet custT="1"/>
      <dgm:spPr/>
      <dgm:t>
        <a:bodyPr/>
        <a:lstStyle/>
        <a:p>
          <a:pPr rtl="0"/>
          <a:r>
            <a:rPr lang="es-MX" sz="2000" b="1" dirty="0">
              <a:latin typeface="Trebuchet MS" panose="020B0603020202020204" pitchFamily="34" charset="0"/>
            </a:rPr>
            <a:t>Cumplimiento de las resoluciones </a:t>
          </a:r>
          <a:r>
            <a:rPr lang="es-MX" sz="2000" dirty="0">
              <a:latin typeface="Trebuchet MS" panose="020B0603020202020204" pitchFamily="34" charset="0"/>
            </a:rPr>
            <a:t>del INAI o los Organismos garantes podrán imponer:</a:t>
          </a:r>
        </a:p>
      </dgm:t>
    </dgm:pt>
    <dgm:pt modelId="{2D19A7AD-ABF0-4548-957F-FCE4FC9B3C7C}" type="parTrans" cxnId="{B3B4121A-717E-41E6-87C3-47BF8EF6387A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873CD937-B301-42E9-84D9-C49ACA6C32F6}" type="sibTrans" cxnId="{B3B4121A-717E-41E6-87C3-47BF8EF6387A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FB87045D-03BA-4129-ABFB-279EBE99A52E}">
      <dgm:prSet custT="1"/>
      <dgm:spPr/>
      <dgm:t>
        <a:bodyPr/>
        <a:lstStyle/>
        <a:p>
          <a:pPr rtl="0"/>
          <a:r>
            <a:rPr lang="es-MX" sz="2400" dirty="0">
              <a:latin typeface="Trebuchet MS" panose="020B0603020202020204" pitchFamily="34" charset="0"/>
            </a:rPr>
            <a:t>Amonestación </a:t>
          </a:r>
        </a:p>
        <a:p>
          <a:pPr rtl="0"/>
          <a:r>
            <a:rPr lang="es-MX" sz="2400" dirty="0">
              <a:latin typeface="Trebuchet MS" panose="020B0603020202020204" pitchFamily="34" charset="0"/>
            </a:rPr>
            <a:t>pública</a:t>
          </a:r>
        </a:p>
      </dgm:t>
    </dgm:pt>
    <dgm:pt modelId="{2B14540B-B5BC-40C6-820D-BEAD962DEB55}" type="parTrans" cxnId="{44CF3E27-D375-4F49-9E26-CACE6EE52B11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AD2B9700-8158-4573-863F-792657B0F242}" type="sibTrans" cxnId="{44CF3E27-D375-4F49-9E26-CACE6EE52B11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A406B1CB-0A76-46DA-9845-C4A4CEDBF8E4}">
      <dgm:prSet custT="1"/>
      <dgm:spPr/>
      <dgm:t>
        <a:bodyPr/>
        <a:lstStyle/>
        <a:p>
          <a:pPr rtl="0"/>
          <a:r>
            <a:rPr lang="es-MX" sz="2800" dirty="0">
              <a:latin typeface="Trebuchet MS" panose="020B0603020202020204" pitchFamily="34" charset="0"/>
            </a:rPr>
            <a:t>Multa</a:t>
          </a:r>
        </a:p>
      </dgm:t>
    </dgm:pt>
    <dgm:pt modelId="{2D6315D8-441B-4F2A-A05A-FE4CD5ADD460}" type="parTrans" cxnId="{6DC1E46C-FA54-44BF-9884-2CA5EB2ED175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4E7AA011-727C-4C3D-89CB-9EECDA7A3D02}" type="sibTrans" cxnId="{6DC1E46C-FA54-44BF-9884-2CA5EB2ED175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08593061-737F-4FB5-84B7-58211538185D}">
      <dgm:prSet custT="1"/>
      <dgm:spPr/>
      <dgm:t>
        <a:bodyPr/>
        <a:lstStyle/>
        <a:p>
          <a:pPr rtl="0"/>
          <a:r>
            <a:rPr lang="es-MX" sz="2000" dirty="0">
              <a:latin typeface="Trebuchet MS" panose="020B0603020202020204" pitchFamily="34" charset="0"/>
            </a:rPr>
            <a:t>Equivalente a la cantidad de </a:t>
          </a:r>
          <a:r>
            <a:rPr lang="es-MX" sz="2400" b="1" dirty="0">
              <a:solidFill>
                <a:schemeClr val="tx1"/>
              </a:solidFill>
              <a:latin typeface="Trebuchet MS" panose="020B0603020202020204" pitchFamily="34" charset="0"/>
            </a:rPr>
            <a:t>150 hasta 1,500 veces el valor diario de la UMA</a:t>
          </a:r>
          <a:endParaRPr lang="es-MX" sz="2000" b="1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169FF747-ECB8-439A-8F7F-791F52F36516}" type="parTrans" cxnId="{FC2BBDAA-196B-4691-90A4-FDDD5FA64DFB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BEF2116D-6406-4698-A8D5-EDB548CE2EB4}" type="sibTrans" cxnId="{FC2BBDAA-196B-4691-90A4-FDDD5FA64DFB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C78F4833-C5F6-49AB-8B74-11ACA65E24D7}" type="pres">
      <dgm:prSet presAssocID="{18014ECA-C913-431F-AA83-2F65E262AAF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F697FF4-5693-4038-90E9-E3BDBE7B486F}" type="pres">
      <dgm:prSet presAssocID="{18014ECA-C913-431F-AA83-2F65E262AAF6}" presName="hierFlow" presStyleCnt="0"/>
      <dgm:spPr/>
    </dgm:pt>
    <dgm:pt modelId="{2224F8AD-1D7D-4C65-9174-8ABFDCEEAC38}" type="pres">
      <dgm:prSet presAssocID="{18014ECA-C913-431F-AA83-2F65E262AAF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A2AAB3E-1156-462F-B7FA-1D0C37ACE422}" type="pres">
      <dgm:prSet presAssocID="{C39EC2AF-183C-4D98-A91D-5EB42102CC9B}" presName="Name14" presStyleCnt="0"/>
      <dgm:spPr/>
    </dgm:pt>
    <dgm:pt modelId="{9EEFB828-8CB2-4B47-B394-D6A6F95227F9}" type="pres">
      <dgm:prSet presAssocID="{C39EC2AF-183C-4D98-A91D-5EB42102CC9B}" presName="level1Shape" presStyleLbl="node0" presStyleIdx="0" presStyleCnt="1" custScaleX="182203" custLinFactNeighborX="18592">
        <dgm:presLayoutVars>
          <dgm:chPref val="3"/>
        </dgm:presLayoutVars>
      </dgm:prSet>
      <dgm:spPr/>
    </dgm:pt>
    <dgm:pt modelId="{FB94B32C-90CA-4663-A4F2-B43CCBC9F50E}" type="pres">
      <dgm:prSet presAssocID="{C39EC2AF-183C-4D98-A91D-5EB42102CC9B}" presName="hierChild2" presStyleCnt="0"/>
      <dgm:spPr/>
    </dgm:pt>
    <dgm:pt modelId="{95665D06-6B37-42B5-9F71-0A33DBA059E8}" type="pres">
      <dgm:prSet presAssocID="{2B14540B-B5BC-40C6-820D-BEAD962DEB55}" presName="Name19" presStyleLbl="parChTrans1D2" presStyleIdx="0" presStyleCnt="2"/>
      <dgm:spPr/>
    </dgm:pt>
    <dgm:pt modelId="{83811943-C890-4458-BA8B-E31DA5915BBA}" type="pres">
      <dgm:prSet presAssocID="{FB87045D-03BA-4129-ABFB-279EBE99A52E}" presName="Name21" presStyleCnt="0"/>
      <dgm:spPr/>
    </dgm:pt>
    <dgm:pt modelId="{195439EF-4AC7-435C-A6D7-0728C9C9FADD}" type="pres">
      <dgm:prSet presAssocID="{FB87045D-03BA-4129-ABFB-279EBE99A52E}" presName="level2Shape" presStyleLbl="node2" presStyleIdx="0" presStyleCnt="2" custScaleX="133510"/>
      <dgm:spPr/>
    </dgm:pt>
    <dgm:pt modelId="{32E26F69-A94A-4A08-868D-8658502C3DC2}" type="pres">
      <dgm:prSet presAssocID="{FB87045D-03BA-4129-ABFB-279EBE99A52E}" presName="hierChild3" presStyleCnt="0"/>
      <dgm:spPr/>
    </dgm:pt>
    <dgm:pt modelId="{F1D54DB9-8C23-4704-94B2-AAC1331F130C}" type="pres">
      <dgm:prSet presAssocID="{2D6315D8-441B-4F2A-A05A-FE4CD5ADD460}" presName="Name19" presStyleLbl="parChTrans1D2" presStyleIdx="1" presStyleCnt="2"/>
      <dgm:spPr/>
    </dgm:pt>
    <dgm:pt modelId="{07C99654-6EBB-4578-BB44-34BCA3192F5C}" type="pres">
      <dgm:prSet presAssocID="{A406B1CB-0A76-46DA-9845-C4A4CEDBF8E4}" presName="Name21" presStyleCnt="0"/>
      <dgm:spPr/>
    </dgm:pt>
    <dgm:pt modelId="{3633F7DD-E2A2-4631-A86E-65A71DE50CA2}" type="pres">
      <dgm:prSet presAssocID="{A406B1CB-0A76-46DA-9845-C4A4CEDBF8E4}" presName="level2Shape" presStyleLbl="node2" presStyleIdx="1" presStyleCnt="2"/>
      <dgm:spPr/>
    </dgm:pt>
    <dgm:pt modelId="{E78F1BED-BA0E-4DFB-A155-054D248305EE}" type="pres">
      <dgm:prSet presAssocID="{A406B1CB-0A76-46DA-9845-C4A4CEDBF8E4}" presName="hierChild3" presStyleCnt="0"/>
      <dgm:spPr/>
    </dgm:pt>
    <dgm:pt modelId="{7D114E48-DB9D-4957-8C70-7DF687E498BF}" type="pres">
      <dgm:prSet presAssocID="{169FF747-ECB8-439A-8F7F-791F52F36516}" presName="Name19" presStyleLbl="parChTrans1D3" presStyleIdx="0" presStyleCnt="1"/>
      <dgm:spPr/>
    </dgm:pt>
    <dgm:pt modelId="{FA3F8481-27AD-4B02-94D0-4A5EBB056885}" type="pres">
      <dgm:prSet presAssocID="{08593061-737F-4FB5-84B7-58211538185D}" presName="Name21" presStyleCnt="0"/>
      <dgm:spPr/>
    </dgm:pt>
    <dgm:pt modelId="{82950A67-AD91-4062-8D0B-10E6568A5486}" type="pres">
      <dgm:prSet presAssocID="{08593061-737F-4FB5-84B7-58211538185D}" presName="level2Shape" presStyleLbl="node3" presStyleIdx="0" presStyleCnt="1" custScaleX="221485"/>
      <dgm:spPr/>
    </dgm:pt>
    <dgm:pt modelId="{967AD06C-1F56-47A5-8500-C33408A94587}" type="pres">
      <dgm:prSet presAssocID="{08593061-737F-4FB5-84B7-58211538185D}" presName="hierChild3" presStyleCnt="0"/>
      <dgm:spPr/>
    </dgm:pt>
    <dgm:pt modelId="{AA504AF7-39B2-4879-8810-855948E5047A}" type="pres">
      <dgm:prSet presAssocID="{18014ECA-C913-431F-AA83-2F65E262AAF6}" presName="bgShapesFlow" presStyleCnt="0"/>
      <dgm:spPr/>
    </dgm:pt>
  </dgm:ptLst>
  <dgm:cxnLst>
    <dgm:cxn modelId="{B3B4121A-717E-41E6-87C3-47BF8EF6387A}" srcId="{18014ECA-C913-431F-AA83-2F65E262AAF6}" destId="{C39EC2AF-183C-4D98-A91D-5EB42102CC9B}" srcOrd="0" destOrd="0" parTransId="{2D19A7AD-ABF0-4548-957F-FCE4FC9B3C7C}" sibTransId="{873CD937-B301-42E9-84D9-C49ACA6C32F6}"/>
    <dgm:cxn modelId="{F41E5926-D4B2-46AD-B320-6647D0C14AEC}" type="presOf" srcId="{08593061-737F-4FB5-84B7-58211538185D}" destId="{82950A67-AD91-4062-8D0B-10E6568A5486}" srcOrd="0" destOrd="0" presId="urn:microsoft.com/office/officeart/2005/8/layout/hierarchy6"/>
    <dgm:cxn modelId="{44CF3E27-D375-4F49-9E26-CACE6EE52B11}" srcId="{C39EC2AF-183C-4D98-A91D-5EB42102CC9B}" destId="{FB87045D-03BA-4129-ABFB-279EBE99A52E}" srcOrd="0" destOrd="0" parTransId="{2B14540B-B5BC-40C6-820D-BEAD962DEB55}" sibTransId="{AD2B9700-8158-4573-863F-792657B0F242}"/>
    <dgm:cxn modelId="{AA73EB2C-2FC6-4C5A-BC7B-767FCE8A7398}" type="presOf" srcId="{FB87045D-03BA-4129-ABFB-279EBE99A52E}" destId="{195439EF-4AC7-435C-A6D7-0728C9C9FADD}" srcOrd="0" destOrd="0" presId="urn:microsoft.com/office/officeart/2005/8/layout/hierarchy6"/>
    <dgm:cxn modelId="{684FEA3F-7B9F-4A21-BADF-D254911CC115}" type="presOf" srcId="{2B14540B-B5BC-40C6-820D-BEAD962DEB55}" destId="{95665D06-6B37-42B5-9F71-0A33DBA059E8}" srcOrd="0" destOrd="0" presId="urn:microsoft.com/office/officeart/2005/8/layout/hierarchy6"/>
    <dgm:cxn modelId="{6DC1E46C-FA54-44BF-9884-2CA5EB2ED175}" srcId="{C39EC2AF-183C-4D98-A91D-5EB42102CC9B}" destId="{A406B1CB-0A76-46DA-9845-C4A4CEDBF8E4}" srcOrd="1" destOrd="0" parTransId="{2D6315D8-441B-4F2A-A05A-FE4CD5ADD460}" sibTransId="{4E7AA011-727C-4C3D-89CB-9EECDA7A3D02}"/>
    <dgm:cxn modelId="{D8A4054E-CC48-4157-88AE-09113CD56915}" type="presOf" srcId="{2D6315D8-441B-4F2A-A05A-FE4CD5ADD460}" destId="{F1D54DB9-8C23-4704-94B2-AAC1331F130C}" srcOrd="0" destOrd="0" presId="urn:microsoft.com/office/officeart/2005/8/layout/hierarchy6"/>
    <dgm:cxn modelId="{18AED68E-5BDC-419A-BD6D-F72F3BB4658D}" type="presOf" srcId="{18014ECA-C913-431F-AA83-2F65E262AAF6}" destId="{C78F4833-C5F6-49AB-8B74-11ACA65E24D7}" srcOrd="0" destOrd="0" presId="urn:microsoft.com/office/officeart/2005/8/layout/hierarchy6"/>
    <dgm:cxn modelId="{B4DB4A92-E2D6-46BA-BA63-7B64800554DD}" type="presOf" srcId="{169FF747-ECB8-439A-8F7F-791F52F36516}" destId="{7D114E48-DB9D-4957-8C70-7DF687E498BF}" srcOrd="0" destOrd="0" presId="urn:microsoft.com/office/officeart/2005/8/layout/hierarchy6"/>
    <dgm:cxn modelId="{FC2BBDAA-196B-4691-90A4-FDDD5FA64DFB}" srcId="{A406B1CB-0A76-46DA-9845-C4A4CEDBF8E4}" destId="{08593061-737F-4FB5-84B7-58211538185D}" srcOrd="0" destOrd="0" parTransId="{169FF747-ECB8-439A-8F7F-791F52F36516}" sibTransId="{BEF2116D-6406-4698-A8D5-EDB548CE2EB4}"/>
    <dgm:cxn modelId="{3D95CAC6-C200-40EF-A734-4BE66E3F6D5F}" type="presOf" srcId="{A406B1CB-0A76-46DA-9845-C4A4CEDBF8E4}" destId="{3633F7DD-E2A2-4631-A86E-65A71DE50CA2}" srcOrd="0" destOrd="0" presId="urn:microsoft.com/office/officeart/2005/8/layout/hierarchy6"/>
    <dgm:cxn modelId="{3D3BDCD6-D876-44D4-8562-8E53DCB57DAF}" type="presOf" srcId="{C39EC2AF-183C-4D98-A91D-5EB42102CC9B}" destId="{9EEFB828-8CB2-4B47-B394-D6A6F95227F9}" srcOrd="0" destOrd="0" presId="urn:microsoft.com/office/officeart/2005/8/layout/hierarchy6"/>
    <dgm:cxn modelId="{BD48F608-B87D-45A1-B7EE-54D26869B8A1}" type="presParOf" srcId="{C78F4833-C5F6-49AB-8B74-11ACA65E24D7}" destId="{BF697FF4-5693-4038-90E9-E3BDBE7B486F}" srcOrd="0" destOrd="0" presId="urn:microsoft.com/office/officeart/2005/8/layout/hierarchy6"/>
    <dgm:cxn modelId="{EADBC9F6-4585-4C82-ACDC-020A8C99CD10}" type="presParOf" srcId="{BF697FF4-5693-4038-90E9-E3BDBE7B486F}" destId="{2224F8AD-1D7D-4C65-9174-8ABFDCEEAC38}" srcOrd="0" destOrd="0" presId="urn:microsoft.com/office/officeart/2005/8/layout/hierarchy6"/>
    <dgm:cxn modelId="{B4CAD98A-1BB4-42AB-9112-AEC3A5216C05}" type="presParOf" srcId="{2224F8AD-1D7D-4C65-9174-8ABFDCEEAC38}" destId="{8A2AAB3E-1156-462F-B7FA-1D0C37ACE422}" srcOrd="0" destOrd="0" presId="urn:microsoft.com/office/officeart/2005/8/layout/hierarchy6"/>
    <dgm:cxn modelId="{B7EE5EA0-29B5-4522-9B00-65C5B2823BC1}" type="presParOf" srcId="{8A2AAB3E-1156-462F-B7FA-1D0C37ACE422}" destId="{9EEFB828-8CB2-4B47-B394-D6A6F95227F9}" srcOrd="0" destOrd="0" presId="urn:microsoft.com/office/officeart/2005/8/layout/hierarchy6"/>
    <dgm:cxn modelId="{822B9FE2-5C7E-474A-9A21-49B890234E28}" type="presParOf" srcId="{8A2AAB3E-1156-462F-B7FA-1D0C37ACE422}" destId="{FB94B32C-90CA-4663-A4F2-B43CCBC9F50E}" srcOrd="1" destOrd="0" presId="urn:microsoft.com/office/officeart/2005/8/layout/hierarchy6"/>
    <dgm:cxn modelId="{D5E0358F-91A4-40FE-AE7C-474D478454AF}" type="presParOf" srcId="{FB94B32C-90CA-4663-A4F2-B43CCBC9F50E}" destId="{95665D06-6B37-42B5-9F71-0A33DBA059E8}" srcOrd="0" destOrd="0" presId="urn:microsoft.com/office/officeart/2005/8/layout/hierarchy6"/>
    <dgm:cxn modelId="{B01AA32F-CAF6-4418-AC19-45F97C22B574}" type="presParOf" srcId="{FB94B32C-90CA-4663-A4F2-B43CCBC9F50E}" destId="{83811943-C890-4458-BA8B-E31DA5915BBA}" srcOrd="1" destOrd="0" presId="urn:microsoft.com/office/officeart/2005/8/layout/hierarchy6"/>
    <dgm:cxn modelId="{B2489091-AC8C-4C4D-B18D-5C86AAD1C6D9}" type="presParOf" srcId="{83811943-C890-4458-BA8B-E31DA5915BBA}" destId="{195439EF-4AC7-435C-A6D7-0728C9C9FADD}" srcOrd="0" destOrd="0" presId="urn:microsoft.com/office/officeart/2005/8/layout/hierarchy6"/>
    <dgm:cxn modelId="{5D821857-B0AD-41EB-AF0A-5203D6EB4946}" type="presParOf" srcId="{83811943-C890-4458-BA8B-E31DA5915BBA}" destId="{32E26F69-A94A-4A08-868D-8658502C3DC2}" srcOrd="1" destOrd="0" presId="urn:microsoft.com/office/officeart/2005/8/layout/hierarchy6"/>
    <dgm:cxn modelId="{6F7B8BCD-12BF-4E2E-A415-77C63EA354B9}" type="presParOf" srcId="{FB94B32C-90CA-4663-A4F2-B43CCBC9F50E}" destId="{F1D54DB9-8C23-4704-94B2-AAC1331F130C}" srcOrd="2" destOrd="0" presId="urn:microsoft.com/office/officeart/2005/8/layout/hierarchy6"/>
    <dgm:cxn modelId="{0995FF3E-B208-47F7-A44B-908D41886BC2}" type="presParOf" srcId="{FB94B32C-90CA-4663-A4F2-B43CCBC9F50E}" destId="{07C99654-6EBB-4578-BB44-34BCA3192F5C}" srcOrd="3" destOrd="0" presId="urn:microsoft.com/office/officeart/2005/8/layout/hierarchy6"/>
    <dgm:cxn modelId="{047DDE6A-9009-4BF2-9981-ADA7F6D3F286}" type="presParOf" srcId="{07C99654-6EBB-4578-BB44-34BCA3192F5C}" destId="{3633F7DD-E2A2-4631-A86E-65A71DE50CA2}" srcOrd="0" destOrd="0" presId="urn:microsoft.com/office/officeart/2005/8/layout/hierarchy6"/>
    <dgm:cxn modelId="{876863E1-7A08-4329-824D-45D7CDD1CDED}" type="presParOf" srcId="{07C99654-6EBB-4578-BB44-34BCA3192F5C}" destId="{E78F1BED-BA0E-4DFB-A155-054D248305EE}" srcOrd="1" destOrd="0" presId="urn:microsoft.com/office/officeart/2005/8/layout/hierarchy6"/>
    <dgm:cxn modelId="{E9D91637-CD11-4D45-BEF8-79FB02F48A28}" type="presParOf" srcId="{E78F1BED-BA0E-4DFB-A155-054D248305EE}" destId="{7D114E48-DB9D-4957-8C70-7DF687E498BF}" srcOrd="0" destOrd="0" presId="urn:microsoft.com/office/officeart/2005/8/layout/hierarchy6"/>
    <dgm:cxn modelId="{7BCA26AB-F72F-43B1-A98C-E2A0B8F4EB11}" type="presParOf" srcId="{E78F1BED-BA0E-4DFB-A155-054D248305EE}" destId="{FA3F8481-27AD-4B02-94D0-4A5EBB056885}" srcOrd="1" destOrd="0" presId="urn:microsoft.com/office/officeart/2005/8/layout/hierarchy6"/>
    <dgm:cxn modelId="{0C557564-765D-471B-8ED2-2AEB163E9BD7}" type="presParOf" srcId="{FA3F8481-27AD-4B02-94D0-4A5EBB056885}" destId="{82950A67-AD91-4062-8D0B-10E6568A5486}" srcOrd="0" destOrd="0" presId="urn:microsoft.com/office/officeart/2005/8/layout/hierarchy6"/>
    <dgm:cxn modelId="{011DED44-3516-4967-8C0B-27EF9967C851}" type="presParOf" srcId="{FA3F8481-27AD-4B02-94D0-4A5EBB056885}" destId="{967AD06C-1F56-47A5-8500-C33408A94587}" srcOrd="1" destOrd="0" presId="urn:microsoft.com/office/officeart/2005/8/layout/hierarchy6"/>
    <dgm:cxn modelId="{11EF852A-A301-44EF-84B9-72D4AFC10F50}" type="presParOf" srcId="{C78F4833-C5F6-49AB-8B74-11ACA65E24D7}" destId="{AA504AF7-39B2-4879-8810-855948E5047A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AD2D2F37-9279-4928-950B-08C823B03803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931386E9-D639-4260-95CA-A9837D2C7D05}">
      <dgm:prSet custT="1"/>
      <dgm:spPr/>
      <dgm:t>
        <a:bodyPr/>
        <a:lstStyle/>
        <a:p>
          <a:pPr algn="ctr" rtl="0"/>
          <a:r>
            <a:rPr lang="es-MX" sz="2600" dirty="0">
              <a:latin typeface="Arial Narrow" panose="020B0606020202030204" pitchFamily="34" charset="0"/>
            </a:rPr>
            <a:t>Si a pesar de la ejecución de las medidas de apremio no se cumpliere con la resolución</a:t>
          </a:r>
        </a:p>
      </dgm:t>
    </dgm:pt>
    <dgm:pt modelId="{87F75EE0-6901-4061-A697-CB9E339A3AFE}" type="parTrans" cxnId="{EAEA72CF-6272-4DAC-ABCE-F85B3554D32D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32C1D8A6-A21E-4463-8BCF-4B29E1A24128}" type="sibTrans" cxnId="{EAEA72CF-6272-4DAC-ABCE-F85B3554D32D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398C5335-8615-4840-B366-5A51568C3329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Se requerirá el cumplimiento al superior jerárquico</a:t>
          </a:r>
        </a:p>
      </dgm:t>
    </dgm:pt>
    <dgm:pt modelId="{142D2DF2-BE48-45AA-A8E7-7773773320D6}" type="parTrans" cxnId="{A81EF1F7-482A-4AEA-AE1D-D876E6AC1192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2DB74D9F-2247-4A8D-A935-3ABC615119E3}" type="sibTrans" cxnId="{A81EF1F7-482A-4AEA-AE1D-D876E6AC1192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5C352151-963A-4372-98B9-226A50738248}">
      <dgm:prSet custT="1"/>
      <dgm:spPr/>
      <dgm:t>
        <a:bodyPr/>
        <a:lstStyle/>
        <a:p>
          <a:pPr algn="ctr" rtl="0"/>
          <a:r>
            <a:rPr lang="es-MX" sz="2600" dirty="0">
              <a:latin typeface="Arial Narrow" panose="020B0606020202030204" pitchFamily="34" charset="0"/>
            </a:rPr>
            <a:t>Para que en el plazo de </a:t>
          </a:r>
          <a:r>
            <a:rPr lang="es-MX" sz="2600" b="1" u="sng" dirty="0">
              <a:latin typeface="Arial Narrow" panose="020B0606020202030204" pitchFamily="34" charset="0"/>
            </a:rPr>
            <a:t>5 días </a:t>
          </a:r>
          <a:r>
            <a:rPr lang="es-MX" sz="2600" dirty="0">
              <a:latin typeface="Arial Narrow" panose="020B0606020202030204" pitchFamily="34" charset="0"/>
            </a:rPr>
            <a:t>lo obligue a cumplir sin demora</a:t>
          </a:r>
        </a:p>
      </dgm:t>
    </dgm:pt>
    <dgm:pt modelId="{CCE83167-2D64-41EF-AADD-273C5DF804CF}" type="parTrans" cxnId="{F22AA397-1458-49FD-A7A3-07EE88DD71E3}">
      <dgm:prSet/>
      <dgm:spPr/>
      <dgm:t>
        <a:bodyPr/>
        <a:lstStyle/>
        <a:p>
          <a:endParaRPr lang="es-MX" sz="2600"/>
        </a:p>
      </dgm:t>
    </dgm:pt>
    <dgm:pt modelId="{784C6B6D-9C2F-4399-AA09-7E9A96DB69D1}" type="sibTrans" cxnId="{F22AA397-1458-49FD-A7A3-07EE88DD71E3}">
      <dgm:prSet/>
      <dgm:spPr/>
      <dgm:t>
        <a:bodyPr/>
        <a:lstStyle/>
        <a:p>
          <a:endParaRPr lang="es-MX" sz="2600"/>
        </a:p>
      </dgm:t>
    </dgm:pt>
    <dgm:pt modelId="{58887C28-750E-4C99-9603-D5F2636E67C4}" type="pres">
      <dgm:prSet presAssocID="{AD2D2F37-9279-4928-950B-08C823B03803}" presName="CompostProcess" presStyleCnt="0">
        <dgm:presLayoutVars>
          <dgm:dir/>
          <dgm:resizeHandles val="exact"/>
        </dgm:presLayoutVars>
      </dgm:prSet>
      <dgm:spPr/>
    </dgm:pt>
    <dgm:pt modelId="{7E1B9A37-D585-4411-932A-2F27C303B2C4}" type="pres">
      <dgm:prSet presAssocID="{AD2D2F37-9279-4928-950B-08C823B03803}" presName="arrow" presStyleLbl="bgShp" presStyleIdx="0" presStyleCnt="1"/>
      <dgm:spPr/>
    </dgm:pt>
    <dgm:pt modelId="{C023C0E5-B043-4183-BE46-A37F1232F22F}" type="pres">
      <dgm:prSet presAssocID="{AD2D2F37-9279-4928-950B-08C823B03803}" presName="linearProcess" presStyleCnt="0"/>
      <dgm:spPr/>
    </dgm:pt>
    <dgm:pt modelId="{1C431C6D-10B3-400F-B528-41C83C19D4C9}" type="pres">
      <dgm:prSet presAssocID="{931386E9-D639-4260-95CA-A9837D2C7D05}" presName="textNode" presStyleLbl="node1" presStyleIdx="0" presStyleCnt="3" custScaleX="114586" custScaleY="145367">
        <dgm:presLayoutVars>
          <dgm:bulletEnabled val="1"/>
        </dgm:presLayoutVars>
      </dgm:prSet>
      <dgm:spPr/>
    </dgm:pt>
    <dgm:pt modelId="{B3681C6E-596F-4915-8208-A7DE3310055D}" type="pres">
      <dgm:prSet presAssocID="{32C1D8A6-A21E-4463-8BCF-4B29E1A24128}" presName="sibTrans" presStyleCnt="0"/>
      <dgm:spPr/>
    </dgm:pt>
    <dgm:pt modelId="{7C8C0F0B-D00D-4ABA-900A-85A44DB098C5}" type="pres">
      <dgm:prSet presAssocID="{398C5335-8615-4840-B366-5A51568C3329}" presName="textNode" presStyleLbl="node1" presStyleIdx="1" presStyleCnt="3">
        <dgm:presLayoutVars>
          <dgm:bulletEnabled val="1"/>
        </dgm:presLayoutVars>
      </dgm:prSet>
      <dgm:spPr/>
    </dgm:pt>
    <dgm:pt modelId="{31C0E86C-361F-42E2-B0B4-91219D628463}" type="pres">
      <dgm:prSet presAssocID="{2DB74D9F-2247-4A8D-A935-3ABC615119E3}" presName="sibTrans" presStyleCnt="0"/>
      <dgm:spPr/>
    </dgm:pt>
    <dgm:pt modelId="{CD695F7C-60AD-4D05-B56B-59A817AC7531}" type="pres">
      <dgm:prSet presAssocID="{5C352151-963A-4372-98B9-226A50738248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5004758-8AC6-402B-A370-85C0E16BFC81}" type="presOf" srcId="{AD2D2F37-9279-4928-950B-08C823B03803}" destId="{58887C28-750E-4C99-9603-D5F2636E67C4}" srcOrd="0" destOrd="0" presId="urn:microsoft.com/office/officeart/2005/8/layout/hProcess9"/>
    <dgm:cxn modelId="{3188EA89-3B90-4878-9E63-60F325BED022}" type="presOf" srcId="{5C352151-963A-4372-98B9-226A50738248}" destId="{CD695F7C-60AD-4D05-B56B-59A817AC7531}" srcOrd="0" destOrd="0" presId="urn:microsoft.com/office/officeart/2005/8/layout/hProcess9"/>
    <dgm:cxn modelId="{4751FB8D-E36F-492E-9566-31F01DB3B2BF}" type="presOf" srcId="{931386E9-D639-4260-95CA-A9837D2C7D05}" destId="{1C431C6D-10B3-400F-B528-41C83C19D4C9}" srcOrd="0" destOrd="0" presId="urn:microsoft.com/office/officeart/2005/8/layout/hProcess9"/>
    <dgm:cxn modelId="{F22AA397-1458-49FD-A7A3-07EE88DD71E3}" srcId="{AD2D2F37-9279-4928-950B-08C823B03803}" destId="{5C352151-963A-4372-98B9-226A50738248}" srcOrd="2" destOrd="0" parTransId="{CCE83167-2D64-41EF-AADD-273C5DF804CF}" sibTransId="{784C6B6D-9C2F-4399-AA09-7E9A96DB69D1}"/>
    <dgm:cxn modelId="{AA4085A6-FE77-4DA2-9D94-1E0ED8C67B03}" type="presOf" srcId="{398C5335-8615-4840-B366-5A51568C3329}" destId="{7C8C0F0B-D00D-4ABA-900A-85A44DB098C5}" srcOrd="0" destOrd="0" presId="urn:microsoft.com/office/officeart/2005/8/layout/hProcess9"/>
    <dgm:cxn modelId="{EAEA72CF-6272-4DAC-ABCE-F85B3554D32D}" srcId="{AD2D2F37-9279-4928-950B-08C823B03803}" destId="{931386E9-D639-4260-95CA-A9837D2C7D05}" srcOrd="0" destOrd="0" parTransId="{87F75EE0-6901-4061-A697-CB9E339A3AFE}" sibTransId="{32C1D8A6-A21E-4463-8BCF-4B29E1A24128}"/>
    <dgm:cxn modelId="{A81EF1F7-482A-4AEA-AE1D-D876E6AC1192}" srcId="{AD2D2F37-9279-4928-950B-08C823B03803}" destId="{398C5335-8615-4840-B366-5A51568C3329}" srcOrd="1" destOrd="0" parTransId="{142D2DF2-BE48-45AA-A8E7-7773773320D6}" sibTransId="{2DB74D9F-2247-4A8D-A935-3ABC615119E3}"/>
    <dgm:cxn modelId="{B51EAD50-E524-4654-AB7B-30491BE9453F}" type="presParOf" srcId="{58887C28-750E-4C99-9603-D5F2636E67C4}" destId="{7E1B9A37-D585-4411-932A-2F27C303B2C4}" srcOrd="0" destOrd="0" presId="urn:microsoft.com/office/officeart/2005/8/layout/hProcess9"/>
    <dgm:cxn modelId="{50E381FF-CDB1-4315-B8FE-64A4CF34007F}" type="presParOf" srcId="{58887C28-750E-4C99-9603-D5F2636E67C4}" destId="{C023C0E5-B043-4183-BE46-A37F1232F22F}" srcOrd="1" destOrd="0" presId="urn:microsoft.com/office/officeart/2005/8/layout/hProcess9"/>
    <dgm:cxn modelId="{CD6AA230-F3AA-46AF-B7A4-8EDE155C9416}" type="presParOf" srcId="{C023C0E5-B043-4183-BE46-A37F1232F22F}" destId="{1C431C6D-10B3-400F-B528-41C83C19D4C9}" srcOrd="0" destOrd="0" presId="urn:microsoft.com/office/officeart/2005/8/layout/hProcess9"/>
    <dgm:cxn modelId="{54E13A4C-71C9-4E9F-A738-83E14E9C4EC9}" type="presParOf" srcId="{C023C0E5-B043-4183-BE46-A37F1232F22F}" destId="{B3681C6E-596F-4915-8208-A7DE3310055D}" srcOrd="1" destOrd="0" presId="urn:microsoft.com/office/officeart/2005/8/layout/hProcess9"/>
    <dgm:cxn modelId="{1D1C3499-68A4-462A-B034-4FE81295D749}" type="presParOf" srcId="{C023C0E5-B043-4183-BE46-A37F1232F22F}" destId="{7C8C0F0B-D00D-4ABA-900A-85A44DB098C5}" srcOrd="2" destOrd="0" presId="urn:microsoft.com/office/officeart/2005/8/layout/hProcess9"/>
    <dgm:cxn modelId="{AA9F82D0-646C-4785-97C7-D05A099E2BC2}" type="presParOf" srcId="{C023C0E5-B043-4183-BE46-A37F1232F22F}" destId="{31C0E86C-361F-42E2-B0B4-91219D628463}" srcOrd="3" destOrd="0" presId="urn:microsoft.com/office/officeart/2005/8/layout/hProcess9"/>
    <dgm:cxn modelId="{175C3847-162D-4693-831C-74486C4D5C6B}" type="presParOf" srcId="{C023C0E5-B043-4183-BE46-A37F1232F22F}" destId="{CD695F7C-60AD-4D05-B56B-59A817AC753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E49B01E3-AFBC-47FB-A669-659073F97917}" type="doc">
      <dgm:prSet loTypeId="urn:microsoft.com/office/officeart/2005/8/layout/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3357C881-C635-4F2F-A7CF-510B83ABF0B2}">
      <dgm:prSet custT="1"/>
      <dgm:spPr/>
      <dgm:t>
        <a:bodyPr/>
        <a:lstStyle/>
        <a:p>
          <a:pPr algn="just" rtl="0"/>
          <a:r>
            <a:rPr lang="es-MX" sz="2800" dirty="0">
              <a:latin typeface="Arial Narrow" panose="020B0606020202030204" pitchFamily="34" charset="0"/>
            </a:rPr>
            <a:t>Las multas que fijen el INAI y los Organismos garantes </a:t>
          </a:r>
          <a:r>
            <a:rPr lang="es-MX" sz="2800" b="1" dirty="0">
              <a:latin typeface="Arial Narrow" panose="020B0606020202030204" pitchFamily="34" charset="0"/>
            </a:rPr>
            <a:t>se harán efectivas</a:t>
          </a:r>
        </a:p>
      </dgm:t>
    </dgm:pt>
    <dgm:pt modelId="{83780C4C-58AE-49BC-A336-6AB26A778350}" type="parTrans" cxnId="{CFEC80EC-36C8-4D13-B155-5052CC912E2F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48AF7AC5-9E6C-4FF0-B577-A349F297383B}" type="sibTrans" cxnId="{CFEC80EC-36C8-4D13-B155-5052CC912E2F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826DC9F9-0702-403A-92C0-45C693716D7C}">
      <dgm:prSet custT="1"/>
      <dgm:spPr/>
      <dgm:t>
        <a:bodyPr/>
        <a:lstStyle/>
        <a:p>
          <a:pPr algn="just" rtl="0"/>
          <a:r>
            <a:rPr lang="es-MX" sz="2800" dirty="0">
              <a:latin typeface="Arial Narrow" panose="020B0606020202030204" pitchFamily="34" charset="0"/>
            </a:rPr>
            <a:t>Por el SAT o las Secretarías de Finanzas de las entidades federativas</a:t>
          </a:r>
        </a:p>
      </dgm:t>
    </dgm:pt>
    <dgm:pt modelId="{EB919FE5-D193-498A-AB43-EAB26D38ABA5}" type="parTrans" cxnId="{F1F6D122-5D7F-4196-AF91-CE9290141C89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E299F65C-2C58-4C3C-97C1-9DA58AC96E0D}" type="sibTrans" cxnId="{F1F6D122-5D7F-4196-AF91-CE9290141C89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6922CC9F-60FB-447E-9CD6-48F557BDD908}" type="pres">
      <dgm:prSet presAssocID="{E49B01E3-AFBC-47FB-A669-659073F97917}" presName="linearFlow" presStyleCnt="0">
        <dgm:presLayoutVars>
          <dgm:dir/>
          <dgm:animLvl val="lvl"/>
          <dgm:resizeHandles val="exact"/>
        </dgm:presLayoutVars>
      </dgm:prSet>
      <dgm:spPr/>
    </dgm:pt>
    <dgm:pt modelId="{8BC972DB-FFB3-462F-B2A1-293DBFB43B46}" type="pres">
      <dgm:prSet presAssocID="{3357C881-C635-4F2F-A7CF-510B83ABF0B2}" presName="composite" presStyleCnt="0"/>
      <dgm:spPr/>
    </dgm:pt>
    <dgm:pt modelId="{0C7B7987-71BF-4511-A4D8-D4EE313604ED}" type="pres">
      <dgm:prSet presAssocID="{3357C881-C635-4F2F-A7CF-510B83ABF0B2}" presName="par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6DA9DD36-839D-4B9E-8D97-5D5CA3BEC234}" type="pres">
      <dgm:prSet presAssocID="{3357C881-C635-4F2F-A7CF-510B83ABF0B2}" presName="parSh" presStyleLbl="node1" presStyleIdx="0" presStyleCnt="1" custScaleY="71832" custLinFactNeighborX="198" custLinFactNeighborY="1751"/>
      <dgm:spPr/>
    </dgm:pt>
    <dgm:pt modelId="{A62745B1-1B31-4439-AF74-3C4B69D67B1B}" type="pres">
      <dgm:prSet presAssocID="{3357C881-C635-4F2F-A7CF-510B83ABF0B2}" presName="desTx" presStyleLbl="fgAcc1" presStyleIdx="0" presStyleCnt="1" custScaleY="44208">
        <dgm:presLayoutVars>
          <dgm:bulletEnabled val="1"/>
        </dgm:presLayoutVars>
      </dgm:prSet>
      <dgm:spPr/>
    </dgm:pt>
  </dgm:ptLst>
  <dgm:cxnLst>
    <dgm:cxn modelId="{49378508-BB1B-4177-B1ED-CFF735EE5476}" type="presOf" srcId="{3357C881-C635-4F2F-A7CF-510B83ABF0B2}" destId="{6DA9DD36-839D-4B9E-8D97-5D5CA3BEC234}" srcOrd="1" destOrd="0" presId="urn:microsoft.com/office/officeart/2005/8/layout/process3"/>
    <dgm:cxn modelId="{1D63CC1B-BB54-486B-B142-147318EC35E9}" type="presOf" srcId="{3357C881-C635-4F2F-A7CF-510B83ABF0B2}" destId="{0C7B7987-71BF-4511-A4D8-D4EE313604ED}" srcOrd="0" destOrd="0" presId="urn:microsoft.com/office/officeart/2005/8/layout/process3"/>
    <dgm:cxn modelId="{F1F6D122-5D7F-4196-AF91-CE9290141C89}" srcId="{3357C881-C635-4F2F-A7CF-510B83ABF0B2}" destId="{826DC9F9-0702-403A-92C0-45C693716D7C}" srcOrd="0" destOrd="0" parTransId="{EB919FE5-D193-498A-AB43-EAB26D38ABA5}" sibTransId="{E299F65C-2C58-4C3C-97C1-9DA58AC96E0D}"/>
    <dgm:cxn modelId="{9902184C-83F5-418B-87CE-B1ACB18AE3D6}" type="presOf" srcId="{E49B01E3-AFBC-47FB-A669-659073F97917}" destId="{6922CC9F-60FB-447E-9CD6-48F557BDD908}" srcOrd="0" destOrd="0" presId="urn:microsoft.com/office/officeart/2005/8/layout/process3"/>
    <dgm:cxn modelId="{AFB849E7-32B3-4FD4-8AC2-502A22754FC8}" type="presOf" srcId="{826DC9F9-0702-403A-92C0-45C693716D7C}" destId="{A62745B1-1B31-4439-AF74-3C4B69D67B1B}" srcOrd="0" destOrd="0" presId="urn:microsoft.com/office/officeart/2005/8/layout/process3"/>
    <dgm:cxn modelId="{CFEC80EC-36C8-4D13-B155-5052CC912E2F}" srcId="{E49B01E3-AFBC-47FB-A669-659073F97917}" destId="{3357C881-C635-4F2F-A7CF-510B83ABF0B2}" srcOrd="0" destOrd="0" parTransId="{83780C4C-58AE-49BC-A336-6AB26A778350}" sibTransId="{48AF7AC5-9E6C-4FF0-B577-A349F297383B}"/>
    <dgm:cxn modelId="{BA2735E8-A5D4-446D-B299-3BFED8F9D79D}" type="presParOf" srcId="{6922CC9F-60FB-447E-9CD6-48F557BDD908}" destId="{8BC972DB-FFB3-462F-B2A1-293DBFB43B46}" srcOrd="0" destOrd="0" presId="urn:microsoft.com/office/officeart/2005/8/layout/process3"/>
    <dgm:cxn modelId="{686EC988-B5E4-4A47-A72F-5B4CEFC052B0}" type="presParOf" srcId="{8BC972DB-FFB3-462F-B2A1-293DBFB43B46}" destId="{0C7B7987-71BF-4511-A4D8-D4EE313604ED}" srcOrd="0" destOrd="0" presId="urn:microsoft.com/office/officeart/2005/8/layout/process3"/>
    <dgm:cxn modelId="{202BCFC1-17F5-4728-845A-F64E1C12EFEF}" type="presParOf" srcId="{8BC972DB-FFB3-462F-B2A1-293DBFB43B46}" destId="{6DA9DD36-839D-4B9E-8D97-5D5CA3BEC234}" srcOrd="1" destOrd="0" presId="urn:microsoft.com/office/officeart/2005/8/layout/process3"/>
    <dgm:cxn modelId="{824048BD-9E9F-438C-81A3-A8A80FFAC361}" type="presParOf" srcId="{8BC972DB-FFB3-462F-B2A1-293DBFB43B46}" destId="{A62745B1-1B31-4439-AF74-3C4B69D67B1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FED15B45-12F6-48CB-8486-CCF9BA6A5D9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3A1DA4B4-AB34-4199-9E08-AB1D7BA97F41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Para calificar las medidas de apremio el INAI y los Organismos garantes deberán considerar:</a:t>
          </a:r>
        </a:p>
      </dgm:t>
    </dgm:pt>
    <dgm:pt modelId="{4CB09F20-37EB-4498-ADFB-0214F23533B8}" type="parTrans" cxnId="{FAF39EDA-0BA3-4DA2-AA9F-9F962262D467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A513A6FE-CA8F-49F1-8468-B789676DFCAC}" type="sibTrans" cxnId="{FAF39EDA-0BA3-4DA2-AA9F-9F962262D467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62BA366F-7B7E-44AF-986B-8DA18BA6FE95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Gravedad de la falta del R determinada por elementos como:</a:t>
          </a:r>
        </a:p>
      </dgm:t>
    </dgm:pt>
    <dgm:pt modelId="{8BE85245-DB81-496B-B7AD-8933F7FD22BE}" type="parTrans" cxnId="{0E76E9AE-2113-4E1A-8C71-88EDC3CD2822}">
      <dgm:prSet custT="1"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3EF1CC59-195F-4619-8B41-7E38F1C6039D}" type="sibTrans" cxnId="{0E76E9AE-2113-4E1A-8C71-88EDC3CD2822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B97F0095-D5A0-4AD3-83F9-195B3C22388C}">
      <dgm:prSet custT="1"/>
      <dgm:spPr/>
      <dgm:t>
        <a:bodyPr/>
        <a:lstStyle/>
        <a:p>
          <a:pPr rtl="0"/>
          <a:r>
            <a:rPr lang="es-MX" sz="2200">
              <a:latin typeface="Arial Narrow" panose="020B0606020202030204" pitchFamily="34" charset="0"/>
            </a:rPr>
            <a:t>Daño causado </a:t>
          </a:r>
        </a:p>
      </dgm:t>
    </dgm:pt>
    <dgm:pt modelId="{04B6D52A-3053-4720-AD9D-E49387E0B30D}" type="parTrans" cxnId="{4B889621-0572-4601-88D9-5C495FF29CBC}">
      <dgm:prSet custT="1"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DEF4FCFE-17A1-4A1E-825C-8467A8CFCFAD}" type="sibTrans" cxnId="{4B889621-0572-4601-88D9-5C495FF29CBC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3B6E841D-6DDB-4B37-913E-3F245CE51D62}">
      <dgm:prSet custT="1"/>
      <dgm:spPr/>
      <dgm:t>
        <a:bodyPr/>
        <a:lstStyle/>
        <a:p>
          <a:pPr rtl="0"/>
          <a:r>
            <a:rPr lang="es-MX" sz="2200">
              <a:latin typeface="Arial Narrow" panose="020B0606020202030204" pitchFamily="34" charset="0"/>
            </a:rPr>
            <a:t>Indicios de intencionalidad </a:t>
          </a:r>
        </a:p>
      </dgm:t>
    </dgm:pt>
    <dgm:pt modelId="{A8120194-25CB-4043-B847-8B6AF9800029}" type="parTrans" cxnId="{1DE1F7C8-7EB4-40CD-9771-0271B1F86894}">
      <dgm:prSet custT="1"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12E47737-242E-493F-ABBA-2B2922C7F358}" type="sibTrans" cxnId="{1DE1F7C8-7EB4-40CD-9771-0271B1F86894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298D4B7C-D9B8-4CE9-BE06-600E92C37F09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Duración del incumplimiento de las determinaciones del INAI o los Organismos garantes y la afectación al ejercicio de sus atribuciones</a:t>
          </a:r>
        </a:p>
      </dgm:t>
    </dgm:pt>
    <dgm:pt modelId="{8BF298C2-D504-4050-B56C-8E89A9E7B942}" type="parTrans" cxnId="{9B34D1E9-A6CF-4573-85CD-AF4CF1F79C84}">
      <dgm:prSet custT="1"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528192F5-F28D-4C54-9588-A8C45218CC62}" type="sibTrans" cxnId="{9B34D1E9-A6CF-4573-85CD-AF4CF1F79C84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F1515C1A-D8DC-4F72-85B8-C365EBEBAD3C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Condición económica del infractor</a:t>
          </a:r>
        </a:p>
      </dgm:t>
    </dgm:pt>
    <dgm:pt modelId="{69A1535F-03AA-4E0F-9B27-4A965F647494}" type="parTrans" cxnId="{63067855-531B-419B-B3FD-51756FDEE8D2}">
      <dgm:prSet custT="1"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AA61356D-5238-4057-8A59-8A741D525B27}" type="sibTrans" cxnId="{63067855-531B-419B-B3FD-51756FDEE8D2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1B5A0180-6183-481C-83AB-E3E1038FB873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Reincidencia</a:t>
          </a:r>
        </a:p>
      </dgm:t>
    </dgm:pt>
    <dgm:pt modelId="{4274E022-B1E2-4591-99F0-B79FE320864E}" type="parTrans" cxnId="{15C7CFF8-BAEC-4297-A00F-7E0C107E5489}">
      <dgm:prSet custT="1"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3E13C889-B88A-41EB-ABC6-0638A8C955ED}" type="sibTrans" cxnId="{15C7CFF8-BAEC-4297-A00F-7E0C107E5489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BFADE011-F8CE-4AFC-90DD-181E8F97672D}" type="pres">
      <dgm:prSet presAssocID="{FED15B45-12F6-48CB-8486-CCF9BA6A5D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4929D31-AAFF-4BD8-B350-91703E5C6436}" type="pres">
      <dgm:prSet presAssocID="{3A1DA4B4-AB34-4199-9E08-AB1D7BA97F41}" presName="root1" presStyleCnt="0"/>
      <dgm:spPr/>
    </dgm:pt>
    <dgm:pt modelId="{3B75E935-8064-4340-82D3-C290E5696139}" type="pres">
      <dgm:prSet presAssocID="{3A1DA4B4-AB34-4199-9E08-AB1D7BA97F41}" presName="LevelOneTextNode" presStyleLbl="node0" presStyleIdx="0" presStyleCnt="1" custScaleY="121786">
        <dgm:presLayoutVars>
          <dgm:chPref val="3"/>
        </dgm:presLayoutVars>
      </dgm:prSet>
      <dgm:spPr/>
    </dgm:pt>
    <dgm:pt modelId="{A110FCBB-7521-43AE-81FA-58F789B7E237}" type="pres">
      <dgm:prSet presAssocID="{3A1DA4B4-AB34-4199-9E08-AB1D7BA97F41}" presName="level2hierChild" presStyleCnt="0"/>
      <dgm:spPr/>
    </dgm:pt>
    <dgm:pt modelId="{2D22B008-9CF1-4932-BA21-2BE968575F44}" type="pres">
      <dgm:prSet presAssocID="{8BE85245-DB81-496B-B7AD-8933F7FD22BE}" presName="conn2-1" presStyleLbl="parChTrans1D2" presStyleIdx="0" presStyleCnt="3"/>
      <dgm:spPr/>
    </dgm:pt>
    <dgm:pt modelId="{BA506255-1520-483B-9D14-28D6EDB204F2}" type="pres">
      <dgm:prSet presAssocID="{8BE85245-DB81-496B-B7AD-8933F7FD22BE}" presName="connTx" presStyleLbl="parChTrans1D2" presStyleIdx="0" presStyleCnt="3"/>
      <dgm:spPr/>
    </dgm:pt>
    <dgm:pt modelId="{46DC6AD8-4F04-427D-8D6D-BAC53C01C536}" type="pres">
      <dgm:prSet presAssocID="{62BA366F-7B7E-44AF-986B-8DA18BA6FE95}" presName="root2" presStyleCnt="0"/>
      <dgm:spPr/>
    </dgm:pt>
    <dgm:pt modelId="{693778C2-5B6F-4BD1-9652-09AEF4BB7118}" type="pres">
      <dgm:prSet presAssocID="{62BA366F-7B7E-44AF-986B-8DA18BA6FE95}" presName="LevelTwoTextNode" presStyleLbl="node2" presStyleIdx="0" presStyleCnt="3">
        <dgm:presLayoutVars>
          <dgm:chPref val="3"/>
        </dgm:presLayoutVars>
      </dgm:prSet>
      <dgm:spPr/>
    </dgm:pt>
    <dgm:pt modelId="{7D61AE6B-F4CA-4E71-B2DE-B574EC1961F9}" type="pres">
      <dgm:prSet presAssocID="{62BA366F-7B7E-44AF-986B-8DA18BA6FE95}" presName="level3hierChild" presStyleCnt="0"/>
      <dgm:spPr/>
    </dgm:pt>
    <dgm:pt modelId="{1F04CD5E-9D9B-4720-BB96-070AD7880E77}" type="pres">
      <dgm:prSet presAssocID="{04B6D52A-3053-4720-AD9D-E49387E0B30D}" presName="conn2-1" presStyleLbl="parChTrans1D3" presStyleIdx="0" presStyleCnt="3"/>
      <dgm:spPr/>
    </dgm:pt>
    <dgm:pt modelId="{58A91F6A-3E84-4FC2-9887-360B975277ED}" type="pres">
      <dgm:prSet presAssocID="{04B6D52A-3053-4720-AD9D-E49387E0B30D}" presName="connTx" presStyleLbl="parChTrans1D3" presStyleIdx="0" presStyleCnt="3"/>
      <dgm:spPr/>
    </dgm:pt>
    <dgm:pt modelId="{B52D193F-7896-471A-B16F-99EEF62B7BF8}" type="pres">
      <dgm:prSet presAssocID="{B97F0095-D5A0-4AD3-83F9-195B3C22388C}" presName="root2" presStyleCnt="0"/>
      <dgm:spPr/>
    </dgm:pt>
    <dgm:pt modelId="{72EB7FBB-2E48-4C83-84BD-A3451F6E4E6C}" type="pres">
      <dgm:prSet presAssocID="{B97F0095-D5A0-4AD3-83F9-195B3C22388C}" presName="LevelTwoTextNode" presStyleLbl="node3" presStyleIdx="0" presStyleCnt="3">
        <dgm:presLayoutVars>
          <dgm:chPref val="3"/>
        </dgm:presLayoutVars>
      </dgm:prSet>
      <dgm:spPr/>
    </dgm:pt>
    <dgm:pt modelId="{6E3B57C2-93EC-4276-88CA-2D7DB99B55F5}" type="pres">
      <dgm:prSet presAssocID="{B97F0095-D5A0-4AD3-83F9-195B3C22388C}" presName="level3hierChild" presStyleCnt="0"/>
      <dgm:spPr/>
    </dgm:pt>
    <dgm:pt modelId="{D6F85590-4EE7-4DEB-8CFB-DD00112D8A46}" type="pres">
      <dgm:prSet presAssocID="{A8120194-25CB-4043-B847-8B6AF9800029}" presName="conn2-1" presStyleLbl="parChTrans1D3" presStyleIdx="1" presStyleCnt="3"/>
      <dgm:spPr/>
    </dgm:pt>
    <dgm:pt modelId="{A863FADF-1FCD-418D-BF03-8E28F1C1B380}" type="pres">
      <dgm:prSet presAssocID="{A8120194-25CB-4043-B847-8B6AF9800029}" presName="connTx" presStyleLbl="parChTrans1D3" presStyleIdx="1" presStyleCnt="3"/>
      <dgm:spPr/>
    </dgm:pt>
    <dgm:pt modelId="{5ED384E2-A400-4EC4-9560-6FAE1092F483}" type="pres">
      <dgm:prSet presAssocID="{3B6E841D-6DDB-4B37-913E-3F245CE51D62}" presName="root2" presStyleCnt="0"/>
      <dgm:spPr/>
    </dgm:pt>
    <dgm:pt modelId="{A80A5AB2-38DA-4F82-AD79-4C1E9189701F}" type="pres">
      <dgm:prSet presAssocID="{3B6E841D-6DDB-4B37-913E-3F245CE51D62}" presName="LevelTwoTextNode" presStyleLbl="node3" presStyleIdx="1" presStyleCnt="3">
        <dgm:presLayoutVars>
          <dgm:chPref val="3"/>
        </dgm:presLayoutVars>
      </dgm:prSet>
      <dgm:spPr/>
    </dgm:pt>
    <dgm:pt modelId="{F92220BA-1708-435F-9A9B-04B21DFB0554}" type="pres">
      <dgm:prSet presAssocID="{3B6E841D-6DDB-4B37-913E-3F245CE51D62}" presName="level3hierChild" presStyleCnt="0"/>
      <dgm:spPr/>
    </dgm:pt>
    <dgm:pt modelId="{ED88B173-6961-4320-951A-07914CDF8FC1}" type="pres">
      <dgm:prSet presAssocID="{8BF298C2-D504-4050-B56C-8E89A9E7B942}" presName="conn2-1" presStyleLbl="parChTrans1D3" presStyleIdx="2" presStyleCnt="3"/>
      <dgm:spPr/>
    </dgm:pt>
    <dgm:pt modelId="{17B26514-1152-4450-A0BB-20CE3935388D}" type="pres">
      <dgm:prSet presAssocID="{8BF298C2-D504-4050-B56C-8E89A9E7B942}" presName="connTx" presStyleLbl="parChTrans1D3" presStyleIdx="2" presStyleCnt="3"/>
      <dgm:spPr/>
    </dgm:pt>
    <dgm:pt modelId="{1111A1E2-7615-4E10-A217-6A8A213D91A3}" type="pres">
      <dgm:prSet presAssocID="{298D4B7C-D9B8-4CE9-BE06-600E92C37F09}" presName="root2" presStyleCnt="0"/>
      <dgm:spPr/>
    </dgm:pt>
    <dgm:pt modelId="{CBA4A814-7739-4B85-85A4-F6670A3CB902}" type="pres">
      <dgm:prSet presAssocID="{298D4B7C-D9B8-4CE9-BE06-600E92C37F09}" presName="LevelTwoTextNode" presStyleLbl="node3" presStyleIdx="2" presStyleCnt="3" custScaleX="153437">
        <dgm:presLayoutVars>
          <dgm:chPref val="3"/>
        </dgm:presLayoutVars>
      </dgm:prSet>
      <dgm:spPr/>
    </dgm:pt>
    <dgm:pt modelId="{433CAE46-FCA2-4B0F-8098-8A715D9A6208}" type="pres">
      <dgm:prSet presAssocID="{298D4B7C-D9B8-4CE9-BE06-600E92C37F09}" presName="level3hierChild" presStyleCnt="0"/>
      <dgm:spPr/>
    </dgm:pt>
    <dgm:pt modelId="{05E2CBF9-B471-4BD8-8F24-52476CB633DC}" type="pres">
      <dgm:prSet presAssocID="{69A1535F-03AA-4E0F-9B27-4A965F647494}" presName="conn2-1" presStyleLbl="parChTrans1D2" presStyleIdx="1" presStyleCnt="3"/>
      <dgm:spPr/>
    </dgm:pt>
    <dgm:pt modelId="{9BE4FDC7-D130-4443-836B-F727F9476AFD}" type="pres">
      <dgm:prSet presAssocID="{69A1535F-03AA-4E0F-9B27-4A965F647494}" presName="connTx" presStyleLbl="parChTrans1D2" presStyleIdx="1" presStyleCnt="3"/>
      <dgm:spPr/>
    </dgm:pt>
    <dgm:pt modelId="{93501008-C32F-4092-8B51-17CAB6118B88}" type="pres">
      <dgm:prSet presAssocID="{F1515C1A-D8DC-4F72-85B8-C365EBEBAD3C}" presName="root2" presStyleCnt="0"/>
      <dgm:spPr/>
    </dgm:pt>
    <dgm:pt modelId="{332E511F-15A1-4965-ABA3-F70DA27DFE35}" type="pres">
      <dgm:prSet presAssocID="{F1515C1A-D8DC-4F72-85B8-C365EBEBAD3C}" presName="LevelTwoTextNode" presStyleLbl="node2" presStyleIdx="1" presStyleCnt="3">
        <dgm:presLayoutVars>
          <dgm:chPref val="3"/>
        </dgm:presLayoutVars>
      </dgm:prSet>
      <dgm:spPr/>
    </dgm:pt>
    <dgm:pt modelId="{321D9CA0-2B3A-423B-BEEB-4066C46263B3}" type="pres">
      <dgm:prSet presAssocID="{F1515C1A-D8DC-4F72-85B8-C365EBEBAD3C}" presName="level3hierChild" presStyleCnt="0"/>
      <dgm:spPr/>
    </dgm:pt>
    <dgm:pt modelId="{8138C533-CC85-4E4A-ACAC-E59460540C7C}" type="pres">
      <dgm:prSet presAssocID="{4274E022-B1E2-4591-99F0-B79FE320864E}" presName="conn2-1" presStyleLbl="parChTrans1D2" presStyleIdx="2" presStyleCnt="3"/>
      <dgm:spPr/>
    </dgm:pt>
    <dgm:pt modelId="{0DA46213-258E-47B3-B292-0F0CAFEDB0EB}" type="pres">
      <dgm:prSet presAssocID="{4274E022-B1E2-4591-99F0-B79FE320864E}" presName="connTx" presStyleLbl="parChTrans1D2" presStyleIdx="2" presStyleCnt="3"/>
      <dgm:spPr/>
    </dgm:pt>
    <dgm:pt modelId="{D2634F5F-3271-40EC-87F5-E2898FC629EA}" type="pres">
      <dgm:prSet presAssocID="{1B5A0180-6183-481C-83AB-E3E1038FB873}" presName="root2" presStyleCnt="0"/>
      <dgm:spPr/>
    </dgm:pt>
    <dgm:pt modelId="{424EAAD3-06D4-4093-9A24-BB18747BA20D}" type="pres">
      <dgm:prSet presAssocID="{1B5A0180-6183-481C-83AB-E3E1038FB873}" presName="LevelTwoTextNode" presStyleLbl="node2" presStyleIdx="2" presStyleCnt="3">
        <dgm:presLayoutVars>
          <dgm:chPref val="3"/>
        </dgm:presLayoutVars>
      </dgm:prSet>
      <dgm:spPr/>
    </dgm:pt>
    <dgm:pt modelId="{DA1E32D7-AC92-422C-93EC-A7AAF0BC4213}" type="pres">
      <dgm:prSet presAssocID="{1B5A0180-6183-481C-83AB-E3E1038FB873}" presName="level3hierChild" presStyleCnt="0"/>
      <dgm:spPr/>
    </dgm:pt>
  </dgm:ptLst>
  <dgm:cxnLst>
    <dgm:cxn modelId="{FE185401-3242-408E-BC18-A51D7450AC7F}" type="presOf" srcId="{3B6E841D-6DDB-4B37-913E-3F245CE51D62}" destId="{A80A5AB2-38DA-4F82-AD79-4C1E9189701F}" srcOrd="0" destOrd="0" presId="urn:microsoft.com/office/officeart/2005/8/layout/hierarchy2"/>
    <dgm:cxn modelId="{C436DA04-BF28-46EB-98A0-D5E026BBA8DC}" type="presOf" srcId="{62BA366F-7B7E-44AF-986B-8DA18BA6FE95}" destId="{693778C2-5B6F-4BD1-9652-09AEF4BB7118}" srcOrd="0" destOrd="0" presId="urn:microsoft.com/office/officeart/2005/8/layout/hierarchy2"/>
    <dgm:cxn modelId="{0366700C-10B1-4BD4-8B2B-9E3056232349}" type="presOf" srcId="{1B5A0180-6183-481C-83AB-E3E1038FB873}" destId="{424EAAD3-06D4-4093-9A24-BB18747BA20D}" srcOrd="0" destOrd="0" presId="urn:microsoft.com/office/officeart/2005/8/layout/hierarchy2"/>
    <dgm:cxn modelId="{41D0AB13-0A1C-4727-8550-E39E61FDC810}" type="presOf" srcId="{8BE85245-DB81-496B-B7AD-8933F7FD22BE}" destId="{BA506255-1520-483B-9D14-28D6EDB204F2}" srcOrd="1" destOrd="0" presId="urn:microsoft.com/office/officeart/2005/8/layout/hierarchy2"/>
    <dgm:cxn modelId="{F2EF731B-CA8A-4567-A558-6A78269C7E44}" type="presOf" srcId="{04B6D52A-3053-4720-AD9D-E49387E0B30D}" destId="{58A91F6A-3E84-4FC2-9887-360B975277ED}" srcOrd="1" destOrd="0" presId="urn:microsoft.com/office/officeart/2005/8/layout/hierarchy2"/>
    <dgm:cxn modelId="{4B889621-0572-4601-88D9-5C495FF29CBC}" srcId="{62BA366F-7B7E-44AF-986B-8DA18BA6FE95}" destId="{B97F0095-D5A0-4AD3-83F9-195B3C22388C}" srcOrd="0" destOrd="0" parTransId="{04B6D52A-3053-4720-AD9D-E49387E0B30D}" sibTransId="{DEF4FCFE-17A1-4A1E-825C-8467A8CFCFAD}"/>
    <dgm:cxn modelId="{3941F828-67F6-4D9E-BDBD-C4C9FB99F725}" type="presOf" srcId="{4274E022-B1E2-4591-99F0-B79FE320864E}" destId="{8138C533-CC85-4E4A-ACAC-E59460540C7C}" srcOrd="0" destOrd="0" presId="urn:microsoft.com/office/officeart/2005/8/layout/hierarchy2"/>
    <dgm:cxn modelId="{51F63E35-604A-481C-B156-01CFE926FE84}" type="presOf" srcId="{3A1DA4B4-AB34-4199-9E08-AB1D7BA97F41}" destId="{3B75E935-8064-4340-82D3-C290E5696139}" srcOrd="0" destOrd="0" presId="urn:microsoft.com/office/officeart/2005/8/layout/hierarchy2"/>
    <dgm:cxn modelId="{CE57513F-4B5E-41BB-A41A-2C0B718B3A04}" type="presOf" srcId="{8BF298C2-D504-4050-B56C-8E89A9E7B942}" destId="{17B26514-1152-4450-A0BB-20CE3935388D}" srcOrd="1" destOrd="0" presId="urn:microsoft.com/office/officeart/2005/8/layout/hierarchy2"/>
    <dgm:cxn modelId="{AABE1744-0F5F-4AD1-B535-890F3B38A2DC}" type="presOf" srcId="{A8120194-25CB-4043-B847-8B6AF9800029}" destId="{A863FADF-1FCD-418D-BF03-8E28F1C1B380}" srcOrd="1" destOrd="0" presId="urn:microsoft.com/office/officeart/2005/8/layout/hierarchy2"/>
    <dgm:cxn modelId="{83619D47-AC10-4EE9-9019-3110805D3A74}" type="presOf" srcId="{4274E022-B1E2-4591-99F0-B79FE320864E}" destId="{0DA46213-258E-47B3-B292-0F0CAFEDB0EB}" srcOrd="1" destOrd="0" presId="urn:microsoft.com/office/officeart/2005/8/layout/hierarchy2"/>
    <dgm:cxn modelId="{71E63E4E-29C4-46F9-92D6-B58AFD92589B}" type="presOf" srcId="{8BE85245-DB81-496B-B7AD-8933F7FD22BE}" destId="{2D22B008-9CF1-4932-BA21-2BE968575F44}" srcOrd="0" destOrd="0" presId="urn:microsoft.com/office/officeart/2005/8/layout/hierarchy2"/>
    <dgm:cxn modelId="{D19B8D6E-B8B8-4B5E-A712-09EAA9ED4763}" type="presOf" srcId="{8BF298C2-D504-4050-B56C-8E89A9E7B942}" destId="{ED88B173-6961-4320-951A-07914CDF8FC1}" srcOrd="0" destOrd="0" presId="urn:microsoft.com/office/officeart/2005/8/layout/hierarchy2"/>
    <dgm:cxn modelId="{63067855-531B-419B-B3FD-51756FDEE8D2}" srcId="{3A1DA4B4-AB34-4199-9E08-AB1D7BA97F41}" destId="{F1515C1A-D8DC-4F72-85B8-C365EBEBAD3C}" srcOrd="1" destOrd="0" parTransId="{69A1535F-03AA-4E0F-9B27-4A965F647494}" sibTransId="{AA61356D-5238-4057-8A59-8A741D525B27}"/>
    <dgm:cxn modelId="{DEF1AD77-8E2E-4C12-ABAB-8678259A2852}" type="presOf" srcId="{69A1535F-03AA-4E0F-9B27-4A965F647494}" destId="{05E2CBF9-B471-4BD8-8F24-52476CB633DC}" srcOrd="0" destOrd="0" presId="urn:microsoft.com/office/officeart/2005/8/layout/hierarchy2"/>
    <dgm:cxn modelId="{D9843884-21F3-47C0-A37B-3FA25CC48A26}" type="presOf" srcId="{FED15B45-12F6-48CB-8486-CCF9BA6A5D9C}" destId="{BFADE011-F8CE-4AFC-90DD-181E8F97672D}" srcOrd="0" destOrd="0" presId="urn:microsoft.com/office/officeart/2005/8/layout/hierarchy2"/>
    <dgm:cxn modelId="{0E76E9AE-2113-4E1A-8C71-88EDC3CD2822}" srcId="{3A1DA4B4-AB34-4199-9E08-AB1D7BA97F41}" destId="{62BA366F-7B7E-44AF-986B-8DA18BA6FE95}" srcOrd="0" destOrd="0" parTransId="{8BE85245-DB81-496B-B7AD-8933F7FD22BE}" sibTransId="{3EF1CC59-195F-4619-8B41-7E38F1C6039D}"/>
    <dgm:cxn modelId="{DC6C90BC-7C53-4F17-A72F-27A795084162}" type="presOf" srcId="{69A1535F-03AA-4E0F-9B27-4A965F647494}" destId="{9BE4FDC7-D130-4443-836B-F727F9476AFD}" srcOrd="1" destOrd="0" presId="urn:microsoft.com/office/officeart/2005/8/layout/hierarchy2"/>
    <dgm:cxn modelId="{D1139BC2-3EB4-4366-BCB0-9852AE64D3E6}" type="presOf" srcId="{F1515C1A-D8DC-4F72-85B8-C365EBEBAD3C}" destId="{332E511F-15A1-4965-ABA3-F70DA27DFE35}" srcOrd="0" destOrd="0" presId="urn:microsoft.com/office/officeart/2005/8/layout/hierarchy2"/>
    <dgm:cxn modelId="{93635EC3-DE1B-478E-8E6D-D334E7219B01}" type="presOf" srcId="{04B6D52A-3053-4720-AD9D-E49387E0B30D}" destId="{1F04CD5E-9D9B-4720-BB96-070AD7880E77}" srcOrd="0" destOrd="0" presId="urn:microsoft.com/office/officeart/2005/8/layout/hierarchy2"/>
    <dgm:cxn modelId="{1DE1F7C8-7EB4-40CD-9771-0271B1F86894}" srcId="{62BA366F-7B7E-44AF-986B-8DA18BA6FE95}" destId="{3B6E841D-6DDB-4B37-913E-3F245CE51D62}" srcOrd="1" destOrd="0" parTransId="{A8120194-25CB-4043-B847-8B6AF9800029}" sibTransId="{12E47737-242E-493F-ABBA-2B2922C7F358}"/>
    <dgm:cxn modelId="{398714D5-E366-446F-9C5A-312A3B945424}" type="presOf" srcId="{B97F0095-D5A0-4AD3-83F9-195B3C22388C}" destId="{72EB7FBB-2E48-4C83-84BD-A3451F6E4E6C}" srcOrd="0" destOrd="0" presId="urn:microsoft.com/office/officeart/2005/8/layout/hierarchy2"/>
    <dgm:cxn modelId="{FAF39EDA-0BA3-4DA2-AA9F-9F962262D467}" srcId="{FED15B45-12F6-48CB-8486-CCF9BA6A5D9C}" destId="{3A1DA4B4-AB34-4199-9E08-AB1D7BA97F41}" srcOrd="0" destOrd="0" parTransId="{4CB09F20-37EB-4498-ADFB-0214F23533B8}" sibTransId="{A513A6FE-CA8F-49F1-8468-B789676DFCAC}"/>
    <dgm:cxn modelId="{22F2B1E1-B0CA-4DD7-A31A-5C9426D62076}" type="presOf" srcId="{298D4B7C-D9B8-4CE9-BE06-600E92C37F09}" destId="{CBA4A814-7739-4B85-85A4-F6670A3CB902}" srcOrd="0" destOrd="0" presId="urn:microsoft.com/office/officeart/2005/8/layout/hierarchy2"/>
    <dgm:cxn modelId="{9B34D1E9-A6CF-4573-85CD-AF4CF1F79C84}" srcId="{62BA366F-7B7E-44AF-986B-8DA18BA6FE95}" destId="{298D4B7C-D9B8-4CE9-BE06-600E92C37F09}" srcOrd="2" destOrd="0" parTransId="{8BF298C2-D504-4050-B56C-8E89A9E7B942}" sibTransId="{528192F5-F28D-4C54-9588-A8C45218CC62}"/>
    <dgm:cxn modelId="{0FC315F1-E774-411D-A0A9-2EA014970197}" type="presOf" srcId="{A8120194-25CB-4043-B847-8B6AF9800029}" destId="{D6F85590-4EE7-4DEB-8CFB-DD00112D8A46}" srcOrd="0" destOrd="0" presId="urn:microsoft.com/office/officeart/2005/8/layout/hierarchy2"/>
    <dgm:cxn modelId="{15C7CFF8-BAEC-4297-A00F-7E0C107E5489}" srcId="{3A1DA4B4-AB34-4199-9E08-AB1D7BA97F41}" destId="{1B5A0180-6183-481C-83AB-E3E1038FB873}" srcOrd="2" destOrd="0" parTransId="{4274E022-B1E2-4591-99F0-B79FE320864E}" sibTransId="{3E13C889-B88A-41EB-ABC6-0638A8C955ED}"/>
    <dgm:cxn modelId="{1B2C2041-4423-4F5F-ADCA-D7E0E5983F25}" type="presParOf" srcId="{BFADE011-F8CE-4AFC-90DD-181E8F97672D}" destId="{34929D31-AAFF-4BD8-B350-91703E5C6436}" srcOrd="0" destOrd="0" presId="urn:microsoft.com/office/officeart/2005/8/layout/hierarchy2"/>
    <dgm:cxn modelId="{1A249D81-8CF9-4715-A507-D5500331B4F7}" type="presParOf" srcId="{34929D31-AAFF-4BD8-B350-91703E5C6436}" destId="{3B75E935-8064-4340-82D3-C290E5696139}" srcOrd="0" destOrd="0" presId="urn:microsoft.com/office/officeart/2005/8/layout/hierarchy2"/>
    <dgm:cxn modelId="{2A6C85F8-5561-4111-A224-05837FAF8008}" type="presParOf" srcId="{34929D31-AAFF-4BD8-B350-91703E5C6436}" destId="{A110FCBB-7521-43AE-81FA-58F789B7E237}" srcOrd="1" destOrd="0" presId="urn:microsoft.com/office/officeart/2005/8/layout/hierarchy2"/>
    <dgm:cxn modelId="{4EAB9552-1A45-4755-A024-9F213FA0BF5B}" type="presParOf" srcId="{A110FCBB-7521-43AE-81FA-58F789B7E237}" destId="{2D22B008-9CF1-4932-BA21-2BE968575F44}" srcOrd="0" destOrd="0" presId="urn:microsoft.com/office/officeart/2005/8/layout/hierarchy2"/>
    <dgm:cxn modelId="{D8F195E8-3D47-48EF-AAC8-DAD0EAE0CB20}" type="presParOf" srcId="{2D22B008-9CF1-4932-BA21-2BE968575F44}" destId="{BA506255-1520-483B-9D14-28D6EDB204F2}" srcOrd="0" destOrd="0" presId="urn:microsoft.com/office/officeart/2005/8/layout/hierarchy2"/>
    <dgm:cxn modelId="{486D4302-0F79-4936-A3B6-566B39275E6A}" type="presParOf" srcId="{A110FCBB-7521-43AE-81FA-58F789B7E237}" destId="{46DC6AD8-4F04-427D-8D6D-BAC53C01C536}" srcOrd="1" destOrd="0" presId="urn:microsoft.com/office/officeart/2005/8/layout/hierarchy2"/>
    <dgm:cxn modelId="{73C7EE38-FCB0-460D-9A63-48C49BF62BA1}" type="presParOf" srcId="{46DC6AD8-4F04-427D-8D6D-BAC53C01C536}" destId="{693778C2-5B6F-4BD1-9652-09AEF4BB7118}" srcOrd="0" destOrd="0" presId="urn:microsoft.com/office/officeart/2005/8/layout/hierarchy2"/>
    <dgm:cxn modelId="{4978296B-4E28-420C-A7FF-EAA873F4526D}" type="presParOf" srcId="{46DC6AD8-4F04-427D-8D6D-BAC53C01C536}" destId="{7D61AE6B-F4CA-4E71-B2DE-B574EC1961F9}" srcOrd="1" destOrd="0" presId="urn:microsoft.com/office/officeart/2005/8/layout/hierarchy2"/>
    <dgm:cxn modelId="{5676C122-9066-44CD-8E79-1C614D371D89}" type="presParOf" srcId="{7D61AE6B-F4CA-4E71-B2DE-B574EC1961F9}" destId="{1F04CD5E-9D9B-4720-BB96-070AD7880E77}" srcOrd="0" destOrd="0" presId="urn:microsoft.com/office/officeart/2005/8/layout/hierarchy2"/>
    <dgm:cxn modelId="{E2677B09-23EF-4F44-A7EB-7D2222A3449E}" type="presParOf" srcId="{1F04CD5E-9D9B-4720-BB96-070AD7880E77}" destId="{58A91F6A-3E84-4FC2-9887-360B975277ED}" srcOrd="0" destOrd="0" presId="urn:microsoft.com/office/officeart/2005/8/layout/hierarchy2"/>
    <dgm:cxn modelId="{B874D75A-1AC5-42BE-A828-907853E8161F}" type="presParOf" srcId="{7D61AE6B-F4CA-4E71-B2DE-B574EC1961F9}" destId="{B52D193F-7896-471A-B16F-99EEF62B7BF8}" srcOrd="1" destOrd="0" presId="urn:microsoft.com/office/officeart/2005/8/layout/hierarchy2"/>
    <dgm:cxn modelId="{AFF9EB35-EF51-4804-B240-FFEA3EE1197D}" type="presParOf" srcId="{B52D193F-7896-471A-B16F-99EEF62B7BF8}" destId="{72EB7FBB-2E48-4C83-84BD-A3451F6E4E6C}" srcOrd="0" destOrd="0" presId="urn:microsoft.com/office/officeart/2005/8/layout/hierarchy2"/>
    <dgm:cxn modelId="{C70C9DE1-2BAE-40B4-B195-C52A4DC3F9F7}" type="presParOf" srcId="{B52D193F-7896-471A-B16F-99EEF62B7BF8}" destId="{6E3B57C2-93EC-4276-88CA-2D7DB99B55F5}" srcOrd="1" destOrd="0" presId="urn:microsoft.com/office/officeart/2005/8/layout/hierarchy2"/>
    <dgm:cxn modelId="{D22FA910-F105-4F99-AF83-A56D81059CC6}" type="presParOf" srcId="{7D61AE6B-F4CA-4E71-B2DE-B574EC1961F9}" destId="{D6F85590-4EE7-4DEB-8CFB-DD00112D8A46}" srcOrd="2" destOrd="0" presId="urn:microsoft.com/office/officeart/2005/8/layout/hierarchy2"/>
    <dgm:cxn modelId="{36C5B82E-583F-45DA-B73B-CE900A0C3269}" type="presParOf" srcId="{D6F85590-4EE7-4DEB-8CFB-DD00112D8A46}" destId="{A863FADF-1FCD-418D-BF03-8E28F1C1B380}" srcOrd="0" destOrd="0" presId="urn:microsoft.com/office/officeart/2005/8/layout/hierarchy2"/>
    <dgm:cxn modelId="{321BE324-CF1D-4CBC-8268-E59DD7AD772E}" type="presParOf" srcId="{7D61AE6B-F4CA-4E71-B2DE-B574EC1961F9}" destId="{5ED384E2-A400-4EC4-9560-6FAE1092F483}" srcOrd="3" destOrd="0" presId="urn:microsoft.com/office/officeart/2005/8/layout/hierarchy2"/>
    <dgm:cxn modelId="{179EC833-EEB0-45F3-B1A3-E4F9786D404C}" type="presParOf" srcId="{5ED384E2-A400-4EC4-9560-6FAE1092F483}" destId="{A80A5AB2-38DA-4F82-AD79-4C1E9189701F}" srcOrd="0" destOrd="0" presId="urn:microsoft.com/office/officeart/2005/8/layout/hierarchy2"/>
    <dgm:cxn modelId="{43076DA7-EA16-4F7F-96D7-C001C2EFEB3F}" type="presParOf" srcId="{5ED384E2-A400-4EC4-9560-6FAE1092F483}" destId="{F92220BA-1708-435F-9A9B-04B21DFB0554}" srcOrd="1" destOrd="0" presId="urn:microsoft.com/office/officeart/2005/8/layout/hierarchy2"/>
    <dgm:cxn modelId="{9D790C55-C30B-4C9F-9FFB-A6B2AD9DA6C9}" type="presParOf" srcId="{7D61AE6B-F4CA-4E71-B2DE-B574EC1961F9}" destId="{ED88B173-6961-4320-951A-07914CDF8FC1}" srcOrd="4" destOrd="0" presId="urn:microsoft.com/office/officeart/2005/8/layout/hierarchy2"/>
    <dgm:cxn modelId="{31C594AD-9733-43F5-9259-76779C1CD9DB}" type="presParOf" srcId="{ED88B173-6961-4320-951A-07914CDF8FC1}" destId="{17B26514-1152-4450-A0BB-20CE3935388D}" srcOrd="0" destOrd="0" presId="urn:microsoft.com/office/officeart/2005/8/layout/hierarchy2"/>
    <dgm:cxn modelId="{76FCACF8-8F76-463F-BF8E-3CA7C0447D0B}" type="presParOf" srcId="{7D61AE6B-F4CA-4E71-B2DE-B574EC1961F9}" destId="{1111A1E2-7615-4E10-A217-6A8A213D91A3}" srcOrd="5" destOrd="0" presId="urn:microsoft.com/office/officeart/2005/8/layout/hierarchy2"/>
    <dgm:cxn modelId="{3E8BF4D2-F38B-45B3-B311-14C4F6D6BA77}" type="presParOf" srcId="{1111A1E2-7615-4E10-A217-6A8A213D91A3}" destId="{CBA4A814-7739-4B85-85A4-F6670A3CB902}" srcOrd="0" destOrd="0" presId="urn:microsoft.com/office/officeart/2005/8/layout/hierarchy2"/>
    <dgm:cxn modelId="{B1E11E99-C4F4-40C6-B55E-529C06FDAFF1}" type="presParOf" srcId="{1111A1E2-7615-4E10-A217-6A8A213D91A3}" destId="{433CAE46-FCA2-4B0F-8098-8A715D9A6208}" srcOrd="1" destOrd="0" presId="urn:microsoft.com/office/officeart/2005/8/layout/hierarchy2"/>
    <dgm:cxn modelId="{BBE3C683-61AC-49F3-981F-94B5C500B318}" type="presParOf" srcId="{A110FCBB-7521-43AE-81FA-58F789B7E237}" destId="{05E2CBF9-B471-4BD8-8F24-52476CB633DC}" srcOrd="2" destOrd="0" presId="urn:microsoft.com/office/officeart/2005/8/layout/hierarchy2"/>
    <dgm:cxn modelId="{F374459A-0C0B-4328-B340-662D47E3980C}" type="presParOf" srcId="{05E2CBF9-B471-4BD8-8F24-52476CB633DC}" destId="{9BE4FDC7-D130-4443-836B-F727F9476AFD}" srcOrd="0" destOrd="0" presId="urn:microsoft.com/office/officeart/2005/8/layout/hierarchy2"/>
    <dgm:cxn modelId="{FD0C769A-ED06-4724-A907-8EE4932C0249}" type="presParOf" srcId="{A110FCBB-7521-43AE-81FA-58F789B7E237}" destId="{93501008-C32F-4092-8B51-17CAB6118B88}" srcOrd="3" destOrd="0" presId="urn:microsoft.com/office/officeart/2005/8/layout/hierarchy2"/>
    <dgm:cxn modelId="{E528F433-76DA-47D0-9860-BD9F8DDB191C}" type="presParOf" srcId="{93501008-C32F-4092-8B51-17CAB6118B88}" destId="{332E511F-15A1-4965-ABA3-F70DA27DFE35}" srcOrd="0" destOrd="0" presId="urn:microsoft.com/office/officeart/2005/8/layout/hierarchy2"/>
    <dgm:cxn modelId="{648A2F24-AE05-4F77-AFD1-FA7BDA2B41FC}" type="presParOf" srcId="{93501008-C32F-4092-8B51-17CAB6118B88}" destId="{321D9CA0-2B3A-423B-BEEB-4066C46263B3}" srcOrd="1" destOrd="0" presId="urn:microsoft.com/office/officeart/2005/8/layout/hierarchy2"/>
    <dgm:cxn modelId="{663313A3-D2F2-4737-B700-D3DA38AFAD59}" type="presParOf" srcId="{A110FCBB-7521-43AE-81FA-58F789B7E237}" destId="{8138C533-CC85-4E4A-ACAC-E59460540C7C}" srcOrd="4" destOrd="0" presId="urn:microsoft.com/office/officeart/2005/8/layout/hierarchy2"/>
    <dgm:cxn modelId="{D0055CC1-60B6-4CEA-8CE5-50E77263DFB2}" type="presParOf" srcId="{8138C533-CC85-4E4A-ACAC-E59460540C7C}" destId="{0DA46213-258E-47B3-B292-0F0CAFEDB0EB}" srcOrd="0" destOrd="0" presId="urn:microsoft.com/office/officeart/2005/8/layout/hierarchy2"/>
    <dgm:cxn modelId="{1A89A98E-38FE-4AE0-9243-56ECB7048D8A}" type="presParOf" srcId="{A110FCBB-7521-43AE-81FA-58F789B7E237}" destId="{D2634F5F-3271-40EC-87F5-E2898FC629EA}" srcOrd="5" destOrd="0" presId="urn:microsoft.com/office/officeart/2005/8/layout/hierarchy2"/>
    <dgm:cxn modelId="{7000F914-366D-49E6-B5F0-B92BD5ED2710}" type="presParOf" srcId="{D2634F5F-3271-40EC-87F5-E2898FC629EA}" destId="{424EAAD3-06D4-4093-9A24-BB18747BA20D}" srcOrd="0" destOrd="0" presId="urn:microsoft.com/office/officeart/2005/8/layout/hierarchy2"/>
    <dgm:cxn modelId="{BCBD5EFE-9723-44C3-A036-1F7A53A1B96A}" type="presParOf" srcId="{D2634F5F-3271-40EC-87F5-E2898FC629EA}" destId="{DA1E32D7-AC92-422C-93EC-A7AAF0BC421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2D695202-EC75-4D59-9AD6-403905A35D80}" type="doc">
      <dgm:prSet loTypeId="urn:microsoft.com/office/officeart/2005/8/layout/hierarchy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6863A290-C6FD-4335-BC09-FEC6789660EB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Las medidas de apremio deberán aplicarse e implementarse </a:t>
          </a:r>
        </a:p>
      </dgm:t>
    </dgm:pt>
    <dgm:pt modelId="{D57923DB-0141-456D-A5FD-D6CE229BE858}" type="parTrans" cxnId="{99397222-74F8-485A-9F08-930BAE6C51D3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C0D4556C-C2E8-445D-9B8B-918CDAA07557}" type="sibTrans" cxnId="{99397222-74F8-485A-9F08-930BAE6C51D3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1396267A-281A-45AC-940D-9D41EFC85491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En un plazo máximo de </a:t>
          </a:r>
          <a:r>
            <a:rPr lang="es-MX" sz="2800" b="1" u="sng" dirty="0">
              <a:latin typeface="Arial Narrow" panose="020B0606020202030204" pitchFamily="34" charset="0"/>
            </a:rPr>
            <a:t>15 días, </a:t>
          </a:r>
          <a:r>
            <a:rPr lang="es-MX" sz="2800" dirty="0">
              <a:latin typeface="Arial Narrow" panose="020B0606020202030204" pitchFamily="34" charset="0"/>
            </a:rPr>
            <a:t>contados a partir de que sea notificada la medida de apremio al infractor</a:t>
          </a:r>
        </a:p>
      </dgm:t>
    </dgm:pt>
    <dgm:pt modelId="{336BDB55-A06B-44B7-9BA9-C43260DD51C1}" type="parTrans" cxnId="{4006E973-460C-48AB-B37B-36454327D147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A56B6796-79C0-42B5-ABE2-1CE179F1F129}" type="sibTrans" cxnId="{4006E973-460C-48AB-B37B-36454327D147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FF24F173-C409-4375-8E86-9549270477AA}" type="pres">
      <dgm:prSet presAssocID="{2D695202-EC75-4D59-9AD6-403905A35D8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9C6B4FE-76A2-4F43-A79E-5E1567BB8F06}" type="pres">
      <dgm:prSet presAssocID="{6863A290-C6FD-4335-BC09-FEC6789660EB}" presName="root" presStyleCnt="0"/>
      <dgm:spPr/>
    </dgm:pt>
    <dgm:pt modelId="{E8515663-7562-4DE3-B504-F34D890962A5}" type="pres">
      <dgm:prSet presAssocID="{6863A290-C6FD-4335-BC09-FEC6789660EB}" presName="rootComposite" presStyleCnt="0"/>
      <dgm:spPr/>
    </dgm:pt>
    <dgm:pt modelId="{4CAA11B0-4538-4BA6-9708-01BF03281DF6}" type="pres">
      <dgm:prSet presAssocID="{6863A290-C6FD-4335-BC09-FEC6789660EB}" presName="rootText" presStyleLbl="node1" presStyleIdx="0" presStyleCnt="1"/>
      <dgm:spPr/>
    </dgm:pt>
    <dgm:pt modelId="{46975B2E-A764-4B73-8B71-9BF808D3604C}" type="pres">
      <dgm:prSet presAssocID="{6863A290-C6FD-4335-BC09-FEC6789660EB}" presName="rootConnector" presStyleLbl="node1" presStyleIdx="0" presStyleCnt="1"/>
      <dgm:spPr/>
    </dgm:pt>
    <dgm:pt modelId="{44D80AF6-E45D-4C43-B52B-255B4379FCFD}" type="pres">
      <dgm:prSet presAssocID="{6863A290-C6FD-4335-BC09-FEC6789660EB}" presName="childShape" presStyleCnt="0"/>
      <dgm:spPr/>
    </dgm:pt>
    <dgm:pt modelId="{839F2BEA-5E40-460B-8B70-AA0D789B978D}" type="pres">
      <dgm:prSet presAssocID="{336BDB55-A06B-44B7-9BA9-C43260DD51C1}" presName="Name13" presStyleLbl="parChTrans1D2" presStyleIdx="0" presStyleCnt="1"/>
      <dgm:spPr/>
    </dgm:pt>
    <dgm:pt modelId="{99A63714-22B1-4EDD-9364-ECA58CEED546}" type="pres">
      <dgm:prSet presAssocID="{1396267A-281A-45AC-940D-9D41EFC85491}" presName="childText" presStyleLbl="bgAcc1" presStyleIdx="0" presStyleCnt="1">
        <dgm:presLayoutVars>
          <dgm:bulletEnabled val="1"/>
        </dgm:presLayoutVars>
      </dgm:prSet>
      <dgm:spPr/>
    </dgm:pt>
  </dgm:ptLst>
  <dgm:cxnLst>
    <dgm:cxn modelId="{7F861519-8B77-47C1-AC86-14A6B6170E89}" type="presOf" srcId="{2D695202-EC75-4D59-9AD6-403905A35D80}" destId="{FF24F173-C409-4375-8E86-9549270477AA}" srcOrd="0" destOrd="0" presId="urn:microsoft.com/office/officeart/2005/8/layout/hierarchy3"/>
    <dgm:cxn modelId="{99397222-74F8-485A-9F08-930BAE6C51D3}" srcId="{2D695202-EC75-4D59-9AD6-403905A35D80}" destId="{6863A290-C6FD-4335-BC09-FEC6789660EB}" srcOrd="0" destOrd="0" parTransId="{D57923DB-0141-456D-A5FD-D6CE229BE858}" sibTransId="{C0D4556C-C2E8-445D-9B8B-918CDAA07557}"/>
    <dgm:cxn modelId="{D8CFE647-68B2-41F8-9EED-8A0B2CC51F8C}" type="presOf" srcId="{6863A290-C6FD-4335-BC09-FEC6789660EB}" destId="{4CAA11B0-4538-4BA6-9708-01BF03281DF6}" srcOrd="0" destOrd="0" presId="urn:microsoft.com/office/officeart/2005/8/layout/hierarchy3"/>
    <dgm:cxn modelId="{4006E973-460C-48AB-B37B-36454327D147}" srcId="{6863A290-C6FD-4335-BC09-FEC6789660EB}" destId="{1396267A-281A-45AC-940D-9D41EFC85491}" srcOrd="0" destOrd="0" parTransId="{336BDB55-A06B-44B7-9BA9-C43260DD51C1}" sibTransId="{A56B6796-79C0-42B5-ABE2-1CE179F1F129}"/>
    <dgm:cxn modelId="{80C2FC55-5987-40F6-8ED0-878AFD5376B9}" type="presOf" srcId="{1396267A-281A-45AC-940D-9D41EFC85491}" destId="{99A63714-22B1-4EDD-9364-ECA58CEED546}" srcOrd="0" destOrd="0" presId="urn:microsoft.com/office/officeart/2005/8/layout/hierarchy3"/>
    <dgm:cxn modelId="{0973B387-326E-4035-B207-A2CF589F8503}" type="presOf" srcId="{6863A290-C6FD-4335-BC09-FEC6789660EB}" destId="{46975B2E-A764-4B73-8B71-9BF808D3604C}" srcOrd="1" destOrd="0" presId="urn:microsoft.com/office/officeart/2005/8/layout/hierarchy3"/>
    <dgm:cxn modelId="{6792F3DF-7B1F-4906-B1AE-2540E191A59E}" type="presOf" srcId="{336BDB55-A06B-44B7-9BA9-C43260DD51C1}" destId="{839F2BEA-5E40-460B-8B70-AA0D789B978D}" srcOrd="0" destOrd="0" presId="urn:microsoft.com/office/officeart/2005/8/layout/hierarchy3"/>
    <dgm:cxn modelId="{3DCA443F-81D8-492F-B62E-9413F7EF5CAE}" type="presParOf" srcId="{FF24F173-C409-4375-8E86-9549270477AA}" destId="{09C6B4FE-76A2-4F43-A79E-5E1567BB8F06}" srcOrd="0" destOrd="0" presId="urn:microsoft.com/office/officeart/2005/8/layout/hierarchy3"/>
    <dgm:cxn modelId="{27D1F952-E013-4C88-9353-CFFA20F8C20E}" type="presParOf" srcId="{09C6B4FE-76A2-4F43-A79E-5E1567BB8F06}" destId="{E8515663-7562-4DE3-B504-F34D890962A5}" srcOrd="0" destOrd="0" presId="urn:microsoft.com/office/officeart/2005/8/layout/hierarchy3"/>
    <dgm:cxn modelId="{192160B0-9EDC-43FA-AA12-BEE657DFCF06}" type="presParOf" srcId="{E8515663-7562-4DE3-B504-F34D890962A5}" destId="{4CAA11B0-4538-4BA6-9708-01BF03281DF6}" srcOrd="0" destOrd="0" presId="urn:microsoft.com/office/officeart/2005/8/layout/hierarchy3"/>
    <dgm:cxn modelId="{896008C8-BBED-4A48-87BE-EFC45BD011DF}" type="presParOf" srcId="{E8515663-7562-4DE3-B504-F34D890962A5}" destId="{46975B2E-A764-4B73-8B71-9BF808D3604C}" srcOrd="1" destOrd="0" presId="urn:microsoft.com/office/officeart/2005/8/layout/hierarchy3"/>
    <dgm:cxn modelId="{77DC5CC5-B1FD-4C72-927B-2BEDFEDF7C2E}" type="presParOf" srcId="{09C6B4FE-76A2-4F43-A79E-5E1567BB8F06}" destId="{44D80AF6-E45D-4C43-B52B-255B4379FCFD}" srcOrd="1" destOrd="0" presId="urn:microsoft.com/office/officeart/2005/8/layout/hierarchy3"/>
    <dgm:cxn modelId="{35645D50-9175-4B75-AEC3-C330AAEBD1DE}" type="presParOf" srcId="{44D80AF6-E45D-4C43-B52B-255B4379FCFD}" destId="{839F2BEA-5E40-460B-8B70-AA0D789B978D}" srcOrd="0" destOrd="0" presId="urn:microsoft.com/office/officeart/2005/8/layout/hierarchy3"/>
    <dgm:cxn modelId="{E76F1F3B-8269-45A8-897C-8233B344B18A}" type="presParOf" srcId="{44D80AF6-E45D-4C43-B52B-255B4379FCFD}" destId="{99A63714-22B1-4EDD-9364-ECA58CEED54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123223-A2FD-494A-8B95-BB08E6C7D626}" type="doc">
      <dgm:prSet loTypeId="urn:microsoft.com/office/officeart/2005/8/layout/equation1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AF671BFF-3769-4867-A4EF-E1E4040F5DF6}">
      <dgm:prSet custT="1"/>
      <dgm:spPr/>
      <dgm:t>
        <a:bodyPr/>
        <a:lstStyle/>
        <a:p>
          <a:pPr rtl="0"/>
          <a:r>
            <a:rPr lang="es-MX" sz="2800" b="0" dirty="0">
              <a:latin typeface="Trebuchet MS" panose="020B0603020202020204" pitchFamily="34" charset="0"/>
            </a:rPr>
            <a:t>No tratar datos personales a través de medios fraudulentos o engañosos</a:t>
          </a:r>
        </a:p>
      </dgm:t>
    </dgm:pt>
    <dgm:pt modelId="{1AC0BD13-2F0A-4ABB-AFFA-A4FCB142765D}" type="parTrans" cxnId="{BF6645DB-1E5D-4FC4-9B51-CF7039C09504}">
      <dgm:prSet/>
      <dgm:spPr/>
      <dgm:t>
        <a:bodyPr/>
        <a:lstStyle/>
        <a:p>
          <a:endParaRPr lang="es-MX"/>
        </a:p>
      </dgm:t>
    </dgm:pt>
    <dgm:pt modelId="{796CF507-E5B9-4A52-87A8-87457049C8E2}" type="sibTrans" cxnId="{BF6645DB-1E5D-4FC4-9B51-CF7039C09504}">
      <dgm:prSet/>
      <dgm:spPr/>
      <dgm:t>
        <a:bodyPr/>
        <a:lstStyle/>
        <a:p>
          <a:endParaRPr lang="es-MX"/>
        </a:p>
      </dgm:t>
    </dgm:pt>
    <dgm:pt modelId="{0E5A60FE-D96A-4DD5-BB14-BFD818D21E79}" type="pres">
      <dgm:prSet presAssocID="{C6123223-A2FD-494A-8B95-BB08E6C7D626}" presName="linearFlow" presStyleCnt="0">
        <dgm:presLayoutVars>
          <dgm:dir/>
          <dgm:resizeHandles val="exact"/>
        </dgm:presLayoutVars>
      </dgm:prSet>
      <dgm:spPr/>
    </dgm:pt>
    <dgm:pt modelId="{9E875057-929C-4632-8995-0CAD810FA020}" type="pres">
      <dgm:prSet presAssocID="{AF671BFF-3769-4867-A4EF-E1E4040F5DF6}" presName="node" presStyleLbl="node1" presStyleIdx="0" presStyleCnt="1" custLinFactNeighborX="12790" custLinFactNeighborY="-17">
        <dgm:presLayoutVars>
          <dgm:bulletEnabled val="1"/>
        </dgm:presLayoutVars>
      </dgm:prSet>
      <dgm:spPr/>
    </dgm:pt>
  </dgm:ptLst>
  <dgm:cxnLst>
    <dgm:cxn modelId="{CCE85420-3EF9-447D-80E3-E6B4CF1889FE}" type="presOf" srcId="{AF671BFF-3769-4867-A4EF-E1E4040F5DF6}" destId="{9E875057-929C-4632-8995-0CAD810FA020}" srcOrd="0" destOrd="0" presId="urn:microsoft.com/office/officeart/2005/8/layout/equation1"/>
    <dgm:cxn modelId="{F024EA43-52F2-4818-853B-C179EF8A7AC3}" type="presOf" srcId="{C6123223-A2FD-494A-8B95-BB08E6C7D626}" destId="{0E5A60FE-D96A-4DD5-BB14-BFD818D21E79}" srcOrd="0" destOrd="0" presId="urn:microsoft.com/office/officeart/2005/8/layout/equation1"/>
    <dgm:cxn modelId="{BF6645DB-1E5D-4FC4-9B51-CF7039C09504}" srcId="{C6123223-A2FD-494A-8B95-BB08E6C7D626}" destId="{AF671BFF-3769-4867-A4EF-E1E4040F5DF6}" srcOrd="0" destOrd="0" parTransId="{1AC0BD13-2F0A-4ABB-AFFA-A4FCB142765D}" sibTransId="{796CF507-E5B9-4A52-87A8-87457049C8E2}"/>
    <dgm:cxn modelId="{E5C228F8-F2D0-4E5B-911B-ED31DE5E673D}" type="presParOf" srcId="{0E5A60FE-D96A-4DD5-BB14-BFD818D21E79}" destId="{9E875057-929C-4632-8995-0CAD810FA020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B2D5CB8F-78AC-44EB-9C8E-146C7B8089D1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BD054E5-AAD7-47A8-AC85-1BE1137C8284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El INAI o los Organismos garantes podrán requerir al infractor la información para determinar su condición económica</a:t>
          </a:r>
        </a:p>
      </dgm:t>
    </dgm:pt>
    <dgm:pt modelId="{EED1413A-564D-496D-A089-0D993AB899DB}" type="parTrans" cxnId="{D0C9B815-E8A0-4A88-ACC0-968B7C3B41F6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5E307FE8-C289-4835-AA67-099C7693ACEF}" type="sibTrans" cxnId="{D0C9B815-E8A0-4A88-ACC0-968B7C3B41F6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E5AEF16D-DAE1-41D3-8FB0-164742485680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En caso de no proporcionarla, las multas se cuantificarán con base a los elementos que se tengan a disposición como:</a:t>
          </a:r>
        </a:p>
      </dgm:t>
    </dgm:pt>
    <dgm:pt modelId="{18893E4B-FD85-4631-A0A6-0D0E7BA2228A}" type="parTrans" cxnId="{2D525DB6-891A-455B-8F6A-04EE26F86846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3E0F8CC6-A8CA-4D66-B5A0-BF6F60D244D3}" type="sibTrans" cxnId="{2D525DB6-891A-455B-8F6A-04EE26F86846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B0CFDB68-BFB9-42FA-B451-F47887727139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Registros públicos</a:t>
          </a:r>
        </a:p>
      </dgm:t>
    </dgm:pt>
    <dgm:pt modelId="{EB9B58C1-B1C0-4162-A52C-5DA5C4CB0BC4}" type="parTrans" cxnId="{BE8D6152-99AF-45BD-895B-86F5DEA18D7F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6CD3EFF3-80E9-448C-92C0-6CFFC7DA0302}" type="sibTrans" cxnId="{BE8D6152-99AF-45BD-895B-86F5DEA18D7F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CAF7F483-4151-4196-BEC6-66A1E308F1EA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Medios de información </a:t>
          </a:r>
        </a:p>
      </dgm:t>
    </dgm:pt>
    <dgm:pt modelId="{79FD8475-0729-45A0-94C0-DB16FFA0402B}" type="parTrans" cxnId="{22BBE067-AB9E-4EE7-ADF6-B083ED458C06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B33A7D55-5CB9-426C-A072-40A8BCAFED2E}" type="sibTrans" cxnId="{22BBE067-AB9E-4EE7-ADF6-B083ED458C06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E266E2C6-4C2E-4E71-9712-E88079E716AF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Páginas de Internet propias del R</a:t>
          </a:r>
        </a:p>
      </dgm:t>
    </dgm:pt>
    <dgm:pt modelId="{10A0F5CC-CFE9-445D-A5CE-6CCAE36F64EB}" type="parTrans" cxnId="{F69B9E64-5BF5-4925-8FE8-D26DE167AB7A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2F467ED6-6A34-43D2-AD5C-32046191093C}" type="sibTrans" cxnId="{F69B9E64-5BF5-4925-8FE8-D26DE167AB7A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D93883C5-AF51-4D6E-BDCD-692AB1190B9E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Cualquiera que evidencie su condición</a:t>
          </a:r>
        </a:p>
      </dgm:t>
    </dgm:pt>
    <dgm:pt modelId="{65D980F4-E978-4743-9B09-AE1599B2CDB0}" type="parTrans" cxnId="{E93F005E-FEA3-4801-A536-53EE3B2F05A9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5F675036-5FD0-471F-B369-AA870F457AE5}" type="sibTrans" cxnId="{E93F005E-FEA3-4801-A536-53EE3B2F05A9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33B0CFEB-B02E-43C4-A7FC-997218961275}" type="pres">
      <dgm:prSet presAssocID="{B2D5CB8F-78AC-44EB-9C8E-146C7B8089D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975EF1-0B01-49A7-90CE-22444F764371}" type="pres">
      <dgm:prSet presAssocID="{8BD054E5-AAD7-47A8-AC85-1BE1137C8284}" presName="root1" presStyleCnt="0"/>
      <dgm:spPr/>
    </dgm:pt>
    <dgm:pt modelId="{83E045C5-0B0F-4A31-A595-5ACA59FFE095}" type="pres">
      <dgm:prSet presAssocID="{8BD054E5-AAD7-47A8-AC85-1BE1137C8284}" presName="LevelOneTextNode" presStyleLbl="node0" presStyleIdx="0" presStyleCnt="1" custScaleX="117553" custScaleY="127610">
        <dgm:presLayoutVars>
          <dgm:chPref val="3"/>
        </dgm:presLayoutVars>
      </dgm:prSet>
      <dgm:spPr/>
    </dgm:pt>
    <dgm:pt modelId="{33084448-19A7-42E7-A30F-F2F94FB5ACDD}" type="pres">
      <dgm:prSet presAssocID="{8BD054E5-AAD7-47A8-AC85-1BE1137C8284}" presName="level2hierChild" presStyleCnt="0"/>
      <dgm:spPr/>
    </dgm:pt>
    <dgm:pt modelId="{DC09E8C5-81A4-4A8A-AB22-E011F427AF28}" type="pres">
      <dgm:prSet presAssocID="{18893E4B-FD85-4631-A0A6-0D0E7BA2228A}" presName="conn2-1" presStyleLbl="parChTrans1D2" presStyleIdx="0" presStyleCnt="1"/>
      <dgm:spPr/>
    </dgm:pt>
    <dgm:pt modelId="{E9ABE194-98C8-4AD9-9054-225011E2D4E5}" type="pres">
      <dgm:prSet presAssocID="{18893E4B-FD85-4631-A0A6-0D0E7BA2228A}" presName="connTx" presStyleLbl="parChTrans1D2" presStyleIdx="0" presStyleCnt="1"/>
      <dgm:spPr/>
    </dgm:pt>
    <dgm:pt modelId="{FE83D496-6529-4478-BEBA-8EB3BCFD9EDA}" type="pres">
      <dgm:prSet presAssocID="{E5AEF16D-DAE1-41D3-8FB0-164742485680}" presName="root2" presStyleCnt="0"/>
      <dgm:spPr/>
    </dgm:pt>
    <dgm:pt modelId="{41B34281-A70A-4940-AC22-48223DB18454}" type="pres">
      <dgm:prSet presAssocID="{E5AEF16D-DAE1-41D3-8FB0-164742485680}" presName="LevelTwoTextNode" presStyleLbl="node2" presStyleIdx="0" presStyleCnt="1" custScaleX="105975" custScaleY="180247" custLinFactNeighborX="-10226">
        <dgm:presLayoutVars>
          <dgm:chPref val="3"/>
        </dgm:presLayoutVars>
      </dgm:prSet>
      <dgm:spPr/>
    </dgm:pt>
    <dgm:pt modelId="{9A386345-8460-40C0-9B71-9DF294387620}" type="pres">
      <dgm:prSet presAssocID="{E5AEF16D-DAE1-41D3-8FB0-164742485680}" presName="level3hierChild" presStyleCnt="0"/>
      <dgm:spPr/>
    </dgm:pt>
    <dgm:pt modelId="{F12D26EF-7C2A-43ED-84E4-9261EE1F4613}" type="pres">
      <dgm:prSet presAssocID="{EB9B58C1-B1C0-4162-A52C-5DA5C4CB0BC4}" presName="conn2-1" presStyleLbl="parChTrans1D3" presStyleIdx="0" presStyleCnt="4"/>
      <dgm:spPr/>
    </dgm:pt>
    <dgm:pt modelId="{4D5463E3-5A25-4A74-84D2-213EC4880F93}" type="pres">
      <dgm:prSet presAssocID="{EB9B58C1-B1C0-4162-A52C-5DA5C4CB0BC4}" presName="connTx" presStyleLbl="parChTrans1D3" presStyleIdx="0" presStyleCnt="4"/>
      <dgm:spPr/>
    </dgm:pt>
    <dgm:pt modelId="{D7F18B82-05B5-405A-A9A6-D445866249F5}" type="pres">
      <dgm:prSet presAssocID="{B0CFDB68-BFB9-42FA-B451-F47887727139}" presName="root2" presStyleCnt="0"/>
      <dgm:spPr/>
    </dgm:pt>
    <dgm:pt modelId="{AC08DECF-F02D-4D94-B817-759BE70BDE57}" type="pres">
      <dgm:prSet presAssocID="{B0CFDB68-BFB9-42FA-B451-F47887727139}" presName="LevelTwoTextNode" presStyleLbl="node3" presStyleIdx="0" presStyleCnt="4">
        <dgm:presLayoutVars>
          <dgm:chPref val="3"/>
        </dgm:presLayoutVars>
      </dgm:prSet>
      <dgm:spPr/>
    </dgm:pt>
    <dgm:pt modelId="{FC1C5F4E-B392-42F1-A250-2612D0F0E7EC}" type="pres">
      <dgm:prSet presAssocID="{B0CFDB68-BFB9-42FA-B451-F47887727139}" presName="level3hierChild" presStyleCnt="0"/>
      <dgm:spPr/>
    </dgm:pt>
    <dgm:pt modelId="{8EE0F094-0082-4C47-9BE7-95F5C4AA98C6}" type="pres">
      <dgm:prSet presAssocID="{79FD8475-0729-45A0-94C0-DB16FFA0402B}" presName="conn2-1" presStyleLbl="parChTrans1D3" presStyleIdx="1" presStyleCnt="4"/>
      <dgm:spPr/>
    </dgm:pt>
    <dgm:pt modelId="{B3BE75F3-3563-419C-ABEA-7FC750F7D971}" type="pres">
      <dgm:prSet presAssocID="{79FD8475-0729-45A0-94C0-DB16FFA0402B}" presName="connTx" presStyleLbl="parChTrans1D3" presStyleIdx="1" presStyleCnt="4"/>
      <dgm:spPr/>
    </dgm:pt>
    <dgm:pt modelId="{002C4F9A-1E7A-4F55-90EF-5FC5DD600652}" type="pres">
      <dgm:prSet presAssocID="{CAF7F483-4151-4196-BEC6-66A1E308F1EA}" presName="root2" presStyleCnt="0"/>
      <dgm:spPr/>
    </dgm:pt>
    <dgm:pt modelId="{3C511DEB-7A9A-4FAB-9A5E-DB16A262BACE}" type="pres">
      <dgm:prSet presAssocID="{CAF7F483-4151-4196-BEC6-66A1E308F1EA}" presName="LevelTwoTextNode" presStyleLbl="node3" presStyleIdx="1" presStyleCnt="4">
        <dgm:presLayoutVars>
          <dgm:chPref val="3"/>
        </dgm:presLayoutVars>
      </dgm:prSet>
      <dgm:spPr/>
    </dgm:pt>
    <dgm:pt modelId="{3C429751-9E39-40CD-B6E2-1CC1B6EE1D95}" type="pres">
      <dgm:prSet presAssocID="{CAF7F483-4151-4196-BEC6-66A1E308F1EA}" presName="level3hierChild" presStyleCnt="0"/>
      <dgm:spPr/>
    </dgm:pt>
    <dgm:pt modelId="{33C7D4D7-AB40-4166-A501-4612249D484E}" type="pres">
      <dgm:prSet presAssocID="{10A0F5CC-CFE9-445D-A5CE-6CCAE36F64EB}" presName="conn2-1" presStyleLbl="parChTrans1D3" presStyleIdx="2" presStyleCnt="4"/>
      <dgm:spPr/>
    </dgm:pt>
    <dgm:pt modelId="{852E8FB1-26EE-4A29-BCED-9AF33B383119}" type="pres">
      <dgm:prSet presAssocID="{10A0F5CC-CFE9-445D-A5CE-6CCAE36F64EB}" presName="connTx" presStyleLbl="parChTrans1D3" presStyleIdx="2" presStyleCnt="4"/>
      <dgm:spPr/>
    </dgm:pt>
    <dgm:pt modelId="{DD4A4AC2-E2DE-4097-8337-4C94C0D026F4}" type="pres">
      <dgm:prSet presAssocID="{E266E2C6-4C2E-4E71-9712-E88079E716AF}" presName="root2" presStyleCnt="0"/>
      <dgm:spPr/>
    </dgm:pt>
    <dgm:pt modelId="{29680C6B-9F62-4C62-83F9-0D1223B51725}" type="pres">
      <dgm:prSet presAssocID="{E266E2C6-4C2E-4E71-9712-E88079E716AF}" presName="LevelTwoTextNode" presStyleLbl="node3" presStyleIdx="2" presStyleCnt="4">
        <dgm:presLayoutVars>
          <dgm:chPref val="3"/>
        </dgm:presLayoutVars>
      </dgm:prSet>
      <dgm:spPr/>
    </dgm:pt>
    <dgm:pt modelId="{F3A9844F-6511-4D5C-B9F6-C367CAEF7F28}" type="pres">
      <dgm:prSet presAssocID="{E266E2C6-4C2E-4E71-9712-E88079E716AF}" presName="level3hierChild" presStyleCnt="0"/>
      <dgm:spPr/>
    </dgm:pt>
    <dgm:pt modelId="{AA3E8B64-7F8F-4F59-A42A-B5E7CE258F43}" type="pres">
      <dgm:prSet presAssocID="{65D980F4-E978-4743-9B09-AE1599B2CDB0}" presName="conn2-1" presStyleLbl="parChTrans1D3" presStyleIdx="3" presStyleCnt="4"/>
      <dgm:spPr/>
    </dgm:pt>
    <dgm:pt modelId="{B86F8971-9B5F-4304-AF65-00F09B205672}" type="pres">
      <dgm:prSet presAssocID="{65D980F4-E978-4743-9B09-AE1599B2CDB0}" presName="connTx" presStyleLbl="parChTrans1D3" presStyleIdx="3" presStyleCnt="4"/>
      <dgm:spPr/>
    </dgm:pt>
    <dgm:pt modelId="{C315BE7F-D184-4636-8D14-BCD092FE7D95}" type="pres">
      <dgm:prSet presAssocID="{D93883C5-AF51-4D6E-BDCD-692AB1190B9E}" presName="root2" presStyleCnt="0"/>
      <dgm:spPr/>
    </dgm:pt>
    <dgm:pt modelId="{22037B2F-26FF-4D54-915A-7A27BFE69B63}" type="pres">
      <dgm:prSet presAssocID="{D93883C5-AF51-4D6E-BDCD-692AB1190B9E}" presName="LevelTwoTextNode" presStyleLbl="node3" presStyleIdx="3" presStyleCnt="4">
        <dgm:presLayoutVars>
          <dgm:chPref val="3"/>
        </dgm:presLayoutVars>
      </dgm:prSet>
      <dgm:spPr/>
    </dgm:pt>
    <dgm:pt modelId="{27C8BAF3-AF5C-411E-9E94-3B5E11116FDD}" type="pres">
      <dgm:prSet presAssocID="{D93883C5-AF51-4D6E-BDCD-692AB1190B9E}" presName="level3hierChild" presStyleCnt="0"/>
      <dgm:spPr/>
    </dgm:pt>
  </dgm:ptLst>
  <dgm:cxnLst>
    <dgm:cxn modelId="{586BFF12-39B3-48A1-A293-915C97EC91E6}" type="presOf" srcId="{18893E4B-FD85-4631-A0A6-0D0E7BA2228A}" destId="{DC09E8C5-81A4-4A8A-AB22-E011F427AF28}" srcOrd="0" destOrd="0" presId="urn:microsoft.com/office/officeart/2005/8/layout/hierarchy2"/>
    <dgm:cxn modelId="{D0C9B815-E8A0-4A88-ACC0-968B7C3B41F6}" srcId="{B2D5CB8F-78AC-44EB-9C8E-146C7B8089D1}" destId="{8BD054E5-AAD7-47A8-AC85-1BE1137C8284}" srcOrd="0" destOrd="0" parTransId="{EED1413A-564D-496D-A089-0D993AB899DB}" sibTransId="{5E307FE8-C289-4835-AA67-099C7693ACEF}"/>
    <dgm:cxn modelId="{B97A1D20-4BCF-44E9-91E5-EF37053D58C0}" type="presOf" srcId="{EB9B58C1-B1C0-4162-A52C-5DA5C4CB0BC4}" destId="{F12D26EF-7C2A-43ED-84E4-9261EE1F4613}" srcOrd="0" destOrd="0" presId="urn:microsoft.com/office/officeart/2005/8/layout/hierarchy2"/>
    <dgm:cxn modelId="{7D89D633-556D-4592-84DE-B97E35AF7BA1}" type="presOf" srcId="{CAF7F483-4151-4196-BEC6-66A1E308F1EA}" destId="{3C511DEB-7A9A-4FAB-9A5E-DB16A262BACE}" srcOrd="0" destOrd="0" presId="urn:microsoft.com/office/officeart/2005/8/layout/hierarchy2"/>
    <dgm:cxn modelId="{FF04A75B-1888-4D5F-9806-8CFFD2DF59CB}" type="presOf" srcId="{EB9B58C1-B1C0-4162-A52C-5DA5C4CB0BC4}" destId="{4D5463E3-5A25-4A74-84D2-213EC4880F93}" srcOrd="1" destOrd="0" presId="urn:microsoft.com/office/officeart/2005/8/layout/hierarchy2"/>
    <dgm:cxn modelId="{E93F005E-FEA3-4801-A536-53EE3B2F05A9}" srcId="{E5AEF16D-DAE1-41D3-8FB0-164742485680}" destId="{D93883C5-AF51-4D6E-BDCD-692AB1190B9E}" srcOrd="3" destOrd="0" parTransId="{65D980F4-E978-4743-9B09-AE1599B2CDB0}" sibTransId="{5F675036-5FD0-471F-B369-AA870F457AE5}"/>
    <dgm:cxn modelId="{F69B9E64-5BF5-4925-8FE8-D26DE167AB7A}" srcId="{E5AEF16D-DAE1-41D3-8FB0-164742485680}" destId="{E266E2C6-4C2E-4E71-9712-E88079E716AF}" srcOrd="2" destOrd="0" parTransId="{10A0F5CC-CFE9-445D-A5CE-6CCAE36F64EB}" sibTransId="{2F467ED6-6A34-43D2-AD5C-32046191093C}"/>
    <dgm:cxn modelId="{22BBE067-AB9E-4EE7-ADF6-B083ED458C06}" srcId="{E5AEF16D-DAE1-41D3-8FB0-164742485680}" destId="{CAF7F483-4151-4196-BEC6-66A1E308F1EA}" srcOrd="1" destOrd="0" parTransId="{79FD8475-0729-45A0-94C0-DB16FFA0402B}" sibTransId="{B33A7D55-5CB9-426C-A072-40A8BCAFED2E}"/>
    <dgm:cxn modelId="{9438354D-B018-48EE-BCF7-42DD2F966509}" type="presOf" srcId="{65D980F4-E978-4743-9B09-AE1599B2CDB0}" destId="{B86F8971-9B5F-4304-AF65-00F09B205672}" srcOrd="1" destOrd="0" presId="urn:microsoft.com/office/officeart/2005/8/layout/hierarchy2"/>
    <dgm:cxn modelId="{60A56A4E-38F5-46A4-9699-B540F087B64E}" type="presOf" srcId="{18893E4B-FD85-4631-A0A6-0D0E7BA2228A}" destId="{E9ABE194-98C8-4AD9-9054-225011E2D4E5}" srcOrd="1" destOrd="0" presId="urn:microsoft.com/office/officeart/2005/8/layout/hierarchy2"/>
    <dgm:cxn modelId="{BE8D6152-99AF-45BD-895B-86F5DEA18D7F}" srcId="{E5AEF16D-DAE1-41D3-8FB0-164742485680}" destId="{B0CFDB68-BFB9-42FA-B451-F47887727139}" srcOrd="0" destOrd="0" parTransId="{EB9B58C1-B1C0-4162-A52C-5DA5C4CB0BC4}" sibTransId="{6CD3EFF3-80E9-448C-92C0-6CFFC7DA0302}"/>
    <dgm:cxn modelId="{1F3A1B56-37FD-41E2-8ACE-56CD102EBF12}" type="presOf" srcId="{E266E2C6-4C2E-4E71-9712-E88079E716AF}" destId="{29680C6B-9F62-4C62-83F9-0D1223B51725}" srcOrd="0" destOrd="0" presId="urn:microsoft.com/office/officeart/2005/8/layout/hierarchy2"/>
    <dgm:cxn modelId="{9C99528E-201F-4CB4-BF90-4511A623517D}" type="presOf" srcId="{79FD8475-0729-45A0-94C0-DB16FFA0402B}" destId="{8EE0F094-0082-4C47-9BE7-95F5C4AA98C6}" srcOrd="0" destOrd="0" presId="urn:microsoft.com/office/officeart/2005/8/layout/hierarchy2"/>
    <dgm:cxn modelId="{DF281492-6ED9-42B0-8DB3-63B29DCE5C17}" type="presOf" srcId="{10A0F5CC-CFE9-445D-A5CE-6CCAE36F64EB}" destId="{852E8FB1-26EE-4A29-BCED-9AF33B383119}" srcOrd="1" destOrd="0" presId="urn:microsoft.com/office/officeart/2005/8/layout/hierarchy2"/>
    <dgm:cxn modelId="{B554B8A6-54FD-4E73-9D87-3A236BE7620E}" type="presOf" srcId="{8BD054E5-AAD7-47A8-AC85-1BE1137C8284}" destId="{83E045C5-0B0F-4A31-A595-5ACA59FFE095}" srcOrd="0" destOrd="0" presId="urn:microsoft.com/office/officeart/2005/8/layout/hierarchy2"/>
    <dgm:cxn modelId="{2D525DB6-891A-455B-8F6A-04EE26F86846}" srcId="{8BD054E5-AAD7-47A8-AC85-1BE1137C8284}" destId="{E5AEF16D-DAE1-41D3-8FB0-164742485680}" srcOrd="0" destOrd="0" parTransId="{18893E4B-FD85-4631-A0A6-0D0E7BA2228A}" sibTransId="{3E0F8CC6-A8CA-4D66-B5A0-BF6F60D244D3}"/>
    <dgm:cxn modelId="{0D8899C0-AB9F-4877-B24F-B23EA9DEB6E2}" type="presOf" srcId="{E5AEF16D-DAE1-41D3-8FB0-164742485680}" destId="{41B34281-A70A-4940-AC22-48223DB18454}" srcOrd="0" destOrd="0" presId="urn:microsoft.com/office/officeart/2005/8/layout/hierarchy2"/>
    <dgm:cxn modelId="{209584D6-460F-46D5-8DC8-C921F336374C}" type="presOf" srcId="{B0CFDB68-BFB9-42FA-B451-F47887727139}" destId="{AC08DECF-F02D-4D94-B817-759BE70BDE57}" srcOrd="0" destOrd="0" presId="urn:microsoft.com/office/officeart/2005/8/layout/hierarchy2"/>
    <dgm:cxn modelId="{96E69EED-B596-4722-8070-FE625235CDB1}" type="presOf" srcId="{D93883C5-AF51-4D6E-BDCD-692AB1190B9E}" destId="{22037B2F-26FF-4D54-915A-7A27BFE69B63}" srcOrd="0" destOrd="0" presId="urn:microsoft.com/office/officeart/2005/8/layout/hierarchy2"/>
    <dgm:cxn modelId="{868153F2-5CE3-4C80-92D7-303AA12FA644}" type="presOf" srcId="{79FD8475-0729-45A0-94C0-DB16FFA0402B}" destId="{B3BE75F3-3563-419C-ABEA-7FC750F7D971}" srcOrd="1" destOrd="0" presId="urn:microsoft.com/office/officeart/2005/8/layout/hierarchy2"/>
    <dgm:cxn modelId="{525908F4-A4F4-4186-B716-6A3D82D44EBD}" type="presOf" srcId="{B2D5CB8F-78AC-44EB-9C8E-146C7B8089D1}" destId="{33B0CFEB-B02E-43C4-A7FC-997218961275}" srcOrd="0" destOrd="0" presId="urn:microsoft.com/office/officeart/2005/8/layout/hierarchy2"/>
    <dgm:cxn modelId="{DDE200FC-42A9-4F56-A3C5-3B52F7351022}" type="presOf" srcId="{10A0F5CC-CFE9-445D-A5CE-6CCAE36F64EB}" destId="{33C7D4D7-AB40-4166-A501-4612249D484E}" srcOrd="0" destOrd="0" presId="urn:microsoft.com/office/officeart/2005/8/layout/hierarchy2"/>
    <dgm:cxn modelId="{B66508FC-C285-4B90-8AF7-5271C42F7F2C}" type="presOf" srcId="{65D980F4-E978-4743-9B09-AE1599B2CDB0}" destId="{AA3E8B64-7F8F-4F59-A42A-B5E7CE258F43}" srcOrd="0" destOrd="0" presId="urn:microsoft.com/office/officeart/2005/8/layout/hierarchy2"/>
    <dgm:cxn modelId="{78FEE0A1-D91B-49CD-BFE0-A6ED30156932}" type="presParOf" srcId="{33B0CFEB-B02E-43C4-A7FC-997218961275}" destId="{53975EF1-0B01-49A7-90CE-22444F764371}" srcOrd="0" destOrd="0" presId="urn:microsoft.com/office/officeart/2005/8/layout/hierarchy2"/>
    <dgm:cxn modelId="{6BE2C073-DE44-4FBB-B23E-891B440D8276}" type="presParOf" srcId="{53975EF1-0B01-49A7-90CE-22444F764371}" destId="{83E045C5-0B0F-4A31-A595-5ACA59FFE095}" srcOrd="0" destOrd="0" presId="urn:microsoft.com/office/officeart/2005/8/layout/hierarchy2"/>
    <dgm:cxn modelId="{C97BFC52-672B-40DD-A23B-074A9CB58A69}" type="presParOf" srcId="{53975EF1-0B01-49A7-90CE-22444F764371}" destId="{33084448-19A7-42E7-A30F-F2F94FB5ACDD}" srcOrd="1" destOrd="0" presId="urn:microsoft.com/office/officeart/2005/8/layout/hierarchy2"/>
    <dgm:cxn modelId="{3BFD2B84-074C-4D73-ADC7-875CF0FFCA02}" type="presParOf" srcId="{33084448-19A7-42E7-A30F-F2F94FB5ACDD}" destId="{DC09E8C5-81A4-4A8A-AB22-E011F427AF28}" srcOrd="0" destOrd="0" presId="urn:microsoft.com/office/officeart/2005/8/layout/hierarchy2"/>
    <dgm:cxn modelId="{085F478E-FE49-4FBD-A908-F6B0BE9C96B9}" type="presParOf" srcId="{DC09E8C5-81A4-4A8A-AB22-E011F427AF28}" destId="{E9ABE194-98C8-4AD9-9054-225011E2D4E5}" srcOrd="0" destOrd="0" presId="urn:microsoft.com/office/officeart/2005/8/layout/hierarchy2"/>
    <dgm:cxn modelId="{0CCF2DCD-64EA-4D25-A03F-2C11B8F7C04E}" type="presParOf" srcId="{33084448-19A7-42E7-A30F-F2F94FB5ACDD}" destId="{FE83D496-6529-4478-BEBA-8EB3BCFD9EDA}" srcOrd="1" destOrd="0" presId="urn:microsoft.com/office/officeart/2005/8/layout/hierarchy2"/>
    <dgm:cxn modelId="{06E94946-89BC-404F-9CC6-499902CDAF02}" type="presParOf" srcId="{FE83D496-6529-4478-BEBA-8EB3BCFD9EDA}" destId="{41B34281-A70A-4940-AC22-48223DB18454}" srcOrd="0" destOrd="0" presId="urn:microsoft.com/office/officeart/2005/8/layout/hierarchy2"/>
    <dgm:cxn modelId="{EA0BCB78-F6C1-4B14-89B5-12C8EEFE1AFC}" type="presParOf" srcId="{FE83D496-6529-4478-BEBA-8EB3BCFD9EDA}" destId="{9A386345-8460-40C0-9B71-9DF294387620}" srcOrd="1" destOrd="0" presId="urn:microsoft.com/office/officeart/2005/8/layout/hierarchy2"/>
    <dgm:cxn modelId="{47874885-6838-414E-8B39-C60EBD05E33B}" type="presParOf" srcId="{9A386345-8460-40C0-9B71-9DF294387620}" destId="{F12D26EF-7C2A-43ED-84E4-9261EE1F4613}" srcOrd="0" destOrd="0" presId="urn:microsoft.com/office/officeart/2005/8/layout/hierarchy2"/>
    <dgm:cxn modelId="{1CD70D8C-B557-4882-A4A1-8C37E90BF6B0}" type="presParOf" srcId="{F12D26EF-7C2A-43ED-84E4-9261EE1F4613}" destId="{4D5463E3-5A25-4A74-84D2-213EC4880F93}" srcOrd="0" destOrd="0" presId="urn:microsoft.com/office/officeart/2005/8/layout/hierarchy2"/>
    <dgm:cxn modelId="{A226FE29-4C3C-41EF-98BD-2CB5E143A676}" type="presParOf" srcId="{9A386345-8460-40C0-9B71-9DF294387620}" destId="{D7F18B82-05B5-405A-A9A6-D445866249F5}" srcOrd="1" destOrd="0" presId="urn:microsoft.com/office/officeart/2005/8/layout/hierarchy2"/>
    <dgm:cxn modelId="{DBDC347C-7805-44CE-90A6-8E6566E7564B}" type="presParOf" srcId="{D7F18B82-05B5-405A-A9A6-D445866249F5}" destId="{AC08DECF-F02D-4D94-B817-759BE70BDE57}" srcOrd="0" destOrd="0" presId="urn:microsoft.com/office/officeart/2005/8/layout/hierarchy2"/>
    <dgm:cxn modelId="{01CB4BA5-C303-49D4-8C0E-DD99D1983A0F}" type="presParOf" srcId="{D7F18B82-05B5-405A-A9A6-D445866249F5}" destId="{FC1C5F4E-B392-42F1-A250-2612D0F0E7EC}" srcOrd="1" destOrd="0" presId="urn:microsoft.com/office/officeart/2005/8/layout/hierarchy2"/>
    <dgm:cxn modelId="{A4196C98-5826-44EF-92D6-39E267095B7E}" type="presParOf" srcId="{9A386345-8460-40C0-9B71-9DF294387620}" destId="{8EE0F094-0082-4C47-9BE7-95F5C4AA98C6}" srcOrd="2" destOrd="0" presId="urn:microsoft.com/office/officeart/2005/8/layout/hierarchy2"/>
    <dgm:cxn modelId="{FEC8604E-0E57-4348-9BCD-1DC4BB2773F3}" type="presParOf" srcId="{8EE0F094-0082-4C47-9BE7-95F5C4AA98C6}" destId="{B3BE75F3-3563-419C-ABEA-7FC750F7D971}" srcOrd="0" destOrd="0" presId="urn:microsoft.com/office/officeart/2005/8/layout/hierarchy2"/>
    <dgm:cxn modelId="{9C7B4EF6-55BD-493D-996A-96F3351DC172}" type="presParOf" srcId="{9A386345-8460-40C0-9B71-9DF294387620}" destId="{002C4F9A-1E7A-4F55-90EF-5FC5DD600652}" srcOrd="3" destOrd="0" presId="urn:microsoft.com/office/officeart/2005/8/layout/hierarchy2"/>
    <dgm:cxn modelId="{9730E98F-CBE1-4CC2-8C9B-A82F41C8FFFA}" type="presParOf" srcId="{002C4F9A-1E7A-4F55-90EF-5FC5DD600652}" destId="{3C511DEB-7A9A-4FAB-9A5E-DB16A262BACE}" srcOrd="0" destOrd="0" presId="urn:microsoft.com/office/officeart/2005/8/layout/hierarchy2"/>
    <dgm:cxn modelId="{C512026C-96D7-4153-8436-32A8C9BFE6AF}" type="presParOf" srcId="{002C4F9A-1E7A-4F55-90EF-5FC5DD600652}" destId="{3C429751-9E39-40CD-B6E2-1CC1B6EE1D95}" srcOrd="1" destOrd="0" presId="urn:microsoft.com/office/officeart/2005/8/layout/hierarchy2"/>
    <dgm:cxn modelId="{6FCD175C-3170-401E-99D7-ACCEF61637E1}" type="presParOf" srcId="{9A386345-8460-40C0-9B71-9DF294387620}" destId="{33C7D4D7-AB40-4166-A501-4612249D484E}" srcOrd="4" destOrd="0" presId="urn:microsoft.com/office/officeart/2005/8/layout/hierarchy2"/>
    <dgm:cxn modelId="{26E9AF93-C799-47C7-B3FD-713251808B33}" type="presParOf" srcId="{33C7D4D7-AB40-4166-A501-4612249D484E}" destId="{852E8FB1-26EE-4A29-BCED-9AF33B383119}" srcOrd="0" destOrd="0" presId="urn:microsoft.com/office/officeart/2005/8/layout/hierarchy2"/>
    <dgm:cxn modelId="{A9AC5A3C-6B46-45BD-B683-769D4F541F68}" type="presParOf" srcId="{9A386345-8460-40C0-9B71-9DF294387620}" destId="{DD4A4AC2-E2DE-4097-8337-4C94C0D026F4}" srcOrd="5" destOrd="0" presId="urn:microsoft.com/office/officeart/2005/8/layout/hierarchy2"/>
    <dgm:cxn modelId="{4150EC91-FB5F-4650-A90D-D1842C178E16}" type="presParOf" srcId="{DD4A4AC2-E2DE-4097-8337-4C94C0D026F4}" destId="{29680C6B-9F62-4C62-83F9-0D1223B51725}" srcOrd="0" destOrd="0" presId="urn:microsoft.com/office/officeart/2005/8/layout/hierarchy2"/>
    <dgm:cxn modelId="{DF6F8724-2A58-4A10-8519-4677B5F28705}" type="presParOf" srcId="{DD4A4AC2-E2DE-4097-8337-4C94C0D026F4}" destId="{F3A9844F-6511-4D5C-B9F6-C367CAEF7F28}" srcOrd="1" destOrd="0" presId="urn:microsoft.com/office/officeart/2005/8/layout/hierarchy2"/>
    <dgm:cxn modelId="{57F193FF-41F1-4D25-B442-7FBBDAA88909}" type="presParOf" srcId="{9A386345-8460-40C0-9B71-9DF294387620}" destId="{AA3E8B64-7F8F-4F59-A42A-B5E7CE258F43}" srcOrd="6" destOrd="0" presId="urn:microsoft.com/office/officeart/2005/8/layout/hierarchy2"/>
    <dgm:cxn modelId="{1FD6CA98-76EB-4ECD-8B48-9A57B7C526E6}" type="presParOf" srcId="{AA3E8B64-7F8F-4F59-A42A-B5E7CE258F43}" destId="{B86F8971-9B5F-4304-AF65-00F09B205672}" srcOrd="0" destOrd="0" presId="urn:microsoft.com/office/officeart/2005/8/layout/hierarchy2"/>
    <dgm:cxn modelId="{3373884C-79B4-4843-A747-BBE329F3A3C3}" type="presParOf" srcId="{9A386345-8460-40C0-9B71-9DF294387620}" destId="{C315BE7F-D184-4636-8D14-BCD092FE7D95}" srcOrd="7" destOrd="0" presId="urn:microsoft.com/office/officeart/2005/8/layout/hierarchy2"/>
    <dgm:cxn modelId="{98BF23A6-33F1-4F27-995D-212F3964EECD}" type="presParOf" srcId="{C315BE7F-D184-4636-8D14-BCD092FE7D95}" destId="{22037B2F-26FF-4D54-915A-7A27BFE69B63}" srcOrd="0" destOrd="0" presId="urn:microsoft.com/office/officeart/2005/8/layout/hierarchy2"/>
    <dgm:cxn modelId="{0365CD90-217C-4F65-99DD-CCBBC30F3192}" type="presParOf" srcId="{C315BE7F-D184-4636-8D14-BCD092FE7D95}" destId="{27C8BAF3-AF5C-411E-9E94-3B5E11116FD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CCEB3E82-4ED3-4938-B5F1-8E693D11956F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644EC5CC-8539-4FA2-8DD0-D2D48DA16E4D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Causas de responsabilidad </a:t>
          </a:r>
          <a:r>
            <a:rPr lang="es-MX" sz="2600" b="1" u="sng" dirty="0">
              <a:latin typeface="Arial Narrow" panose="020B0606020202030204" pitchFamily="34" charset="0"/>
            </a:rPr>
            <a:t>consideradas graves</a:t>
          </a:r>
        </a:p>
      </dgm:t>
    </dgm:pt>
    <dgm:pt modelId="{C553F37B-3C4F-4034-BE5B-6974F931A61F}" type="parTrans" cxnId="{044E0B6D-3F77-4E8F-8F7D-822779E0BAF8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8938C3E8-9AA9-413F-92FC-EF46A4EDE479}" type="sibTrans" cxnId="{044E0B6D-3F77-4E8F-8F7D-822779E0BAF8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58614E2D-CF8C-4817-8EA8-D7FB055BC359}">
      <dgm:prSet custT="1"/>
      <dgm:spPr/>
      <dgm:t>
        <a:bodyPr/>
        <a:lstStyle/>
        <a:p>
          <a:pPr algn="just" rtl="0"/>
          <a:r>
            <a:rPr lang="es-MX" sz="2400" dirty="0">
              <a:latin typeface="Arial Narrow" panose="020B0606020202030204" pitchFamily="34" charset="0"/>
            </a:rPr>
            <a:t>Actuar con </a:t>
          </a:r>
          <a:r>
            <a:rPr lang="es-MX" sz="2400" b="1" dirty="0">
              <a:latin typeface="Arial Narrow" panose="020B0606020202030204" pitchFamily="34" charset="0"/>
            </a:rPr>
            <a:t>negligencia, dolo o mala </a:t>
          </a:r>
          <a:r>
            <a:rPr lang="es-MX" sz="2400" dirty="0">
              <a:latin typeface="Arial Narrow" panose="020B0606020202030204" pitchFamily="34" charset="0"/>
            </a:rPr>
            <a:t>fe durante la sustanciación de las solicitudes</a:t>
          </a:r>
        </a:p>
      </dgm:t>
    </dgm:pt>
    <dgm:pt modelId="{69E94BC5-3217-4FB6-B243-BA18402A289F}" type="parTrans" cxnId="{52789F72-6B98-4440-9E6F-468E288C18EF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65C372AC-737D-407C-8373-37D002A1CDC2}" type="sibTrans" cxnId="{52789F72-6B98-4440-9E6F-468E288C18EF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AF4E652B-726A-4E36-A883-482589FD7497}">
      <dgm:prSet custT="1"/>
      <dgm:spPr/>
      <dgm:t>
        <a:bodyPr/>
        <a:lstStyle/>
        <a:p>
          <a:pPr algn="just" rtl="0"/>
          <a:r>
            <a:rPr lang="es-MX" sz="2400" b="1" dirty="0">
              <a:latin typeface="Arial Narrow" panose="020B0606020202030204" pitchFamily="34" charset="0"/>
            </a:rPr>
            <a:t>Incumplir los plazos de atención</a:t>
          </a:r>
          <a:r>
            <a:rPr lang="es-MX" sz="2400" dirty="0">
              <a:latin typeface="Arial Narrow" panose="020B0606020202030204" pitchFamily="34" charset="0"/>
            </a:rPr>
            <a:t> previstos en la para responder las solicitudes o para hacer efectivo el derecho de que se trate</a:t>
          </a:r>
        </a:p>
      </dgm:t>
    </dgm:pt>
    <dgm:pt modelId="{F1D44AF7-0702-4C95-A4B2-CF8592659FB6}" type="parTrans" cxnId="{92F3518F-31A7-44D9-ABFC-7238D210437D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250D095E-D44C-4D65-BCB8-B406F88C668F}" type="sibTrans" cxnId="{92F3518F-31A7-44D9-ABFC-7238D210437D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869A6D58-3CCF-4840-9119-52848605BA7E}">
      <dgm:prSet custT="1"/>
      <dgm:spPr/>
      <dgm:t>
        <a:bodyPr/>
        <a:lstStyle/>
        <a:p>
          <a:pPr algn="just" rtl="0"/>
          <a:r>
            <a:rPr lang="es-MX" sz="2400" b="1" dirty="0">
              <a:latin typeface="Arial Narrow" panose="020B0606020202030204" pitchFamily="34" charset="0"/>
            </a:rPr>
            <a:t>Dar tratamiento, </a:t>
          </a:r>
          <a:r>
            <a:rPr lang="es-MX" sz="2400" dirty="0">
              <a:latin typeface="Arial Narrow" panose="020B0606020202030204" pitchFamily="34" charset="0"/>
            </a:rPr>
            <a:t>de manera intencional, a los DP en </a:t>
          </a:r>
          <a:r>
            <a:rPr lang="es-MX" sz="2400" b="1" dirty="0">
              <a:latin typeface="Arial Narrow" panose="020B0606020202030204" pitchFamily="34" charset="0"/>
            </a:rPr>
            <a:t>contravención a los principios y deberes</a:t>
          </a:r>
        </a:p>
      </dgm:t>
    </dgm:pt>
    <dgm:pt modelId="{6A32965B-E74E-48B0-822A-FD09DB7F727F}" type="parTrans" cxnId="{ABCE5BF3-6B5F-4A0C-95EC-8D5CC741DFC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61E09E0D-4333-4C79-84D2-D7AFBDD5A1F2}" type="sibTrans" cxnId="{ABCE5BF3-6B5F-4A0C-95EC-8D5CC741DFC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B614EACD-DD79-4B76-B526-63E32DAA26B4}">
      <dgm:prSet custT="1"/>
      <dgm:spPr/>
      <dgm:t>
        <a:bodyPr/>
        <a:lstStyle/>
        <a:p>
          <a:pPr algn="just" rtl="0"/>
          <a:r>
            <a:rPr lang="es-MX" sz="2400" dirty="0">
              <a:latin typeface="Arial Narrow" panose="020B0606020202030204" pitchFamily="34" charset="0"/>
            </a:rPr>
            <a:t>Llevar a cabo la </a:t>
          </a:r>
          <a:r>
            <a:rPr lang="es-MX" sz="2400" b="1" dirty="0">
              <a:latin typeface="Arial Narrow" panose="020B0606020202030204" pitchFamily="34" charset="0"/>
            </a:rPr>
            <a:t>transferencia de DP en contravención a lo previsto</a:t>
          </a:r>
        </a:p>
      </dgm:t>
    </dgm:pt>
    <dgm:pt modelId="{C725D63E-C1E5-4004-9FEF-52FF22D186BC}" type="parTrans" cxnId="{D821D467-CF2B-4DCF-9648-42B126974CCE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BC307C76-5AB8-459D-B2D8-3CD95C23698C}" type="sibTrans" cxnId="{D821D467-CF2B-4DCF-9648-42B126974CCE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B0F392C3-EC1F-40EF-A70F-E87AD7BCA9D7}">
      <dgm:prSet custT="1"/>
      <dgm:spPr/>
      <dgm:t>
        <a:bodyPr/>
        <a:lstStyle/>
        <a:p>
          <a:pPr algn="just" rtl="0"/>
          <a:r>
            <a:rPr lang="es-MX" sz="2400" b="1" dirty="0">
              <a:latin typeface="Arial Narrow" panose="020B0606020202030204" pitchFamily="34" charset="0"/>
            </a:rPr>
            <a:t>Crear bases de DP en contravención a lo dispuesto por el artículo 5 de la Ley</a:t>
          </a:r>
        </a:p>
      </dgm:t>
    </dgm:pt>
    <dgm:pt modelId="{1490E6D3-6795-4C05-825B-29EE60F79166}" type="parTrans" cxnId="{4472CB31-D6DF-4671-93A6-54591DDEFCB7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F1A32641-E267-489F-B710-B6B1EDCB3C20}" type="sibTrans" cxnId="{4472CB31-D6DF-4671-93A6-54591DDEFCB7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32113747-0BB9-4BF1-A010-48ABC1C485C5}">
      <dgm:prSet custT="1"/>
      <dgm:spPr/>
      <dgm:t>
        <a:bodyPr/>
        <a:lstStyle/>
        <a:p>
          <a:pPr algn="just" rtl="0"/>
          <a:r>
            <a:rPr lang="es-MX" sz="2400" b="1" dirty="0">
              <a:latin typeface="Arial Narrow" panose="020B0606020202030204" pitchFamily="34" charset="0"/>
            </a:rPr>
            <a:t>Omitir la entrega del informe anual y demás informes </a:t>
          </a:r>
          <a:r>
            <a:rPr lang="es-MX" sz="2400" dirty="0">
              <a:latin typeface="Arial Narrow" panose="020B0606020202030204" pitchFamily="34" charset="0"/>
            </a:rPr>
            <a:t>a que se refiere la LGTAIP o entregar el mismo de manera extemporánea</a:t>
          </a:r>
        </a:p>
      </dgm:t>
    </dgm:pt>
    <dgm:pt modelId="{55BCBE0D-E4D3-4FC6-9751-449FBDA63611}" type="parTrans" cxnId="{83B1CA33-12F3-4481-B6CF-CFAF72DC7615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A753CA49-84EA-46F2-90B0-A4A939141988}" type="sibTrans" cxnId="{83B1CA33-12F3-4481-B6CF-CFAF72DC7615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1A32FA8D-701B-438B-8954-B6E031546636}">
      <dgm:prSet custT="1"/>
      <dgm:spPr/>
      <dgm:t>
        <a:bodyPr/>
        <a:lstStyle/>
        <a:p>
          <a:pPr algn="just" rtl="0"/>
          <a:r>
            <a:rPr lang="es-MX" sz="2400" b="1" dirty="0">
              <a:latin typeface="Arial Narrow" panose="020B0606020202030204" pitchFamily="34" charset="0"/>
            </a:rPr>
            <a:t>Reincidencia</a:t>
          </a:r>
          <a:r>
            <a:rPr lang="es-MX" sz="2400" dirty="0">
              <a:latin typeface="Arial Narrow" panose="020B0606020202030204" pitchFamily="34" charset="0"/>
            </a:rPr>
            <a:t> en las conductas previstas </a:t>
          </a:r>
        </a:p>
      </dgm:t>
    </dgm:pt>
    <dgm:pt modelId="{D35B19CB-DD2C-4A7C-903E-0BC1426967DB}" type="parTrans" cxnId="{936D4183-3B5A-4090-85A4-5603FE320E10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8D2B7649-A524-4CA5-997A-07DF8CA6FCB7}" type="sibTrans" cxnId="{936D4183-3B5A-4090-85A4-5603FE320E10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687DB2CA-A000-4EA1-96E1-3FE93F600852}" type="pres">
      <dgm:prSet presAssocID="{CCEB3E82-4ED3-4938-B5F1-8E693D11956F}" presName="Name0" presStyleCnt="0">
        <dgm:presLayoutVars>
          <dgm:dir/>
          <dgm:animLvl val="lvl"/>
          <dgm:resizeHandles val="exact"/>
        </dgm:presLayoutVars>
      </dgm:prSet>
      <dgm:spPr/>
    </dgm:pt>
    <dgm:pt modelId="{FCE25B36-4E45-4925-A1CA-ECED0DEE6A1C}" type="pres">
      <dgm:prSet presAssocID="{644EC5CC-8539-4FA2-8DD0-D2D48DA16E4D}" presName="linNode" presStyleCnt="0"/>
      <dgm:spPr/>
    </dgm:pt>
    <dgm:pt modelId="{EF0CBE71-67D5-4780-A7C7-02E210CA769A}" type="pres">
      <dgm:prSet presAssocID="{644EC5CC-8539-4FA2-8DD0-D2D48DA16E4D}" presName="parentText" presStyleLbl="node1" presStyleIdx="0" presStyleCnt="1" custScaleY="45195">
        <dgm:presLayoutVars>
          <dgm:chMax val="1"/>
          <dgm:bulletEnabled val="1"/>
        </dgm:presLayoutVars>
      </dgm:prSet>
      <dgm:spPr/>
    </dgm:pt>
    <dgm:pt modelId="{2DFC15D8-E2A3-429E-84C3-C460F99E7982}" type="pres">
      <dgm:prSet presAssocID="{644EC5CC-8539-4FA2-8DD0-D2D48DA16E4D}" presName="descendantText" presStyleLbl="alignAccFollowNode1" presStyleIdx="0" presStyleCnt="1" custScaleY="111197">
        <dgm:presLayoutVars>
          <dgm:bulletEnabled val="1"/>
        </dgm:presLayoutVars>
      </dgm:prSet>
      <dgm:spPr/>
    </dgm:pt>
  </dgm:ptLst>
  <dgm:cxnLst>
    <dgm:cxn modelId="{4472CB31-D6DF-4671-93A6-54591DDEFCB7}" srcId="{644EC5CC-8539-4FA2-8DD0-D2D48DA16E4D}" destId="{B0F392C3-EC1F-40EF-A70F-E87AD7BCA9D7}" srcOrd="4" destOrd="0" parTransId="{1490E6D3-6795-4C05-825B-29EE60F79166}" sibTransId="{F1A32641-E267-489F-B710-B6B1EDCB3C20}"/>
    <dgm:cxn modelId="{83B1CA33-12F3-4481-B6CF-CFAF72DC7615}" srcId="{644EC5CC-8539-4FA2-8DD0-D2D48DA16E4D}" destId="{32113747-0BB9-4BF1-A010-48ABC1C485C5}" srcOrd="5" destOrd="0" parTransId="{55BCBE0D-E4D3-4FC6-9751-449FBDA63611}" sibTransId="{A753CA49-84EA-46F2-90B0-A4A939141988}"/>
    <dgm:cxn modelId="{F9E48A39-C486-4D82-9DA0-599F5029E6E0}" type="presOf" srcId="{AF4E652B-726A-4E36-A883-482589FD7497}" destId="{2DFC15D8-E2A3-429E-84C3-C460F99E7982}" srcOrd="0" destOrd="1" presId="urn:microsoft.com/office/officeart/2005/8/layout/vList5"/>
    <dgm:cxn modelId="{D821D467-CF2B-4DCF-9648-42B126974CCE}" srcId="{644EC5CC-8539-4FA2-8DD0-D2D48DA16E4D}" destId="{B614EACD-DD79-4B76-B526-63E32DAA26B4}" srcOrd="3" destOrd="0" parTransId="{C725D63E-C1E5-4004-9FEF-52FF22D186BC}" sibTransId="{BC307C76-5AB8-459D-B2D8-3CD95C23698C}"/>
    <dgm:cxn modelId="{FCDDCC6B-6599-4ACA-9517-AA3F478C3055}" type="presOf" srcId="{CCEB3E82-4ED3-4938-B5F1-8E693D11956F}" destId="{687DB2CA-A000-4EA1-96E1-3FE93F600852}" srcOrd="0" destOrd="0" presId="urn:microsoft.com/office/officeart/2005/8/layout/vList5"/>
    <dgm:cxn modelId="{044E0B6D-3F77-4E8F-8F7D-822779E0BAF8}" srcId="{CCEB3E82-4ED3-4938-B5F1-8E693D11956F}" destId="{644EC5CC-8539-4FA2-8DD0-D2D48DA16E4D}" srcOrd="0" destOrd="0" parTransId="{C553F37B-3C4F-4034-BE5B-6974F931A61F}" sibTransId="{8938C3E8-9AA9-413F-92FC-EF46A4EDE479}"/>
    <dgm:cxn modelId="{52789F72-6B98-4440-9E6F-468E288C18EF}" srcId="{644EC5CC-8539-4FA2-8DD0-D2D48DA16E4D}" destId="{58614E2D-CF8C-4817-8EA8-D7FB055BC359}" srcOrd="0" destOrd="0" parTransId="{69E94BC5-3217-4FB6-B243-BA18402A289F}" sibTransId="{65C372AC-737D-407C-8373-37D002A1CDC2}"/>
    <dgm:cxn modelId="{A1F7D559-AF6E-4B7A-8135-61B0B49CC28F}" type="presOf" srcId="{B0F392C3-EC1F-40EF-A70F-E87AD7BCA9D7}" destId="{2DFC15D8-E2A3-429E-84C3-C460F99E7982}" srcOrd="0" destOrd="4" presId="urn:microsoft.com/office/officeart/2005/8/layout/vList5"/>
    <dgm:cxn modelId="{06E7865A-9B94-4FD5-B17F-2325ED4E348C}" type="presOf" srcId="{869A6D58-3CCF-4840-9119-52848605BA7E}" destId="{2DFC15D8-E2A3-429E-84C3-C460F99E7982}" srcOrd="0" destOrd="2" presId="urn:microsoft.com/office/officeart/2005/8/layout/vList5"/>
    <dgm:cxn modelId="{936D4183-3B5A-4090-85A4-5603FE320E10}" srcId="{644EC5CC-8539-4FA2-8DD0-D2D48DA16E4D}" destId="{1A32FA8D-701B-438B-8954-B6E031546636}" srcOrd="6" destOrd="0" parTransId="{D35B19CB-DD2C-4A7C-903E-0BC1426967DB}" sibTransId="{8D2B7649-A524-4CA5-997A-07DF8CA6FCB7}"/>
    <dgm:cxn modelId="{3286B385-C71C-443F-96CD-562B3B24FCEA}" type="presOf" srcId="{644EC5CC-8539-4FA2-8DD0-D2D48DA16E4D}" destId="{EF0CBE71-67D5-4780-A7C7-02E210CA769A}" srcOrd="0" destOrd="0" presId="urn:microsoft.com/office/officeart/2005/8/layout/vList5"/>
    <dgm:cxn modelId="{3E15518C-456A-4BA7-8C6B-92D125C66B66}" type="presOf" srcId="{1A32FA8D-701B-438B-8954-B6E031546636}" destId="{2DFC15D8-E2A3-429E-84C3-C460F99E7982}" srcOrd="0" destOrd="6" presId="urn:microsoft.com/office/officeart/2005/8/layout/vList5"/>
    <dgm:cxn modelId="{92F3518F-31A7-44D9-ABFC-7238D210437D}" srcId="{644EC5CC-8539-4FA2-8DD0-D2D48DA16E4D}" destId="{AF4E652B-726A-4E36-A883-482589FD7497}" srcOrd="1" destOrd="0" parTransId="{F1D44AF7-0702-4C95-A4B2-CF8592659FB6}" sibTransId="{250D095E-D44C-4D65-BCB8-B406F88C668F}"/>
    <dgm:cxn modelId="{D2D574CF-C185-44C6-8A18-9C3303702E1E}" type="presOf" srcId="{B614EACD-DD79-4B76-B526-63E32DAA26B4}" destId="{2DFC15D8-E2A3-429E-84C3-C460F99E7982}" srcOrd="0" destOrd="3" presId="urn:microsoft.com/office/officeart/2005/8/layout/vList5"/>
    <dgm:cxn modelId="{57DFCFE3-1DC4-437F-A399-CBD2A6AB3C12}" type="presOf" srcId="{32113747-0BB9-4BF1-A010-48ABC1C485C5}" destId="{2DFC15D8-E2A3-429E-84C3-C460F99E7982}" srcOrd="0" destOrd="5" presId="urn:microsoft.com/office/officeart/2005/8/layout/vList5"/>
    <dgm:cxn modelId="{B34424E5-E5BD-406F-A903-7E2BDB51607A}" type="presOf" srcId="{58614E2D-CF8C-4817-8EA8-D7FB055BC359}" destId="{2DFC15D8-E2A3-429E-84C3-C460F99E7982}" srcOrd="0" destOrd="0" presId="urn:microsoft.com/office/officeart/2005/8/layout/vList5"/>
    <dgm:cxn modelId="{ABCE5BF3-6B5F-4A0C-95EC-8D5CC741DFCA}" srcId="{644EC5CC-8539-4FA2-8DD0-D2D48DA16E4D}" destId="{869A6D58-3CCF-4840-9119-52848605BA7E}" srcOrd="2" destOrd="0" parTransId="{6A32965B-E74E-48B0-822A-FD09DB7F727F}" sibTransId="{61E09E0D-4333-4C79-84D2-D7AFBDD5A1F2}"/>
    <dgm:cxn modelId="{2EAC5D6A-4993-436A-9AA8-61E4EB36EBDD}" type="presParOf" srcId="{687DB2CA-A000-4EA1-96E1-3FE93F600852}" destId="{FCE25B36-4E45-4925-A1CA-ECED0DEE6A1C}" srcOrd="0" destOrd="0" presId="urn:microsoft.com/office/officeart/2005/8/layout/vList5"/>
    <dgm:cxn modelId="{26ED388F-ACE2-474B-ADFF-92E7CB52D6C1}" type="presParOf" srcId="{FCE25B36-4E45-4925-A1CA-ECED0DEE6A1C}" destId="{EF0CBE71-67D5-4780-A7C7-02E210CA769A}" srcOrd="0" destOrd="0" presId="urn:microsoft.com/office/officeart/2005/8/layout/vList5"/>
    <dgm:cxn modelId="{E77F4095-DCC1-4936-B9F6-2AE087BB0BB0}" type="presParOf" srcId="{FCE25B36-4E45-4925-A1CA-ECED0DEE6A1C}" destId="{2DFC15D8-E2A3-429E-84C3-C460F99E798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65708E77-CDF4-40AC-A8D0-FC85D26FB056}" type="doc">
      <dgm:prSet loTypeId="urn:microsoft.com/office/officeart/2005/8/layout/vList6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E8ACE73-3FBC-4F07-ABA1-B57BE5F5195A}">
      <dgm:prSet phldrT="[Texto]" custT="1"/>
      <dgm:spPr/>
      <dgm:t>
        <a:bodyPr/>
        <a:lstStyle/>
        <a:p>
          <a:pPr algn="ctr"/>
          <a:r>
            <a:rPr lang="es-ES" sz="2000" dirty="0">
              <a:latin typeface="Trebuchet MS" panose="020B0603020202020204" pitchFamily="34" charset="0"/>
            </a:rPr>
            <a:t>Las responsabilidades  resultado de procedimientos administrativos son independientes </a:t>
          </a:r>
        </a:p>
      </dgm:t>
    </dgm:pt>
    <dgm:pt modelId="{A5D793FF-0E84-4144-80ED-0E485BEDFCB5}" type="parTrans" cxnId="{9B1F31D7-5DA6-4E46-A9B2-6211FB27311F}">
      <dgm:prSet/>
      <dgm:spPr/>
      <dgm:t>
        <a:bodyPr/>
        <a:lstStyle/>
        <a:p>
          <a:endParaRPr lang="es-ES"/>
        </a:p>
      </dgm:t>
    </dgm:pt>
    <dgm:pt modelId="{B7FEE41E-EA7F-4EB1-A56D-AEBBF50B5AEB}" type="sibTrans" cxnId="{9B1F31D7-5DA6-4E46-A9B2-6211FB27311F}">
      <dgm:prSet/>
      <dgm:spPr/>
      <dgm:t>
        <a:bodyPr/>
        <a:lstStyle/>
        <a:p>
          <a:endParaRPr lang="es-ES"/>
        </a:p>
      </dgm:t>
    </dgm:pt>
    <dgm:pt modelId="{DE9CEAD7-B4BF-4D5F-9254-D0906C6B985C}">
      <dgm:prSet phldrT="[Texto]" custT="1"/>
      <dgm:spPr/>
      <dgm:t>
        <a:bodyPr anchor="ctr" anchorCtr="0"/>
        <a:lstStyle/>
        <a:p>
          <a:pPr algn="just"/>
          <a:r>
            <a:rPr lang="es-ES" sz="2400" b="0" dirty="0">
              <a:latin typeface="Trebuchet MS" panose="020B0603020202020204" pitchFamily="34" charset="0"/>
            </a:rPr>
            <a:t>INE</a:t>
          </a:r>
        </a:p>
      </dgm:t>
    </dgm:pt>
    <dgm:pt modelId="{5DC5B7A8-29A5-4FB2-81F1-F8FF87CB87AD}" type="parTrans" cxnId="{0406A8F4-9734-4774-8922-9F0382444903}">
      <dgm:prSet/>
      <dgm:spPr/>
      <dgm:t>
        <a:bodyPr/>
        <a:lstStyle/>
        <a:p>
          <a:endParaRPr lang="es-ES"/>
        </a:p>
      </dgm:t>
    </dgm:pt>
    <dgm:pt modelId="{6C3BA9A9-804B-40FB-B2B2-7B0627FB4D1A}" type="sibTrans" cxnId="{0406A8F4-9734-4774-8922-9F0382444903}">
      <dgm:prSet/>
      <dgm:spPr/>
      <dgm:t>
        <a:bodyPr/>
        <a:lstStyle/>
        <a:p>
          <a:endParaRPr lang="es-ES"/>
        </a:p>
      </dgm:t>
    </dgm:pt>
    <dgm:pt modelId="{D4C3441D-5D58-4022-894B-6FF3A29848CD}">
      <dgm:prSet phldrT="[Texto]" custT="1"/>
      <dgm:spPr/>
      <dgm:t>
        <a:bodyPr anchor="ctr" anchorCtr="0"/>
        <a:lstStyle/>
        <a:p>
          <a:pPr algn="just"/>
          <a:r>
            <a:rPr lang="es-MX" sz="2400" dirty="0">
              <a:latin typeface="Trebuchet MS" panose="020B0603020202020204" pitchFamily="34" charset="0"/>
            </a:rPr>
            <a:t>Orden civil</a:t>
          </a:r>
          <a:endParaRPr lang="es-ES" sz="2400" dirty="0">
            <a:latin typeface="Trebuchet MS" panose="020B0603020202020204" pitchFamily="34" charset="0"/>
          </a:endParaRPr>
        </a:p>
      </dgm:t>
    </dgm:pt>
    <dgm:pt modelId="{F07F7BFA-549D-4ACC-A549-6B843A04F8BF}" type="parTrans" cxnId="{CA8C8128-69C3-41B3-A524-14E358FF94EF}">
      <dgm:prSet/>
      <dgm:spPr/>
      <dgm:t>
        <a:bodyPr/>
        <a:lstStyle/>
        <a:p>
          <a:endParaRPr lang="es-ES"/>
        </a:p>
      </dgm:t>
    </dgm:pt>
    <dgm:pt modelId="{031DD776-8E2F-4453-B194-D7D0107D5858}" type="sibTrans" cxnId="{CA8C8128-69C3-41B3-A524-14E358FF94EF}">
      <dgm:prSet/>
      <dgm:spPr/>
      <dgm:t>
        <a:bodyPr/>
        <a:lstStyle/>
        <a:p>
          <a:endParaRPr lang="es-ES"/>
        </a:p>
      </dgm:t>
    </dgm:pt>
    <dgm:pt modelId="{491E5D9C-ACF5-432C-8D50-160C84E435D9}">
      <dgm:prSet phldrT="[Texto]" custT="1"/>
      <dgm:spPr/>
      <dgm:t>
        <a:bodyPr/>
        <a:lstStyle/>
        <a:p>
          <a:pPr algn="ctr"/>
          <a:r>
            <a:rPr lang="es-ES" sz="2000" dirty="0">
              <a:latin typeface="Trebuchet MS" panose="020B0603020202020204" pitchFamily="34" charset="0"/>
            </a:rPr>
            <a:t>Partidos políticos </a:t>
          </a:r>
        </a:p>
        <a:p>
          <a:pPr algn="ctr"/>
          <a:r>
            <a:rPr lang="es-MX" sz="2000" dirty="0">
              <a:latin typeface="Trebuchet MS" panose="020B0603020202020204" pitchFamily="34" charset="0"/>
            </a:rPr>
            <a:t>INAI  u organismo garante dará vista</a:t>
          </a:r>
          <a:endParaRPr lang="es-ES" sz="2000" dirty="0">
            <a:latin typeface="Trebuchet MS" panose="020B0603020202020204" pitchFamily="34" charset="0"/>
          </a:endParaRPr>
        </a:p>
      </dgm:t>
    </dgm:pt>
    <dgm:pt modelId="{B7D4741E-15D2-49A9-845E-EA650D99A20D}" type="parTrans" cxnId="{A2DCC4B2-1667-489D-B4AF-2D2A1720E5BF}">
      <dgm:prSet/>
      <dgm:spPr/>
      <dgm:t>
        <a:bodyPr/>
        <a:lstStyle/>
        <a:p>
          <a:endParaRPr lang="es-ES"/>
        </a:p>
      </dgm:t>
    </dgm:pt>
    <dgm:pt modelId="{2EC8D5E0-F981-4EAB-AD99-D4801F3062EA}" type="sibTrans" cxnId="{A2DCC4B2-1667-489D-B4AF-2D2A1720E5BF}">
      <dgm:prSet/>
      <dgm:spPr/>
      <dgm:t>
        <a:bodyPr/>
        <a:lstStyle/>
        <a:p>
          <a:endParaRPr lang="es-ES"/>
        </a:p>
      </dgm:t>
    </dgm:pt>
    <dgm:pt modelId="{2AD97988-8FED-4146-ACDC-B5CBD9A5A915}">
      <dgm:prSet phldrT="[Texto]" custT="1"/>
      <dgm:spPr/>
      <dgm:t>
        <a:bodyPr/>
        <a:lstStyle/>
        <a:p>
          <a:r>
            <a:rPr lang="es-ES" sz="2000" dirty="0">
              <a:latin typeface="Trebuchet MS" panose="020B0603020202020204" pitchFamily="34" charset="0"/>
            </a:rPr>
            <a:t>Fideicomisos o fondos públicos</a:t>
          </a:r>
        </a:p>
        <a:p>
          <a:r>
            <a:rPr lang="es-MX" sz="2000" dirty="0">
              <a:latin typeface="Trebuchet MS" panose="020B0603020202020204" pitchFamily="34" charset="0"/>
            </a:rPr>
            <a:t>INAI u organismo garante dará vista </a:t>
          </a:r>
          <a:endParaRPr lang="es-ES" sz="2000" dirty="0">
            <a:latin typeface="Trebuchet MS" panose="020B0603020202020204" pitchFamily="34" charset="0"/>
          </a:endParaRPr>
        </a:p>
      </dgm:t>
    </dgm:pt>
    <dgm:pt modelId="{C8AC3F5A-0419-4D99-8B09-E96CFC484A31}" type="parTrans" cxnId="{E0D6D3F6-4D90-456F-8BEC-A36D2AB8F2B7}">
      <dgm:prSet/>
      <dgm:spPr/>
      <dgm:t>
        <a:bodyPr/>
        <a:lstStyle/>
        <a:p>
          <a:endParaRPr lang="es-ES"/>
        </a:p>
      </dgm:t>
    </dgm:pt>
    <dgm:pt modelId="{20456801-AEB2-4A37-990A-1479D612BDCE}" type="sibTrans" cxnId="{E0D6D3F6-4D90-456F-8BEC-A36D2AB8F2B7}">
      <dgm:prSet/>
      <dgm:spPr/>
      <dgm:t>
        <a:bodyPr/>
        <a:lstStyle/>
        <a:p>
          <a:endParaRPr lang="es-ES"/>
        </a:p>
      </dgm:t>
    </dgm:pt>
    <dgm:pt modelId="{20B5D76D-E4FE-4156-8F79-B9D19FB007E8}">
      <dgm:prSet phldrT="[Texto]" custT="1"/>
      <dgm:spPr/>
      <dgm:t>
        <a:bodyPr anchor="ctr" anchorCtr="0"/>
        <a:lstStyle/>
        <a:p>
          <a:pPr algn="just"/>
          <a:r>
            <a:rPr lang="es-ES" sz="2400" b="0" dirty="0">
              <a:latin typeface="Trebuchet MS" panose="020B0603020202020204" pitchFamily="34" charset="0"/>
            </a:rPr>
            <a:t>OIC del Responsable relacionado</a:t>
          </a:r>
        </a:p>
      </dgm:t>
    </dgm:pt>
    <dgm:pt modelId="{5D0CBE18-D3DA-4663-8FD0-16EE72D09E71}" type="parTrans" cxnId="{93A953FE-9847-43AD-B87F-C3D3C58952FC}">
      <dgm:prSet/>
      <dgm:spPr/>
      <dgm:t>
        <a:bodyPr/>
        <a:lstStyle/>
        <a:p>
          <a:endParaRPr lang="es-ES"/>
        </a:p>
      </dgm:t>
    </dgm:pt>
    <dgm:pt modelId="{65462FFE-F767-4295-9773-7C5CA1A4C44C}" type="sibTrans" cxnId="{93A953FE-9847-43AD-B87F-C3D3C58952FC}">
      <dgm:prSet/>
      <dgm:spPr/>
      <dgm:t>
        <a:bodyPr/>
        <a:lstStyle/>
        <a:p>
          <a:endParaRPr lang="es-ES"/>
        </a:p>
      </dgm:t>
    </dgm:pt>
    <dgm:pt modelId="{23D7AD5D-F8E4-417D-868A-4E06EC67503F}">
      <dgm:prSet phldrT="[Texto]" custT="1"/>
      <dgm:spPr/>
      <dgm:t>
        <a:bodyPr anchor="ctr" anchorCtr="0"/>
        <a:lstStyle/>
        <a:p>
          <a:pPr algn="just"/>
          <a:r>
            <a:rPr lang="es-MX" sz="2400" dirty="0">
              <a:latin typeface="Trebuchet MS" panose="020B0603020202020204" pitchFamily="34" charset="0"/>
            </a:rPr>
            <a:t>Orden penal</a:t>
          </a:r>
          <a:endParaRPr lang="es-ES" sz="2400" dirty="0">
            <a:latin typeface="Trebuchet MS" panose="020B0603020202020204" pitchFamily="34" charset="0"/>
          </a:endParaRPr>
        </a:p>
      </dgm:t>
    </dgm:pt>
    <dgm:pt modelId="{CF77A068-D1E8-49E5-A180-8D62D6058700}" type="parTrans" cxnId="{FD0E4856-8742-4F6B-9639-F2CE14CC5BC1}">
      <dgm:prSet/>
      <dgm:spPr/>
      <dgm:t>
        <a:bodyPr/>
        <a:lstStyle/>
        <a:p>
          <a:endParaRPr lang="es-ES"/>
        </a:p>
      </dgm:t>
    </dgm:pt>
    <dgm:pt modelId="{B98EB084-A6C0-4D34-957A-FA6C5D40653A}" type="sibTrans" cxnId="{FD0E4856-8742-4F6B-9639-F2CE14CC5BC1}">
      <dgm:prSet/>
      <dgm:spPr/>
      <dgm:t>
        <a:bodyPr/>
        <a:lstStyle/>
        <a:p>
          <a:endParaRPr lang="es-ES"/>
        </a:p>
      </dgm:t>
    </dgm:pt>
    <dgm:pt modelId="{8C288EAE-AEDD-4230-9B77-3A74886638A9}">
      <dgm:prSet phldrT="[Texto]" custT="1"/>
      <dgm:spPr/>
      <dgm:t>
        <a:bodyPr anchor="ctr" anchorCtr="0"/>
        <a:lstStyle/>
        <a:p>
          <a:pPr algn="just"/>
          <a:r>
            <a:rPr lang="es-MX" sz="2400" dirty="0">
              <a:latin typeface="Trebuchet MS" panose="020B0603020202020204" pitchFamily="34" charset="0"/>
            </a:rPr>
            <a:t>O cualquier otro tipo</a:t>
          </a:r>
          <a:endParaRPr lang="es-ES" sz="2800" dirty="0">
            <a:latin typeface="Trebuchet MS" panose="020B0603020202020204" pitchFamily="34" charset="0"/>
          </a:endParaRPr>
        </a:p>
      </dgm:t>
    </dgm:pt>
    <dgm:pt modelId="{BC8E7ECB-3FF8-4EE8-B5B3-9A53DB37FF39}" type="parTrans" cxnId="{970C0AAD-0AF0-425B-A25D-F3FAAFFA5202}">
      <dgm:prSet/>
      <dgm:spPr/>
      <dgm:t>
        <a:bodyPr/>
        <a:lstStyle/>
        <a:p>
          <a:endParaRPr lang="es-ES"/>
        </a:p>
      </dgm:t>
    </dgm:pt>
    <dgm:pt modelId="{B617CB9A-F7B4-4C63-AEDB-D2786A349E78}" type="sibTrans" cxnId="{970C0AAD-0AF0-425B-A25D-F3FAAFFA5202}">
      <dgm:prSet/>
      <dgm:spPr/>
      <dgm:t>
        <a:bodyPr/>
        <a:lstStyle/>
        <a:p>
          <a:endParaRPr lang="es-ES"/>
        </a:p>
      </dgm:t>
    </dgm:pt>
    <dgm:pt modelId="{A15E4CCF-D1E5-4F4C-A246-F5D981AB0B19}">
      <dgm:prSet phldrT="[Texto]" custT="1"/>
      <dgm:spPr/>
      <dgm:t>
        <a:bodyPr anchor="ctr" anchorCtr="0"/>
        <a:lstStyle/>
        <a:p>
          <a:pPr algn="just"/>
          <a:r>
            <a:rPr lang="es-MX" sz="2400" dirty="0">
              <a:latin typeface="Trebuchet MS" panose="020B0603020202020204" pitchFamily="34" charset="0"/>
            </a:rPr>
            <a:t>Organismos públicos locales electorales de  las entidades federativas</a:t>
          </a:r>
          <a:endParaRPr lang="es-ES" sz="2400" dirty="0">
            <a:latin typeface="Trebuchet MS" panose="020B0603020202020204" pitchFamily="34" charset="0"/>
          </a:endParaRPr>
        </a:p>
      </dgm:t>
    </dgm:pt>
    <dgm:pt modelId="{03778695-F8AD-430E-9A0C-46A55F1D489C}" type="parTrans" cxnId="{A193A561-9466-4F77-91DB-76180A664F87}">
      <dgm:prSet/>
      <dgm:spPr/>
      <dgm:t>
        <a:bodyPr/>
        <a:lstStyle/>
        <a:p>
          <a:endParaRPr lang="es-ES"/>
        </a:p>
      </dgm:t>
    </dgm:pt>
    <dgm:pt modelId="{BC9C4321-EE47-4850-9AB9-C610328BBCF6}" type="sibTrans" cxnId="{A193A561-9466-4F77-91DB-76180A664F87}">
      <dgm:prSet/>
      <dgm:spPr/>
      <dgm:t>
        <a:bodyPr/>
        <a:lstStyle/>
        <a:p>
          <a:endParaRPr lang="es-ES"/>
        </a:p>
      </dgm:t>
    </dgm:pt>
    <dgm:pt modelId="{1255DB7C-6CE3-4A97-9057-DF8812F47C6C}" type="pres">
      <dgm:prSet presAssocID="{65708E77-CDF4-40AC-A8D0-FC85D26FB056}" presName="Name0" presStyleCnt="0">
        <dgm:presLayoutVars>
          <dgm:dir/>
          <dgm:animLvl val="lvl"/>
          <dgm:resizeHandles/>
        </dgm:presLayoutVars>
      </dgm:prSet>
      <dgm:spPr/>
    </dgm:pt>
    <dgm:pt modelId="{B9DAD92F-74F6-4843-8588-7B55853D4ABF}" type="pres">
      <dgm:prSet presAssocID="{CE8ACE73-3FBC-4F07-ABA1-B57BE5F5195A}" presName="linNode" presStyleCnt="0"/>
      <dgm:spPr/>
    </dgm:pt>
    <dgm:pt modelId="{DC1C45DB-869B-4703-AE39-8ED8ACC9632A}" type="pres">
      <dgm:prSet presAssocID="{CE8ACE73-3FBC-4F07-ABA1-B57BE5F5195A}" presName="parentShp" presStyleLbl="node1" presStyleIdx="0" presStyleCnt="3" custScaleX="97309" custScaleY="137287">
        <dgm:presLayoutVars>
          <dgm:bulletEnabled val="1"/>
        </dgm:presLayoutVars>
      </dgm:prSet>
      <dgm:spPr/>
    </dgm:pt>
    <dgm:pt modelId="{E25C360C-89AD-4D4F-A63B-4D2863B66738}" type="pres">
      <dgm:prSet presAssocID="{CE8ACE73-3FBC-4F07-ABA1-B57BE5F5195A}" presName="childShp" presStyleLbl="bgAccFollowNode1" presStyleIdx="0" presStyleCnt="3">
        <dgm:presLayoutVars>
          <dgm:bulletEnabled val="1"/>
        </dgm:presLayoutVars>
      </dgm:prSet>
      <dgm:spPr/>
    </dgm:pt>
    <dgm:pt modelId="{1258DF1A-13AE-4277-A41E-5DEFCA96B709}" type="pres">
      <dgm:prSet presAssocID="{B7FEE41E-EA7F-4EB1-A56D-AEBBF50B5AEB}" presName="spacing" presStyleCnt="0"/>
      <dgm:spPr/>
    </dgm:pt>
    <dgm:pt modelId="{24CDBA27-7DAB-4802-99E7-189EB95B00DF}" type="pres">
      <dgm:prSet presAssocID="{491E5D9C-ACF5-432C-8D50-160C84E435D9}" presName="linNode" presStyleCnt="0"/>
      <dgm:spPr/>
    </dgm:pt>
    <dgm:pt modelId="{468795FE-B6D8-4A3B-A611-8C8644B71363}" type="pres">
      <dgm:prSet presAssocID="{491E5D9C-ACF5-432C-8D50-160C84E435D9}" presName="parentShp" presStyleLbl="node1" presStyleIdx="1" presStyleCnt="3">
        <dgm:presLayoutVars>
          <dgm:bulletEnabled val="1"/>
        </dgm:presLayoutVars>
      </dgm:prSet>
      <dgm:spPr/>
    </dgm:pt>
    <dgm:pt modelId="{DDC3C11A-B0B6-430D-BFAA-2B4E51FCC718}" type="pres">
      <dgm:prSet presAssocID="{491E5D9C-ACF5-432C-8D50-160C84E435D9}" presName="childShp" presStyleLbl="bgAccFollowNode1" presStyleIdx="1" presStyleCnt="3">
        <dgm:presLayoutVars>
          <dgm:bulletEnabled val="1"/>
        </dgm:presLayoutVars>
      </dgm:prSet>
      <dgm:spPr/>
    </dgm:pt>
    <dgm:pt modelId="{5D5E033E-A48E-4647-9776-3CC2938B586F}" type="pres">
      <dgm:prSet presAssocID="{2EC8D5E0-F981-4EAB-AD99-D4801F3062EA}" presName="spacing" presStyleCnt="0"/>
      <dgm:spPr/>
    </dgm:pt>
    <dgm:pt modelId="{766ED897-A61B-449B-BB97-53F53A74B026}" type="pres">
      <dgm:prSet presAssocID="{2AD97988-8FED-4146-ACDC-B5CBD9A5A915}" presName="linNode" presStyleCnt="0"/>
      <dgm:spPr/>
    </dgm:pt>
    <dgm:pt modelId="{C2F3A5F2-700D-4DA0-8A7D-A066F5D851DE}" type="pres">
      <dgm:prSet presAssocID="{2AD97988-8FED-4146-ACDC-B5CBD9A5A915}" presName="parentShp" presStyleLbl="node1" presStyleIdx="2" presStyleCnt="3">
        <dgm:presLayoutVars>
          <dgm:bulletEnabled val="1"/>
        </dgm:presLayoutVars>
      </dgm:prSet>
      <dgm:spPr/>
    </dgm:pt>
    <dgm:pt modelId="{F8928357-8AD4-42EF-A707-B6F30C199D62}" type="pres">
      <dgm:prSet presAssocID="{2AD97988-8FED-4146-ACDC-B5CBD9A5A915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E5842801-0127-4D5E-976E-7437BF03CE4E}" type="presOf" srcId="{A15E4CCF-D1E5-4F4C-A246-F5D981AB0B19}" destId="{DDC3C11A-B0B6-430D-BFAA-2B4E51FCC718}" srcOrd="0" destOrd="1" presId="urn:microsoft.com/office/officeart/2005/8/layout/vList6"/>
    <dgm:cxn modelId="{4165C303-6CC2-47B7-8408-D01970D7314A}" type="presOf" srcId="{23D7AD5D-F8E4-417D-868A-4E06EC67503F}" destId="{E25C360C-89AD-4D4F-A63B-4D2863B66738}" srcOrd="0" destOrd="1" presId="urn:microsoft.com/office/officeart/2005/8/layout/vList6"/>
    <dgm:cxn modelId="{CA8C8128-69C3-41B3-A524-14E358FF94EF}" srcId="{CE8ACE73-3FBC-4F07-ABA1-B57BE5F5195A}" destId="{D4C3441D-5D58-4022-894B-6FF3A29848CD}" srcOrd="0" destOrd="0" parTransId="{F07F7BFA-549D-4ACC-A549-6B843A04F8BF}" sibTransId="{031DD776-8E2F-4453-B194-D7D0107D5858}"/>
    <dgm:cxn modelId="{B696CC29-4CBF-4B85-862C-FA5F111C2343}" type="presOf" srcId="{D4C3441D-5D58-4022-894B-6FF3A29848CD}" destId="{E25C360C-89AD-4D4F-A63B-4D2863B66738}" srcOrd="0" destOrd="0" presId="urn:microsoft.com/office/officeart/2005/8/layout/vList6"/>
    <dgm:cxn modelId="{19216C2B-E1E7-46E7-BDBB-7F942BC3A6D3}" type="presOf" srcId="{491E5D9C-ACF5-432C-8D50-160C84E435D9}" destId="{468795FE-B6D8-4A3B-A611-8C8644B71363}" srcOrd="0" destOrd="0" presId="urn:microsoft.com/office/officeart/2005/8/layout/vList6"/>
    <dgm:cxn modelId="{A193A561-9466-4F77-91DB-76180A664F87}" srcId="{491E5D9C-ACF5-432C-8D50-160C84E435D9}" destId="{A15E4CCF-D1E5-4F4C-A246-F5D981AB0B19}" srcOrd="1" destOrd="0" parTransId="{03778695-F8AD-430E-9A0C-46A55F1D489C}" sibTransId="{BC9C4321-EE47-4850-9AB9-C610328BBCF6}"/>
    <dgm:cxn modelId="{E2E97046-8B84-4380-BA2B-F9417F0FCD23}" type="presOf" srcId="{65708E77-CDF4-40AC-A8D0-FC85D26FB056}" destId="{1255DB7C-6CE3-4A97-9057-DF8812F47C6C}" srcOrd="0" destOrd="0" presId="urn:microsoft.com/office/officeart/2005/8/layout/vList6"/>
    <dgm:cxn modelId="{B5863E69-65D5-42A8-BB07-1F55F98E30F0}" type="presOf" srcId="{CE8ACE73-3FBC-4F07-ABA1-B57BE5F5195A}" destId="{DC1C45DB-869B-4703-AE39-8ED8ACC9632A}" srcOrd="0" destOrd="0" presId="urn:microsoft.com/office/officeart/2005/8/layout/vList6"/>
    <dgm:cxn modelId="{65391F52-BAE4-4DFD-A5FC-B9E296A5EBBE}" type="presOf" srcId="{20B5D76D-E4FE-4156-8F79-B9D19FB007E8}" destId="{F8928357-8AD4-42EF-A707-B6F30C199D62}" srcOrd="0" destOrd="0" presId="urn:microsoft.com/office/officeart/2005/8/layout/vList6"/>
    <dgm:cxn modelId="{FD0E4856-8742-4F6B-9639-F2CE14CC5BC1}" srcId="{CE8ACE73-3FBC-4F07-ABA1-B57BE5F5195A}" destId="{23D7AD5D-F8E4-417D-868A-4E06EC67503F}" srcOrd="1" destOrd="0" parTransId="{CF77A068-D1E8-49E5-A180-8D62D6058700}" sibTransId="{B98EB084-A6C0-4D34-957A-FA6C5D40653A}"/>
    <dgm:cxn modelId="{067DB25A-2AA5-4EF8-BBBB-B861F08A2E65}" type="presOf" srcId="{8C288EAE-AEDD-4230-9B77-3A74886638A9}" destId="{E25C360C-89AD-4D4F-A63B-4D2863B66738}" srcOrd="0" destOrd="2" presId="urn:microsoft.com/office/officeart/2005/8/layout/vList6"/>
    <dgm:cxn modelId="{2FAC508D-BD47-451F-8C05-3C83D10BA947}" type="presOf" srcId="{2AD97988-8FED-4146-ACDC-B5CBD9A5A915}" destId="{C2F3A5F2-700D-4DA0-8A7D-A066F5D851DE}" srcOrd="0" destOrd="0" presId="urn:microsoft.com/office/officeart/2005/8/layout/vList6"/>
    <dgm:cxn modelId="{970C0AAD-0AF0-425B-A25D-F3FAAFFA5202}" srcId="{CE8ACE73-3FBC-4F07-ABA1-B57BE5F5195A}" destId="{8C288EAE-AEDD-4230-9B77-3A74886638A9}" srcOrd="2" destOrd="0" parTransId="{BC8E7ECB-3FF8-4EE8-B5B3-9A53DB37FF39}" sibTransId="{B617CB9A-F7B4-4C63-AEDB-D2786A349E78}"/>
    <dgm:cxn modelId="{A2DCC4B2-1667-489D-B4AF-2D2A1720E5BF}" srcId="{65708E77-CDF4-40AC-A8D0-FC85D26FB056}" destId="{491E5D9C-ACF5-432C-8D50-160C84E435D9}" srcOrd="1" destOrd="0" parTransId="{B7D4741E-15D2-49A9-845E-EA650D99A20D}" sibTransId="{2EC8D5E0-F981-4EAB-AD99-D4801F3062EA}"/>
    <dgm:cxn modelId="{9B1F31D7-5DA6-4E46-A9B2-6211FB27311F}" srcId="{65708E77-CDF4-40AC-A8D0-FC85D26FB056}" destId="{CE8ACE73-3FBC-4F07-ABA1-B57BE5F5195A}" srcOrd="0" destOrd="0" parTransId="{A5D793FF-0E84-4144-80ED-0E485BEDFCB5}" sibTransId="{B7FEE41E-EA7F-4EB1-A56D-AEBBF50B5AEB}"/>
    <dgm:cxn modelId="{0406A8F4-9734-4774-8922-9F0382444903}" srcId="{491E5D9C-ACF5-432C-8D50-160C84E435D9}" destId="{DE9CEAD7-B4BF-4D5F-9254-D0906C6B985C}" srcOrd="0" destOrd="0" parTransId="{5DC5B7A8-29A5-4FB2-81F1-F8FF87CB87AD}" sibTransId="{6C3BA9A9-804B-40FB-B2B2-7B0627FB4D1A}"/>
    <dgm:cxn modelId="{E0D6D3F6-4D90-456F-8BEC-A36D2AB8F2B7}" srcId="{65708E77-CDF4-40AC-A8D0-FC85D26FB056}" destId="{2AD97988-8FED-4146-ACDC-B5CBD9A5A915}" srcOrd="2" destOrd="0" parTransId="{C8AC3F5A-0419-4D99-8B09-E96CFC484A31}" sibTransId="{20456801-AEB2-4A37-990A-1479D612BDCE}"/>
    <dgm:cxn modelId="{39A474FB-48F7-4E19-A86B-84833AB7FC8E}" type="presOf" srcId="{DE9CEAD7-B4BF-4D5F-9254-D0906C6B985C}" destId="{DDC3C11A-B0B6-430D-BFAA-2B4E51FCC718}" srcOrd="0" destOrd="0" presId="urn:microsoft.com/office/officeart/2005/8/layout/vList6"/>
    <dgm:cxn modelId="{93A953FE-9847-43AD-B87F-C3D3C58952FC}" srcId="{2AD97988-8FED-4146-ACDC-B5CBD9A5A915}" destId="{20B5D76D-E4FE-4156-8F79-B9D19FB007E8}" srcOrd="0" destOrd="0" parTransId="{5D0CBE18-D3DA-4663-8FD0-16EE72D09E71}" sibTransId="{65462FFE-F767-4295-9773-7C5CA1A4C44C}"/>
    <dgm:cxn modelId="{F005A7F1-1188-4A4B-82E4-629E5F14FB61}" type="presParOf" srcId="{1255DB7C-6CE3-4A97-9057-DF8812F47C6C}" destId="{B9DAD92F-74F6-4843-8588-7B55853D4ABF}" srcOrd="0" destOrd="0" presId="urn:microsoft.com/office/officeart/2005/8/layout/vList6"/>
    <dgm:cxn modelId="{0B2D68F6-A076-4478-B70D-8CCD30AE69D7}" type="presParOf" srcId="{B9DAD92F-74F6-4843-8588-7B55853D4ABF}" destId="{DC1C45DB-869B-4703-AE39-8ED8ACC9632A}" srcOrd="0" destOrd="0" presId="urn:microsoft.com/office/officeart/2005/8/layout/vList6"/>
    <dgm:cxn modelId="{D2B0A11A-5096-4359-ADD1-74B81382E342}" type="presParOf" srcId="{B9DAD92F-74F6-4843-8588-7B55853D4ABF}" destId="{E25C360C-89AD-4D4F-A63B-4D2863B66738}" srcOrd="1" destOrd="0" presId="urn:microsoft.com/office/officeart/2005/8/layout/vList6"/>
    <dgm:cxn modelId="{2B6E57C8-2F33-405B-A392-122982BF7835}" type="presParOf" srcId="{1255DB7C-6CE3-4A97-9057-DF8812F47C6C}" destId="{1258DF1A-13AE-4277-A41E-5DEFCA96B709}" srcOrd="1" destOrd="0" presId="urn:microsoft.com/office/officeart/2005/8/layout/vList6"/>
    <dgm:cxn modelId="{90048E41-5DE7-4FB4-8817-08F232661407}" type="presParOf" srcId="{1255DB7C-6CE3-4A97-9057-DF8812F47C6C}" destId="{24CDBA27-7DAB-4802-99E7-189EB95B00DF}" srcOrd="2" destOrd="0" presId="urn:microsoft.com/office/officeart/2005/8/layout/vList6"/>
    <dgm:cxn modelId="{C5161506-47C4-4A86-A6D0-1035E7015AEA}" type="presParOf" srcId="{24CDBA27-7DAB-4802-99E7-189EB95B00DF}" destId="{468795FE-B6D8-4A3B-A611-8C8644B71363}" srcOrd="0" destOrd="0" presId="urn:microsoft.com/office/officeart/2005/8/layout/vList6"/>
    <dgm:cxn modelId="{1E71E413-8838-4789-82C8-6773EDDD1060}" type="presParOf" srcId="{24CDBA27-7DAB-4802-99E7-189EB95B00DF}" destId="{DDC3C11A-B0B6-430D-BFAA-2B4E51FCC718}" srcOrd="1" destOrd="0" presId="urn:microsoft.com/office/officeart/2005/8/layout/vList6"/>
    <dgm:cxn modelId="{C10ED277-AA07-4152-A128-76FE58FA8451}" type="presParOf" srcId="{1255DB7C-6CE3-4A97-9057-DF8812F47C6C}" destId="{5D5E033E-A48E-4647-9776-3CC2938B586F}" srcOrd="3" destOrd="0" presId="urn:microsoft.com/office/officeart/2005/8/layout/vList6"/>
    <dgm:cxn modelId="{F19E5020-9AF7-44F0-9064-579E5303C08D}" type="presParOf" srcId="{1255DB7C-6CE3-4A97-9057-DF8812F47C6C}" destId="{766ED897-A61B-449B-BB97-53F53A74B026}" srcOrd="4" destOrd="0" presId="urn:microsoft.com/office/officeart/2005/8/layout/vList6"/>
    <dgm:cxn modelId="{B15BD0E4-938F-4F21-88CD-250464E6F24E}" type="presParOf" srcId="{766ED897-A61B-449B-BB97-53F53A74B026}" destId="{C2F3A5F2-700D-4DA0-8A7D-A066F5D851DE}" srcOrd="0" destOrd="0" presId="urn:microsoft.com/office/officeart/2005/8/layout/vList6"/>
    <dgm:cxn modelId="{E1BDB330-2B18-44AF-B5AD-C751B282A360}" type="presParOf" srcId="{766ED897-A61B-449B-BB97-53F53A74B026}" destId="{F8928357-8AD4-42EF-A707-B6F30C199D6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2CEBE6-DC42-49B5-8E2E-2E0B7CA6D669}" type="doc">
      <dgm:prSet loTypeId="urn:microsoft.com/office/officeart/2005/8/layout/hierarchy2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C6D3D7F5-5C58-4885-9CEE-3EDA9D11F873}">
      <dgm:prSet phldrT="[Texto]"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3600" dirty="0">
              <a:latin typeface="Arial Narrow" panose="020B0606020202030204" pitchFamily="34" charset="0"/>
            </a:rPr>
            <a:t>Consentimiento</a:t>
          </a:r>
        </a:p>
      </dgm:t>
    </dgm:pt>
    <dgm:pt modelId="{FAD94AFB-0DCC-4A5B-A37B-1548B4722C97}" type="parTrans" cxnId="{DC65A7C9-81FA-4DFF-81B8-6F255643B42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4BA62D1-6CA1-42D3-8105-1B225121D775}" type="sibTrans" cxnId="{DC65A7C9-81FA-4DFF-81B8-6F255643B42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D4F46F33-6DC4-4255-A378-24816F2F6341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>
              <a:latin typeface="Arial Narrow" panose="020B0606020202030204" pitchFamily="34" charset="0"/>
            </a:rPr>
            <a:t> Características </a:t>
          </a:r>
        </a:p>
      </dgm:t>
    </dgm:pt>
    <dgm:pt modelId="{B9E18E8A-0DB9-4A1A-92B9-7B14620414B3}" type="parTrans" cxnId="{13946F6B-D2B3-4E1B-B2DC-0C812BF051C8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C74D226A-B199-42E8-A622-52D139D8B877}" type="sibTrans" cxnId="{13946F6B-D2B3-4E1B-B2DC-0C812BF051C8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38253B5B-8459-4580-9913-05B3280DED53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Libre</a:t>
          </a:r>
        </a:p>
      </dgm:t>
    </dgm:pt>
    <dgm:pt modelId="{492112F9-3A63-474C-877D-86B9381AA2AA}" type="parTrans" cxnId="{2CA797C0-5059-4B09-AD0A-09C0BC809F9C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942DB262-5BBC-491D-9D17-8BA2235C9C8E}" type="sibTrans" cxnId="{2CA797C0-5059-4B09-AD0A-09C0BC809F9C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6C9E08B6-D43E-42F3-9168-AC4FD9517596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Específico</a:t>
          </a:r>
        </a:p>
      </dgm:t>
    </dgm:pt>
    <dgm:pt modelId="{333AE82C-3877-43CD-B162-80F9E3B5063C}" type="parTrans" cxnId="{07C4C06C-02C7-4FDA-97F3-A15DC1B2E168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3E47B887-5BCA-42AE-B281-AD4AFE1FB3FB}" type="sibTrans" cxnId="{07C4C06C-02C7-4FDA-97F3-A15DC1B2E168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EAF9551-195B-49DA-9AEA-8BED4AFB5F52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Tácito </a:t>
          </a:r>
        </a:p>
      </dgm:t>
    </dgm:pt>
    <dgm:pt modelId="{D9705745-DF03-4ADE-B799-996C00434F53}" type="parTrans" cxnId="{C751DE6D-A650-4133-8A12-BFD31C669712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768D4BE3-4ABA-42E3-B9C2-3003A2BB4EE7}" type="sibTrans" cxnId="{C751DE6D-A650-4133-8A12-BFD31C669712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7A723152-022C-4F8E-B1F1-36750A202B8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 Tipos </a:t>
          </a:r>
        </a:p>
      </dgm:t>
    </dgm:pt>
    <dgm:pt modelId="{101E031B-ED67-4D2A-8BF4-8C31CBB53745}" type="parTrans" cxnId="{5855537C-C764-487F-AC19-27AC50BA335E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DF93909E-4A25-4398-9F22-292FF01D61AC}" type="sibTrans" cxnId="{5855537C-C764-487F-AC19-27AC50BA335E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48D31404-6512-4E90-979D-8DC1089E9E71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Informado</a:t>
          </a:r>
        </a:p>
      </dgm:t>
    </dgm:pt>
    <dgm:pt modelId="{9425D542-9973-4783-8DA8-BB707CFBEC4B}" type="parTrans" cxnId="{5203ECB1-0856-4EFC-A24F-F62275C5265A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BFD2D337-2C95-4A96-BC80-8659D16AA74F}" type="sibTrans" cxnId="{5203ECB1-0856-4EFC-A24F-F62275C5265A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219F3C9A-6FAB-46FD-9EC8-E4A88E3AE312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Expreso </a:t>
          </a:r>
        </a:p>
      </dgm:t>
    </dgm:pt>
    <dgm:pt modelId="{69CE9346-D8DD-437E-98E4-3340D5866C35}" type="parTrans" cxnId="{48F71888-0827-4E5C-8C46-918F5BFDF469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0AF87FE6-5745-4A22-9307-F7F23F144ADA}" type="sibTrans" cxnId="{48F71888-0827-4E5C-8C46-918F5BFDF469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0BBC9802-BF21-4B58-83D1-1F126F0AA897}" type="pres">
      <dgm:prSet presAssocID="{C12CEBE6-DC42-49B5-8E2E-2E0B7CA6D66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06283F1-5863-4723-9FFF-95BF4437EBB5}" type="pres">
      <dgm:prSet presAssocID="{C6D3D7F5-5C58-4885-9CEE-3EDA9D11F873}" presName="root1" presStyleCnt="0"/>
      <dgm:spPr/>
    </dgm:pt>
    <dgm:pt modelId="{E714C0E6-A509-4E1A-AF42-F841FE7410ED}" type="pres">
      <dgm:prSet presAssocID="{C6D3D7F5-5C58-4885-9CEE-3EDA9D11F873}" presName="LevelOneTextNode" presStyleLbl="node0" presStyleIdx="0" presStyleCnt="1" custScaleX="168577">
        <dgm:presLayoutVars>
          <dgm:chPref val="3"/>
        </dgm:presLayoutVars>
      </dgm:prSet>
      <dgm:spPr/>
    </dgm:pt>
    <dgm:pt modelId="{61DD1D56-29A0-43FF-BE4E-92036B4F0B6E}" type="pres">
      <dgm:prSet presAssocID="{C6D3D7F5-5C58-4885-9CEE-3EDA9D11F873}" presName="level2hierChild" presStyleCnt="0"/>
      <dgm:spPr/>
    </dgm:pt>
    <dgm:pt modelId="{A02553D3-68C9-4A69-90FA-0FFD00CEFD2F}" type="pres">
      <dgm:prSet presAssocID="{B9E18E8A-0DB9-4A1A-92B9-7B14620414B3}" presName="conn2-1" presStyleLbl="parChTrans1D2" presStyleIdx="0" presStyleCnt="2"/>
      <dgm:spPr/>
    </dgm:pt>
    <dgm:pt modelId="{4FFFDB18-438B-470C-ADF2-BD5DDA17D521}" type="pres">
      <dgm:prSet presAssocID="{B9E18E8A-0DB9-4A1A-92B9-7B14620414B3}" presName="connTx" presStyleLbl="parChTrans1D2" presStyleIdx="0" presStyleCnt="2"/>
      <dgm:spPr/>
    </dgm:pt>
    <dgm:pt modelId="{FA73BE9D-D1AF-4323-9AB8-B30BB90EE1C3}" type="pres">
      <dgm:prSet presAssocID="{D4F46F33-6DC4-4255-A378-24816F2F6341}" presName="root2" presStyleCnt="0"/>
      <dgm:spPr/>
    </dgm:pt>
    <dgm:pt modelId="{74679FFF-10A8-403F-915B-AF705FCD9D95}" type="pres">
      <dgm:prSet presAssocID="{D4F46F33-6DC4-4255-A378-24816F2F6341}" presName="LevelTwoTextNode" presStyleLbl="node2" presStyleIdx="0" presStyleCnt="2">
        <dgm:presLayoutVars>
          <dgm:chPref val="3"/>
        </dgm:presLayoutVars>
      </dgm:prSet>
      <dgm:spPr/>
    </dgm:pt>
    <dgm:pt modelId="{B9469551-8BBD-420C-8CE2-AF52154FB3AE}" type="pres">
      <dgm:prSet presAssocID="{D4F46F33-6DC4-4255-A378-24816F2F6341}" presName="level3hierChild" presStyleCnt="0"/>
      <dgm:spPr/>
    </dgm:pt>
    <dgm:pt modelId="{80E7558E-93A4-498D-B05B-4780823A21B4}" type="pres">
      <dgm:prSet presAssocID="{492112F9-3A63-474C-877D-86B9381AA2AA}" presName="conn2-1" presStyleLbl="parChTrans1D3" presStyleIdx="0" presStyleCnt="5"/>
      <dgm:spPr/>
    </dgm:pt>
    <dgm:pt modelId="{BF0A461B-5034-4896-94A6-38F235784DC2}" type="pres">
      <dgm:prSet presAssocID="{492112F9-3A63-474C-877D-86B9381AA2AA}" presName="connTx" presStyleLbl="parChTrans1D3" presStyleIdx="0" presStyleCnt="5"/>
      <dgm:spPr/>
    </dgm:pt>
    <dgm:pt modelId="{D7999F8E-ECFF-4815-9578-19AE07BBDAEA}" type="pres">
      <dgm:prSet presAssocID="{38253B5B-8459-4580-9913-05B3280DED53}" presName="root2" presStyleCnt="0"/>
      <dgm:spPr/>
    </dgm:pt>
    <dgm:pt modelId="{D17699C1-BB19-45BC-A065-BA45248E6136}" type="pres">
      <dgm:prSet presAssocID="{38253B5B-8459-4580-9913-05B3280DED53}" presName="LevelTwoTextNode" presStyleLbl="node3" presStyleIdx="0" presStyleCnt="5">
        <dgm:presLayoutVars>
          <dgm:chPref val="3"/>
        </dgm:presLayoutVars>
      </dgm:prSet>
      <dgm:spPr/>
    </dgm:pt>
    <dgm:pt modelId="{B383B437-30AA-404D-A2FA-073B3C39662A}" type="pres">
      <dgm:prSet presAssocID="{38253B5B-8459-4580-9913-05B3280DED53}" presName="level3hierChild" presStyleCnt="0"/>
      <dgm:spPr/>
    </dgm:pt>
    <dgm:pt modelId="{EA41DBF1-2204-4C92-9FC9-00A47B49556E}" type="pres">
      <dgm:prSet presAssocID="{333AE82C-3877-43CD-B162-80F9E3B5063C}" presName="conn2-1" presStyleLbl="parChTrans1D3" presStyleIdx="1" presStyleCnt="5"/>
      <dgm:spPr/>
    </dgm:pt>
    <dgm:pt modelId="{CD39547E-F080-4570-A9A8-56C1FE25F439}" type="pres">
      <dgm:prSet presAssocID="{333AE82C-3877-43CD-B162-80F9E3B5063C}" presName="connTx" presStyleLbl="parChTrans1D3" presStyleIdx="1" presStyleCnt="5"/>
      <dgm:spPr/>
    </dgm:pt>
    <dgm:pt modelId="{ACAACB7E-9C8C-404F-B42E-FB87012DFF35}" type="pres">
      <dgm:prSet presAssocID="{6C9E08B6-D43E-42F3-9168-AC4FD9517596}" presName="root2" presStyleCnt="0"/>
      <dgm:spPr/>
    </dgm:pt>
    <dgm:pt modelId="{C584885A-5DAA-4D40-B82C-AD3A075081A3}" type="pres">
      <dgm:prSet presAssocID="{6C9E08B6-D43E-42F3-9168-AC4FD9517596}" presName="LevelTwoTextNode" presStyleLbl="node3" presStyleIdx="1" presStyleCnt="5">
        <dgm:presLayoutVars>
          <dgm:chPref val="3"/>
        </dgm:presLayoutVars>
      </dgm:prSet>
      <dgm:spPr/>
    </dgm:pt>
    <dgm:pt modelId="{61807E48-0B9C-4A4B-B198-886092726694}" type="pres">
      <dgm:prSet presAssocID="{6C9E08B6-D43E-42F3-9168-AC4FD9517596}" presName="level3hierChild" presStyleCnt="0"/>
      <dgm:spPr/>
    </dgm:pt>
    <dgm:pt modelId="{46EBE227-E3BC-43CF-8AAB-DC432F93AA21}" type="pres">
      <dgm:prSet presAssocID="{9425D542-9973-4783-8DA8-BB707CFBEC4B}" presName="conn2-1" presStyleLbl="parChTrans1D3" presStyleIdx="2" presStyleCnt="5"/>
      <dgm:spPr/>
    </dgm:pt>
    <dgm:pt modelId="{E0B5C586-7F29-4CD6-A0F8-1219798B9F20}" type="pres">
      <dgm:prSet presAssocID="{9425D542-9973-4783-8DA8-BB707CFBEC4B}" presName="connTx" presStyleLbl="parChTrans1D3" presStyleIdx="2" presStyleCnt="5"/>
      <dgm:spPr/>
    </dgm:pt>
    <dgm:pt modelId="{E5DF9113-EEDA-4788-9FEE-31DAA30D7E31}" type="pres">
      <dgm:prSet presAssocID="{48D31404-6512-4E90-979D-8DC1089E9E71}" presName="root2" presStyleCnt="0"/>
      <dgm:spPr/>
    </dgm:pt>
    <dgm:pt modelId="{23ABCD8F-F370-4D62-A6A3-7B1712D446B1}" type="pres">
      <dgm:prSet presAssocID="{48D31404-6512-4E90-979D-8DC1089E9E71}" presName="LevelTwoTextNode" presStyleLbl="node3" presStyleIdx="2" presStyleCnt="5">
        <dgm:presLayoutVars>
          <dgm:chPref val="3"/>
        </dgm:presLayoutVars>
      </dgm:prSet>
      <dgm:spPr/>
    </dgm:pt>
    <dgm:pt modelId="{4F57F6CD-979B-482C-ADF2-2526FFD7896F}" type="pres">
      <dgm:prSet presAssocID="{48D31404-6512-4E90-979D-8DC1089E9E71}" presName="level3hierChild" presStyleCnt="0"/>
      <dgm:spPr/>
    </dgm:pt>
    <dgm:pt modelId="{70F306CE-C1CE-4133-A73F-AAED6160EB22}" type="pres">
      <dgm:prSet presAssocID="{101E031B-ED67-4D2A-8BF4-8C31CBB53745}" presName="conn2-1" presStyleLbl="parChTrans1D2" presStyleIdx="1" presStyleCnt="2"/>
      <dgm:spPr/>
    </dgm:pt>
    <dgm:pt modelId="{07987F52-13FE-4E79-BB6D-2181BB4E0711}" type="pres">
      <dgm:prSet presAssocID="{101E031B-ED67-4D2A-8BF4-8C31CBB53745}" presName="connTx" presStyleLbl="parChTrans1D2" presStyleIdx="1" presStyleCnt="2"/>
      <dgm:spPr/>
    </dgm:pt>
    <dgm:pt modelId="{B2D266B1-81AC-453C-A1E8-3F17408A9375}" type="pres">
      <dgm:prSet presAssocID="{7A723152-022C-4F8E-B1F1-36750A202B8C}" presName="root2" presStyleCnt="0"/>
      <dgm:spPr/>
    </dgm:pt>
    <dgm:pt modelId="{CFA91958-2D33-4D94-88A0-1005DB7632BF}" type="pres">
      <dgm:prSet presAssocID="{7A723152-022C-4F8E-B1F1-36750A202B8C}" presName="LevelTwoTextNode" presStyleLbl="node2" presStyleIdx="1" presStyleCnt="2">
        <dgm:presLayoutVars>
          <dgm:chPref val="3"/>
        </dgm:presLayoutVars>
      </dgm:prSet>
      <dgm:spPr/>
    </dgm:pt>
    <dgm:pt modelId="{9D650512-F476-41CF-A0D0-C21F181F8A75}" type="pres">
      <dgm:prSet presAssocID="{7A723152-022C-4F8E-B1F1-36750A202B8C}" presName="level3hierChild" presStyleCnt="0"/>
      <dgm:spPr/>
    </dgm:pt>
    <dgm:pt modelId="{834D11D3-BAE1-4750-9CA2-F9BC255D3D29}" type="pres">
      <dgm:prSet presAssocID="{D9705745-DF03-4ADE-B799-996C00434F53}" presName="conn2-1" presStyleLbl="parChTrans1D3" presStyleIdx="3" presStyleCnt="5"/>
      <dgm:spPr/>
    </dgm:pt>
    <dgm:pt modelId="{399D92A8-CA41-4B60-BE3F-C6E13D53EC24}" type="pres">
      <dgm:prSet presAssocID="{D9705745-DF03-4ADE-B799-996C00434F53}" presName="connTx" presStyleLbl="parChTrans1D3" presStyleIdx="3" presStyleCnt="5"/>
      <dgm:spPr/>
    </dgm:pt>
    <dgm:pt modelId="{D0348B61-7FA5-4901-B0AF-BC08DB1030CB}" type="pres">
      <dgm:prSet presAssocID="{5EAF9551-195B-49DA-9AEA-8BED4AFB5F52}" presName="root2" presStyleCnt="0"/>
      <dgm:spPr/>
    </dgm:pt>
    <dgm:pt modelId="{EA7F2406-D4F4-4E89-8FC2-BD9A997D18F4}" type="pres">
      <dgm:prSet presAssocID="{5EAF9551-195B-49DA-9AEA-8BED4AFB5F52}" presName="LevelTwoTextNode" presStyleLbl="node3" presStyleIdx="3" presStyleCnt="5">
        <dgm:presLayoutVars>
          <dgm:chPref val="3"/>
        </dgm:presLayoutVars>
      </dgm:prSet>
      <dgm:spPr/>
    </dgm:pt>
    <dgm:pt modelId="{207C6240-A469-445A-B606-5892DF317CB1}" type="pres">
      <dgm:prSet presAssocID="{5EAF9551-195B-49DA-9AEA-8BED4AFB5F52}" presName="level3hierChild" presStyleCnt="0"/>
      <dgm:spPr/>
    </dgm:pt>
    <dgm:pt modelId="{381E2BDE-A513-493E-8646-7FE3668038EE}" type="pres">
      <dgm:prSet presAssocID="{69CE9346-D8DD-437E-98E4-3340D5866C35}" presName="conn2-1" presStyleLbl="parChTrans1D3" presStyleIdx="4" presStyleCnt="5"/>
      <dgm:spPr/>
    </dgm:pt>
    <dgm:pt modelId="{6F9C8EEE-14CB-4B19-B0A4-04D3DF4CC9CF}" type="pres">
      <dgm:prSet presAssocID="{69CE9346-D8DD-437E-98E4-3340D5866C35}" presName="connTx" presStyleLbl="parChTrans1D3" presStyleIdx="4" presStyleCnt="5"/>
      <dgm:spPr/>
    </dgm:pt>
    <dgm:pt modelId="{0DB6D45A-24C3-4A5A-97FE-173EF0C74BA4}" type="pres">
      <dgm:prSet presAssocID="{219F3C9A-6FAB-46FD-9EC8-E4A88E3AE312}" presName="root2" presStyleCnt="0"/>
      <dgm:spPr/>
    </dgm:pt>
    <dgm:pt modelId="{D515F44F-4231-43F2-B278-6CDF29C47765}" type="pres">
      <dgm:prSet presAssocID="{219F3C9A-6FAB-46FD-9EC8-E4A88E3AE312}" presName="LevelTwoTextNode" presStyleLbl="node3" presStyleIdx="4" presStyleCnt="5">
        <dgm:presLayoutVars>
          <dgm:chPref val="3"/>
        </dgm:presLayoutVars>
      </dgm:prSet>
      <dgm:spPr/>
    </dgm:pt>
    <dgm:pt modelId="{1678A751-DA0A-487E-BC74-7DE75F489547}" type="pres">
      <dgm:prSet presAssocID="{219F3C9A-6FAB-46FD-9EC8-E4A88E3AE312}" presName="level3hierChild" presStyleCnt="0"/>
      <dgm:spPr/>
    </dgm:pt>
  </dgm:ptLst>
  <dgm:cxnLst>
    <dgm:cxn modelId="{E8FBA914-0E23-4928-B431-29904F15A89D}" type="presOf" srcId="{7A723152-022C-4F8E-B1F1-36750A202B8C}" destId="{CFA91958-2D33-4D94-88A0-1005DB7632BF}" srcOrd="0" destOrd="0" presId="urn:microsoft.com/office/officeart/2005/8/layout/hierarchy2"/>
    <dgm:cxn modelId="{442CAA17-AD95-464E-AC9F-5451698F28A0}" type="presOf" srcId="{5EAF9551-195B-49DA-9AEA-8BED4AFB5F52}" destId="{EA7F2406-D4F4-4E89-8FC2-BD9A997D18F4}" srcOrd="0" destOrd="0" presId="urn:microsoft.com/office/officeart/2005/8/layout/hierarchy2"/>
    <dgm:cxn modelId="{ABB7E429-5191-42C5-8BF2-D28D003CCAC6}" type="presOf" srcId="{38253B5B-8459-4580-9913-05B3280DED53}" destId="{D17699C1-BB19-45BC-A065-BA45248E6136}" srcOrd="0" destOrd="0" presId="urn:microsoft.com/office/officeart/2005/8/layout/hierarchy2"/>
    <dgm:cxn modelId="{5A3D663F-33A2-441E-A160-39B5ED1C0AD6}" type="presOf" srcId="{9425D542-9973-4783-8DA8-BB707CFBEC4B}" destId="{46EBE227-E3BC-43CF-8AAB-DC432F93AA21}" srcOrd="0" destOrd="0" presId="urn:microsoft.com/office/officeart/2005/8/layout/hierarchy2"/>
    <dgm:cxn modelId="{40AD6C60-D043-47E7-B7DF-E0431918903F}" type="presOf" srcId="{492112F9-3A63-474C-877D-86B9381AA2AA}" destId="{80E7558E-93A4-498D-B05B-4780823A21B4}" srcOrd="0" destOrd="0" presId="urn:microsoft.com/office/officeart/2005/8/layout/hierarchy2"/>
    <dgm:cxn modelId="{90C3F541-4099-4F1A-A2F5-C45F1C84AB44}" type="presOf" srcId="{B9E18E8A-0DB9-4A1A-92B9-7B14620414B3}" destId="{A02553D3-68C9-4A69-90FA-0FFD00CEFD2F}" srcOrd="0" destOrd="0" presId="urn:microsoft.com/office/officeart/2005/8/layout/hierarchy2"/>
    <dgm:cxn modelId="{0F896343-1CEC-4950-BB51-C1FED3F1E626}" type="presOf" srcId="{B9E18E8A-0DB9-4A1A-92B9-7B14620414B3}" destId="{4FFFDB18-438B-470C-ADF2-BD5DDA17D521}" srcOrd="1" destOrd="0" presId="urn:microsoft.com/office/officeart/2005/8/layout/hierarchy2"/>
    <dgm:cxn modelId="{4BBA7346-890E-4BC4-A39B-A2D35BB04A7D}" type="presOf" srcId="{333AE82C-3877-43CD-B162-80F9E3B5063C}" destId="{EA41DBF1-2204-4C92-9FC9-00A47B49556E}" srcOrd="0" destOrd="0" presId="urn:microsoft.com/office/officeart/2005/8/layout/hierarchy2"/>
    <dgm:cxn modelId="{13946F6B-D2B3-4E1B-B2DC-0C812BF051C8}" srcId="{C6D3D7F5-5C58-4885-9CEE-3EDA9D11F873}" destId="{D4F46F33-6DC4-4255-A378-24816F2F6341}" srcOrd="0" destOrd="0" parTransId="{B9E18E8A-0DB9-4A1A-92B9-7B14620414B3}" sibTransId="{C74D226A-B199-42E8-A622-52D139D8B877}"/>
    <dgm:cxn modelId="{07C4C06C-02C7-4FDA-97F3-A15DC1B2E168}" srcId="{D4F46F33-6DC4-4255-A378-24816F2F6341}" destId="{6C9E08B6-D43E-42F3-9168-AC4FD9517596}" srcOrd="1" destOrd="0" parTransId="{333AE82C-3877-43CD-B162-80F9E3B5063C}" sibTransId="{3E47B887-5BCA-42AE-B281-AD4AFE1FB3FB}"/>
    <dgm:cxn modelId="{C751DE6D-A650-4133-8A12-BFD31C669712}" srcId="{7A723152-022C-4F8E-B1F1-36750A202B8C}" destId="{5EAF9551-195B-49DA-9AEA-8BED4AFB5F52}" srcOrd="0" destOrd="0" parTransId="{D9705745-DF03-4ADE-B799-996C00434F53}" sibTransId="{768D4BE3-4ABA-42E3-B9C2-3003A2BB4EE7}"/>
    <dgm:cxn modelId="{58F20A53-4355-4986-A89A-41BCBD089CDC}" type="presOf" srcId="{48D31404-6512-4E90-979D-8DC1089E9E71}" destId="{23ABCD8F-F370-4D62-A6A3-7B1712D446B1}" srcOrd="0" destOrd="0" presId="urn:microsoft.com/office/officeart/2005/8/layout/hierarchy2"/>
    <dgm:cxn modelId="{F8EACC74-4456-4470-9DEA-7DA7FB76466C}" type="presOf" srcId="{69CE9346-D8DD-437E-98E4-3340D5866C35}" destId="{6F9C8EEE-14CB-4B19-B0A4-04D3DF4CC9CF}" srcOrd="1" destOrd="0" presId="urn:microsoft.com/office/officeart/2005/8/layout/hierarchy2"/>
    <dgm:cxn modelId="{5855537C-C764-487F-AC19-27AC50BA335E}" srcId="{C6D3D7F5-5C58-4885-9CEE-3EDA9D11F873}" destId="{7A723152-022C-4F8E-B1F1-36750A202B8C}" srcOrd="1" destOrd="0" parTransId="{101E031B-ED67-4D2A-8BF4-8C31CBB53745}" sibTransId="{DF93909E-4A25-4398-9F22-292FF01D61AC}"/>
    <dgm:cxn modelId="{8183B37E-E877-448C-BD18-C33775728962}" type="presOf" srcId="{69CE9346-D8DD-437E-98E4-3340D5866C35}" destId="{381E2BDE-A513-493E-8646-7FE3668038EE}" srcOrd="0" destOrd="0" presId="urn:microsoft.com/office/officeart/2005/8/layout/hierarchy2"/>
    <dgm:cxn modelId="{48F71888-0827-4E5C-8C46-918F5BFDF469}" srcId="{7A723152-022C-4F8E-B1F1-36750A202B8C}" destId="{219F3C9A-6FAB-46FD-9EC8-E4A88E3AE312}" srcOrd="1" destOrd="0" parTransId="{69CE9346-D8DD-437E-98E4-3340D5866C35}" sibTransId="{0AF87FE6-5745-4A22-9307-F7F23F144ADA}"/>
    <dgm:cxn modelId="{E58A258E-D5D0-47F3-B4F9-7AFC4C82B6D1}" type="presOf" srcId="{D4F46F33-6DC4-4255-A378-24816F2F6341}" destId="{74679FFF-10A8-403F-915B-AF705FCD9D95}" srcOrd="0" destOrd="0" presId="urn:microsoft.com/office/officeart/2005/8/layout/hierarchy2"/>
    <dgm:cxn modelId="{5E663492-E475-4E45-AC03-54A42B4B7E7C}" type="presOf" srcId="{D9705745-DF03-4ADE-B799-996C00434F53}" destId="{399D92A8-CA41-4B60-BE3F-C6E13D53EC24}" srcOrd="1" destOrd="0" presId="urn:microsoft.com/office/officeart/2005/8/layout/hierarchy2"/>
    <dgm:cxn modelId="{51CC9799-C37D-45A7-B941-00BF65DAAA30}" type="presOf" srcId="{D9705745-DF03-4ADE-B799-996C00434F53}" destId="{834D11D3-BAE1-4750-9CA2-F9BC255D3D29}" srcOrd="0" destOrd="0" presId="urn:microsoft.com/office/officeart/2005/8/layout/hierarchy2"/>
    <dgm:cxn modelId="{5203ECB1-0856-4EFC-A24F-F62275C5265A}" srcId="{D4F46F33-6DC4-4255-A378-24816F2F6341}" destId="{48D31404-6512-4E90-979D-8DC1089E9E71}" srcOrd="2" destOrd="0" parTransId="{9425D542-9973-4783-8DA8-BB707CFBEC4B}" sibTransId="{BFD2D337-2C95-4A96-BC80-8659D16AA74F}"/>
    <dgm:cxn modelId="{A923F4BB-3746-4B25-BA4B-D82633FBC9A6}" type="presOf" srcId="{219F3C9A-6FAB-46FD-9EC8-E4A88E3AE312}" destId="{D515F44F-4231-43F2-B278-6CDF29C47765}" srcOrd="0" destOrd="0" presId="urn:microsoft.com/office/officeart/2005/8/layout/hierarchy2"/>
    <dgm:cxn modelId="{2CA797C0-5059-4B09-AD0A-09C0BC809F9C}" srcId="{D4F46F33-6DC4-4255-A378-24816F2F6341}" destId="{38253B5B-8459-4580-9913-05B3280DED53}" srcOrd="0" destOrd="0" parTransId="{492112F9-3A63-474C-877D-86B9381AA2AA}" sibTransId="{942DB262-5BBC-491D-9D17-8BA2235C9C8E}"/>
    <dgm:cxn modelId="{D50F6BC5-8E8C-427B-BC6E-086733806FD2}" type="presOf" srcId="{9425D542-9973-4783-8DA8-BB707CFBEC4B}" destId="{E0B5C586-7F29-4CD6-A0F8-1219798B9F20}" srcOrd="1" destOrd="0" presId="urn:microsoft.com/office/officeart/2005/8/layout/hierarchy2"/>
    <dgm:cxn modelId="{DC65A7C9-81FA-4DFF-81B8-6F255643B426}" srcId="{C12CEBE6-DC42-49B5-8E2E-2E0B7CA6D669}" destId="{C6D3D7F5-5C58-4885-9CEE-3EDA9D11F873}" srcOrd="0" destOrd="0" parTransId="{FAD94AFB-0DCC-4A5B-A37B-1548B4722C97}" sibTransId="{54BA62D1-6CA1-42D3-8105-1B225121D775}"/>
    <dgm:cxn modelId="{A32ED6CE-3CA0-4ADE-97B4-1CB01E76B558}" type="presOf" srcId="{C12CEBE6-DC42-49B5-8E2E-2E0B7CA6D669}" destId="{0BBC9802-BF21-4B58-83D1-1F126F0AA897}" srcOrd="0" destOrd="0" presId="urn:microsoft.com/office/officeart/2005/8/layout/hierarchy2"/>
    <dgm:cxn modelId="{A27009D0-5916-48C4-9828-B8411299A295}" type="presOf" srcId="{C6D3D7F5-5C58-4885-9CEE-3EDA9D11F873}" destId="{E714C0E6-A509-4E1A-AF42-F841FE7410ED}" srcOrd="0" destOrd="0" presId="urn:microsoft.com/office/officeart/2005/8/layout/hierarchy2"/>
    <dgm:cxn modelId="{8A7D51D7-D3A2-4BA0-A130-7496582212F6}" type="presOf" srcId="{101E031B-ED67-4D2A-8BF4-8C31CBB53745}" destId="{70F306CE-C1CE-4133-A73F-AAED6160EB22}" srcOrd="0" destOrd="0" presId="urn:microsoft.com/office/officeart/2005/8/layout/hierarchy2"/>
    <dgm:cxn modelId="{02EC3CE1-6073-4BCF-A264-BE09B603CAD9}" type="presOf" srcId="{6C9E08B6-D43E-42F3-9168-AC4FD9517596}" destId="{C584885A-5DAA-4D40-B82C-AD3A075081A3}" srcOrd="0" destOrd="0" presId="urn:microsoft.com/office/officeart/2005/8/layout/hierarchy2"/>
    <dgm:cxn modelId="{4EF251E1-E20C-4945-B95A-476BBDC9082C}" type="presOf" srcId="{333AE82C-3877-43CD-B162-80F9E3B5063C}" destId="{CD39547E-F080-4570-A9A8-56C1FE25F439}" srcOrd="1" destOrd="0" presId="urn:microsoft.com/office/officeart/2005/8/layout/hierarchy2"/>
    <dgm:cxn modelId="{71CC6AF5-C298-44BE-9B12-258FA985DBAA}" type="presOf" srcId="{492112F9-3A63-474C-877D-86B9381AA2AA}" destId="{BF0A461B-5034-4896-94A6-38F235784DC2}" srcOrd="1" destOrd="0" presId="urn:microsoft.com/office/officeart/2005/8/layout/hierarchy2"/>
    <dgm:cxn modelId="{4AF130F8-4CB4-42DC-8D92-65521993BDAF}" type="presOf" srcId="{101E031B-ED67-4D2A-8BF4-8C31CBB53745}" destId="{07987F52-13FE-4E79-BB6D-2181BB4E0711}" srcOrd="1" destOrd="0" presId="urn:microsoft.com/office/officeart/2005/8/layout/hierarchy2"/>
    <dgm:cxn modelId="{DA7D73A9-94C2-4784-8050-B1320480716C}" type="presParOf" srcId="{0BBC9802-BF21-4B58-83D1-1F126F0AA897}" destId="{D06283F1-5863-4723-9FFF-95BF4437EBB5}" srcOrd="0" destOrd="0" presId="urn:microsoft.com/office/officeart/2005/8/layout/hierarchy2"/>
    <dgm:cxn modelId="{F6CCF922-607D-484D-A4B2-EB07BAB8B133}" type="presParOf" srcId="{D06283F1-5863-4723-9FFF-95BF4437EBB5}" destId="{E714C0E6-A509-4E1A-AF42-F841FE7410ED}" srcOrd="0" destOrd="0" presId="urn:microsoft.com/office/officeart/2005/8/layout/hierarchy2"/>
    <dgm:cxn modelId="{DD118051-6C35-450F-994F-6CC408B09DA3}" type="presParOf" srcId="{D06283F1-5863-4723-9FFF-95BF4437EBB5}" destId="{61DD1D56-29A0-43FF-BE4E-92036B4F0B6E}" srcOrd="1" destOrd="0" presId="urn:microsoft.com/office/officeart/2005/8/layout/hierarchy2"/>
    <dgm:cxn modelId="{1BE15644-B2DA-4ED9-8A42-19BD45A432E0}" type="presParOf" srcId="{61DD1D56-29A0-43FF-BE4E-92036B4F0B6E}" destId="{A02553D3-68C9-4A69-90FA-0FFD00CEFD2F}" srcOrd="0" destOrd="0" presId="urn:microsoft.com/office/officeart/2005/8/layout/hierarchy2"/>
    <dgm:cxn modelId="{267D977A-67AD-4406-8889-A17F22D903D8}" type="presParOf" srcId="{A02553D3-68C9-4A69-90FA-0FFD00CEFD2F}" destId="{4FFFDB18-438B-470C-ADF2-BD5DDA17D521}" srcOrd="0" destOrd="0" presId="urn:microsoft.com/office/officeart/2005/8/layout/hierarchy2"/>
    <dgm:cxn modelId="{89378140-8210-4BB3-98EE-DAC772D50FBB}" type="presParOf" srcId="{61DD1D56-29A0-43FF-BE4E-92036B4F0B6E}" destId="{FA73BE9D-D1AF-4323-9AB8-B30BB90EE1C3}" srcOrd="1" destOrd="0" presId="urn:microsoft.com/office/officeart/2005/8/layout/hierarchy2"/>
    <dgm:cxn modelId="{7BA88553-13F0-4221-86BF-2DDEB8B7AA42}" type="presParOf" srcId="{FA73BE9D-D1AF-4323-9AB8-B30BB90EE1C3}" destId="{74679FFF-10A8-403F-915B-AF705FCD9D95}" srcOrd="0" destOrd="0" presId="urn:microsoft.com/office/officeart/2005/8/layout/hierarchy2"/>
    <dgm:cxn modelId="{0EEFC55D-E886-4E25-8D80-239ECE5221DA}" type="presParOf" srcId="{FA73BE9D-D1AF-4323-9AB8-B30BB90EE1C3}" destId="{B9469551-8BBD-420C-8CE2-AF52154FB3AE}" srcOrd="1" destOrd="0" presId="urn:microsoft.com/office/officeart/2005/8/layout/hierarchy2"/>
    <dgm:cxn modelId="{60B49D24-D665-43AA-A6FA-027A34471036}" type="presParOf" srcId="{B9469551-8BBD-420C-8CE2-AF52154FB3AE}" destId="{80E7558E-93A4-498D-B05B-4780823A21B4}" srcOrd="0" destOrd="0" presId="urn:microsoft.com/office/officeart/2005/8/layout/hierarchy2"/>
    <dgm:cxn modelId="{DB3CA5F7-FC9D-4D96-8D13-4BEE3897C933}" type="presParOf" srcId="{80E7558E-93A4-498D-B05B-4780823A21B4}" destId="{BF0A461B-5034-4896-94A6-38F235784DC2}" srcOrd="0" destOrd="0" presId="urn:microsoft.com/office/officeart/2005/8/layout/hierarchy2"/>
    <dgm:cxn modelId="{BAF8A88A-637E-416A-A258-0F6852224D3F}" type="presParOf" srcId="{B9469551-8BBD-420C-8CE2-AF52154FB3AE}" destId="{D7999F8E-ECFF-4815-9578-19AE07BBDAEA}" srcOrd="1" destOrd="0" presId="urn:microsoft.com/office/officeart/2005/8/layout/hierarchy2"/>
    <dgm:cxn modelId="{811D3DBD-8CD4-4043-B84E-ACCDD2F7FDE9}" type="presParOf" srcId="{D7999F8E-ECFF-4815-9578-19AE07BBDAEA}" destId="{D17699C1-BB19-45BC-A065-BA45248E6136}" srcOrd="0" destOrd="0" presId="urn:microsoft.com/office/officeart/2005/8/layout/hierarchy2"/>
    <dgm:cxn modelId="{43E68806-2005-438A-9732-F2D1553F2C17}" type="presParOf" srcId="{D7999F8E-ECFF-4815-9578-19AE07BBDAEA}" destId="{B383B437-30AA-404D-A2FA-073B3C39662A}" srcOrd="1" destOrd="0" presId="urn:microsoft.com/office/officeart/2005/8/layout/hierarchy2"/>
    <dgm:cxn modelId="{C1D6B69A-60FD-4F92-8FF7-43D309536A4C}" type="presParOf" srcId="{B9469551-8BBD-420C-8CE2-AF52154FB3AE}" destId="{EA41DBF1-2204-4C92-9FC9-00A47B49556E}" srcOrd="2" destOrd="0" presId="urn:microsoft.com/office/officeart/2005/8/layout/hierarchy2"/>
    <dgm:cxn modelId="{35BA0E61-3F59-4F92-B0CE-BA7D5BED2160}" type="presParOf" srcId="{EA41DBF1-2204-4C92-9FC9-00A47B49556E}" destId="{CD39547E-F080-4570-A9A8-56C1FE25F439}" srcOrd="0" destOrd="0" presId="urn:microsoft.com/office/officeart/2005/8/layout/hierarchy2"/>
    <dgm:cxn modelId="{3DCD67FB-53B2-4059-A58B-5A07CD37E878}" type="presParOf" srcId="{B9469551-8BBD-420C-8CE2-AF52154FB3AE}" destId="{ACAACB7E-9C8C-404F-B42E-FB87012DFF35}" srcOrd="3" destOrd="0" presId="urn:microsoft.com/office/officeart/2005/8/layout/hierarchy2"/>
    <dgm:cxn modelId="{453D4669-6815-49E7-8789-39A90E72D9BF}" type="presParOf" srcId="{ACAACB7E-9C8C-404F-B42E-FB87012DFF35}" destId="{C584885A-5DAA-4D40-B82C-AD3A075081A3}" srcOrd="0" destOrd="0" presId="urn:microsoft.com/office/officeart/2005/8/layout/hierarchy2"/>
    <dgm:cxn modelId="{C74870A1-58CF-4E92-809C-641958F5B964}" type="presParOf" srcId="{ACAACB7E-9C8C-404F-B42E-FB87012DFF35}" destId="{61807E48-0B9C-4A4B-B198-886092726694}" srcOrd="1" destOrd="0" presId="urn:microsoft.com/office/officeart/2005/8/layout/hierarchy2"/>
    <dgm:cxn modelId="{B728E419-FF77-42BA-AA78-868C35137116}" type="presParOf" srcId="{B9469551-8BBD-420C-8CE2-AF52154FB3AE}" destId="{46EBE227-E3BC-43CF-8AAB-DC432F93AA21}" srcOrd="4" destOrd="0" presId="urn:microsoft.com/office/officeart/2005/8/layout/hierarchy2"/>
    <dgm:cxn modelId="{9D2C6A5C-14C0-42F6-ACC4-09B465F2E14C}" type="presParOf" srcId="{46EBE227-E3BC-43CF-8AAB-DC432F93AA21}" destId="{E0B5C586-7F29-4CD6-A0F8-1219798B9F20}" srcOrd="0" destOrd="0" presId="urn:microsoft.com/office/officeart/2005/8/layout/hierarchy2"/>
    <dgm:cxn modelId="{C1D32931-8BEE-4061-927F-5C0D563855A4}" type="presParOf" srcId="{B9469551-8BBD-420C-8CE2-AF52154FB3AE}" destId="{E5DF9113-EEDA-4788-9FEE-31DAA30D7E31}" srcOrd="5" destOrd="0" presId="urn:microsoft.com/office/officeart/2005/8/layout/hierarchy2"/>
    <dgm:cxn modelId="{5D36236E-CC50-439F-8930-79E003078BE1}" type="presParOf" srcId="{E5DF9113-EEDA-4788-9FEE-31DAA30D7E31}" destId="{23ABCD8F-F370-4D62-A6A3-7B1712D446B1}" srcOrd="0" destOrd="0" presId="urn:microsoft.com/office/officeart/2005/8/layout/hierarchy2"/>
    <dgm:cxn modelId="{A1976FDE-1C22-453C-BD12-3894856492CA}" type="presParOf" srcId="{E5DF9113-EEDA-4788-9FEE-31DAA30D7E31}" destId="{4F57F6CD-979B-482C-ADF2-2526FFD7896F}" srcOrd="1" destOrd="0" presId="urn:microsoft.com/office/officeart/2005/8/layout/hierarchy2"/>
    <dgm:cxn modelId="{E5BD7301-3050-40ED-ABAC-CEEC94DBB5C4}" type="presParOf" srcId="{61DD1D56-29A0-43FF-BE4E-92036B4F0B6E}" destId="{70F306CE-C1CE-4133-A73F-AAED6160EB22}" srcOrd="2" destOrd="0" presId="urn:microsoft.com/office/officeart/2005/8/layout/hierarchy2"/>
    <dgm:cxn modelId="{70E448EB-3775-4077-AF26-2F0915088815}" type="presParOf" srcId="{70F306CE-C1CE-4133-A73F-AAED6160EB22}" destId="{07987F52-13FE-4E79-BB6D-2181BB4E0711}" srcOrd="0" destOrd="0" presId="urn:microsoft.com/office/officeart/2005/8/layout/hierarchy2"/>
    <dgm:cxn modelId="{AE3C501F-5266-4560-86B4-0CBB09D25416}" type="presParOf" srcId="{61DD1D56-29A0-43FF-BE4E-92036B4F0B6E}" destId="{B2D266B1-81AC-453C-A1E8-3F17408A9375}" srcOrd="3" destOrd="0" presId="urn:microsoft.com/office/officeart/2005/8/layout/hierarchy2"/>
    <dgm:cxn modelId="{2C2746AD-FBCC-4A36-95DC-39025D68283F}" type="presParOf" srcId="{B2D266B1-81AC-453C-A1E8-3F17408A9375}" destId="{CFA91958-2D33-4D94-88A0-1005DB7632BF}" srcOrd="0" destOrd="0" presId="urn:microsoft.com/office/officeart/2005/8/layout/hierarchy2"/>
    <dgm:cxn modelId="{E92F8BF0-CAB8-4B59-B436-A9A88FCF6502}" type="presParOf" srcId="{B2D266B1-81AC-453C-A1E8-3F17408A9375}" destId="{9D650512-F476-41CF-A0D0-C21F181F8A75}" srcOrd="1" destOrd="0" presId="urn:microsoft.com/office/officeart/2005/8/layout/hierarchy2"/>
    <dgm:cxn modelId="{481FCB3E-66F0-48A4-B804-1428CB47031B}" type="presParOf" srcId="{9D650512-F476-41CF-A0D0-C21F181F8A75}" destId="{834D11D3-BAE1-4750-9CA2-F9BC255D3D29}" srcOrd="0" destOrd="0" presId="urn:microsoft.com/office/officeart/2005/8/layout/hierarchy2"/>
    <dgm:cxn modelId="{B418BFEB-53B6-485A-A7D6-D39B0FA854B5}" type="presParOf" srcId="{834D11D3-BAE1-4750-9CA2-F9BC255D3D29}" destId="{399D92A8-CA41-4B60-BE3F-C6E13D53EC24}" srcOrd="0" destOrd="0" presId="urn:microsoft.com/office/officeart/2005/8/layout/hierarchy2"/>
    <dgm:cxn modelId="{3C6FF9AD-807D-4DD1-803E-A2EDD6BF379B}" type="presParOf" srcId="{9D650512-F476-41CF-A0D0-C21F181F8A75}" destId="{D0348B61-7FA5-4901-B0AF-BC08DB1030CB}" srcOrd="1" destOrd="0" presId="urn:microsoft.com/office/officeart/2005/8/layout/hierarchy2"/>
    <dgm:cxn modelId="{CC6CE00C-F6AF-4EA9-B64F-9EB038842F62}" type="presParOf" srcId="{D0348B61-7FA5-4901-B0AF-BC08DB1030CB}" destId="{EA7F2406-D4F4-4E89-8FC2-BD9A997D18F4}" srcOrd="0" destOrd="0" presId="urn:microsoft.com/office/officeart/2005/8/layout/hierarchy2"/>
    <dgm:cxn modelId="{32F5BE42-A50C-46D8-B2D9-93A51E042AE5}" type="presParOf" srcId="{D0348B61-7FA5-4901-B0AF-BC08DB1030CB}" destId="{207C6240-A469-445A-B606-5892DF317CB1}" srcOrd="1" destOrd="0" presId="urn:microsoft.com/office/officeart/2005/8/layout/hierarchy2"/>
    <dgm:cxn modelId="{633580B3-13F4-4907-AEA7-18C3062E6EA9}" type="presParOf" srcId="{9D650512-F476-41CF-A0D0-C21F181F8A75}" destId="{381E2BDE-A513-493E-8646-7FE3668038EE}" srcOrd="2" destOrd="0" presId="urn:microsoft.com/office/officeart/2005/8/layout/hierarchy2"/>
    <dgm:cxn modelId="{82C4409A-9D65-4CB8-9A7E-3474541F593C}" type="presParOf" srcId="{381E2BDE-A513-493E-8646-7FE3668038EE}" destId="{6F9C8EEE-14CB-4B19-B0A4-04D3DF4CC9CF}" srcOrd="0" destOrd="0" presId="urn:microsoft.com/office/officeart/2005/8/layout/hierarchy2"/>
    <dgm:cxn modelId="{53624FCF-8ABF-4683-B166-B98073B2848B}" type="presParOf" srcId="{9D650512-F476-41CF-A0D0-C21F181F8A75}" destId="{0DB6D45A-24C3-4A5A-97FE-173EF0C74BA4}" srcOrd="3" destOrd="0" presId="urn:microsoft.com/office/officeart/2005/8/layout/hierarchy2"/>
    <dgm:cxn modelId="{5C2B52C2-DFA9-4652-B6F2-5FBCE76A9017}" type="presParOf" srcId="{0DB6D45A-24C3-4A5A-97FE-173EF0C74BA4}" destId="{D515F44F-4231-43F2-B278-6CDF29C47765}" srcOrd="0" destOrd="0" presId="urn:microsoft.com/office/officeart/2005/8/layout/hierarchy2"/>
    <dgm:cxn modelId="{B32FBE75-4ECB-4CF1-8A3F-D50027BFCD84}" type="presParOf" srcId="{0DB6D45A-24C3-4A5A-97FE-173EF0C74BA4}" destId="{1678A751-DA0A-487E-BC74-7DE75F48954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C13505-7C31-4462-9309-712CD40F1554}" type="doc">
      <dgm:prSet loTypeId="urn:microsoft.com/office/officeart/2005/8/layout/vList4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590A0524-16DE-4B07-AD46-8167D8FB3A93}">
      <dgm:prSet custT="1"/>
      <dgm:spPr>
        <a:xfrm>
          <a:off x="0" y="0"/>
          <a:ext cx="11929403" cy="1064769"/>
        </a:xfr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2000" dirty="0">
              <a:latin typeface="Trebuchet MS" panose="020B0603020202020204" pitchFamily="34" charset="0"/>
              <a:ea typeface="+mn-ea"/>
              <a:cs typeface="+mn-cs"/>
            </a:rPr>
            <a:t>Cuando una ley así lo disponga</a:t>
          </a:r>
        </a:p>
      </dgm:t>
    </dgm:pt>
    <dgm:pt modelId="{F90CC0FA-A17B-4AC7-9232-A9A574AD0B71}" type="parTrans" cxnId="{EE46062C-E123-48C6-B27C-E71E5D149CF9}">
      <dgm:prSet/>
      <dgm:spPr/>
      <dgm:t>
        <a:bodyPr/>
        <a:lstStyle/>
        <a:p>
          <a:pPr algn="ctr"/>
          <a:endParaRPr lang="es-MX"/>
        </a:p>
      </dgm:t>
    </dgm:pt>
    <dgm:pt modelId="{EFF63D21-CFC1-46C5-9ED4-DE2243C42EC2}" type="sibTrans" cxnId="{EE46062C-E123-48C6-B27C-E71E5D149CF9}">
      <dgm:prSet/>
      <dgm:spPr/>
      <dgm:t>
        <a:bodyPr/>
        <a:lstStyle/>
        <a:p>
          <a:pPr algn="ctr"/>
          <a:endParaRPr lang="es-MX"/>
        </a:p>
      </dgm:t>
    </dgm:pt>
    <dgm:pt modelId="{9A5BAB92-45D8-4F55-888E-CB2616D16871}">
      <dgm:prSet custT="1"/>
      <dgm:spPr>
        <a:xfrm>
          <a:off x="0" y="1171246"/>
          <a:ext cx="11929403" cy="1064769"/>
        </a:xfr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2000" dirty="0">
              <a:latin typeface="Trebuchet MS" panose="020B0603020202020204" pitchFamily="34" charset="0"/>
              <a:ea typeface="+mn-ea"/>
              <a:cs typeface="+mn-cs"/>
            </a:rPr>
            <a:t>Cuando las transferencias que se realicen entre responsables, sean sobre datos personales que se utilicen para el ejercicio de facultades propias, compatibles o análogas con la finalidad que motivó el tratamiento de los datos personales</a:t>
          </a:r>
        </a:p>
      </dgm:t>
    </dgm:pt>
    <dgm:pt modelId="{68C6CDE1-FF4F-40B3-B66C-5DE7235E5A94}" type="parTrans" cxnId="{0C1FA05E-AE83-4E0B-9AF5-AE1FDF3A12C9}">
      <dgm:prSet/>
      <dgm:spPr/>
      <dgm:t>
        <a:bodyPr/>
        <a:lstStyle/>
        <a:p>
          <a:pPr algn="ctr"/>
          <a:endParaRPr lang="es-MX"/>
        </a:p>
      </dgm:t>
    </dgm:pt>
    <dgm:pt modelId="{354794C8-1363-4B22-854B-DCE897CAC36C}" type="sibTrans" cxnId="{0C1FA05E-AE83-4E0B-9AF5-AE1FDF3A12C9}">
      <dgm:prSet/>
      <dgm:spPr/>
      <dgm:t>
        <a:bodyPr/>
        <a:lstStyle/>
        <a:p>
          <a:pPr algn="ctr"/>
          <a:endParaRPr lang="es-MX"/>
        </a:p>
      </dgm:t>
    </dgm:pt>
    <dgm:pt modelId="{DA864EDB-D774-4B0C-B3D1-E182CEDBEAB1}">
      <dgm:prSet custT="1"/>
      <dgm:spPr>
        <a:xfrm>
          <a:off x="0" y="2342492"/>
          <a:ext cx="11929403" cy="1064769"/>
        </a:xfr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2000" dirty="0">
              <a:latin typeface="Trebuchet MS" panose="020B0603020202020204" pitchFamily="34" charset="0"/>
              <a:ea typeface="+mn-ea"/>
              <a:cs typeface="+mn-cs"/>
            </a:rPr>
            <a:t>Cuando exista una orden judicial, resolución o mandato fundado y motivado de autoridad competente</a:t>
          </a:r>
        </a:p>
      </dgm:t>
    </dgm:pt>
    <dgm:pt modelId="{12A4B31D-EBA4-4A1F-B98E-BC96BED7EA02}" type="parTrans" cxnId="{583F4162-6E91-49C6-AC8A-979BEFE71693}">
      <dgm:prSet/>
      <dgm:spPr/>
      <dgm:t>
        <a:bodyPr/>
        <a:lstStyle/>
        <a:p>
          <a:pPr algn="ctr"/>
          <a:endParaRPr lang="es-MX"/>
        </a:p>
      </dgm:t>
    </dgm:pt>
    <dgm:pt modelId="{BC7AF28B-0092-4A7D-B788-DCF3309AF6B2}" type="sibTrans" cxnId="{583F4162-6E91-49C6-AC8A-979BEFE71693}">
      <dgm:prSet/>
      <dgm:spPr/>
      <dgm:t>
        <a:bodyPr/>
        <a:lstStyle/>
        <a:p>
          <a:pPr algn="ctr"/>
          <a:endParaRPr lang="es-MX"/>
        </a:p>
      </dgm:t>
    </dgm:pt>
    <dgm:pt modelId="{DA6A0100-F75D-4D51-AB0F-F1D174893EB4}">
      <dgm:prSet custT="1"/>
      <dgm:spPr>
        <a:xfrm>
          <a:off x="0" y="3513738"/>
          <a:ext cx="11929403" cy="1064769"/>
        </a:xfr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2000" dirty="0">
              <a:latin typeface="Trebuchet MS" panose="020B0603020202020204" pitchFamily="34" charset="0"/>
              <a:ea typeface="+mn-ea"/>
              <a:cs typeface="+mn-cs"/>
            </a:rPr>
            <a:t>Para el reconocimiento o defensa de derechos del titular ante autoridad competente</a:t>
          </a:r>
        </a:p>
      </dgm:t>
    </dgm:pt>
    <dgm:pt modelId="{E190A030-073E-49B2-9B96-5DEC2D30BE28}" type="parTrans" cxnId="{5052EEC8-B0A0-47C8-B50E-6AB49A2A0164}">
      <dgm:prSet/>
      <dgm:spPr/>
      <dgm:t>
        <a:bodyPr/>
        <a:lstStyle/>
        <a:p>
          <a:pPr algn="ctr"/>
          <a:endParaRPr lang="es-MX"/>
        </a:p>
      </dgm:t>
    </dgm:pt>
    <dgm:pt modelId="{ED5288C0-B7BD-4A0A-B1F6-CF2BB623E21E}" type="sibTrans" cxnId="{5052EEC8-B0A0-47C8-B50E-6AB49A2A0164}">
      <dgm:prSet/>
      <dgm:spPr/>
      <dgm:t>
        <a:bodyPr/>
        <a:lstStyle/>
        <a:p>
          <a:pPr algn="ctr"/>
          <a:endParaRPr lang="es-MX"/>
        </a:p>
      </dgm:t>
    </dgm:pt>
    <dgm:pt modelId="{F6A8BD07-D4CB-4189-B1A7-B4F203932408}">
      <dgm:prSet custT="1"/>
      <dgm:spPr>
        <a:xfrm>
          <a:off x="0" y="4684984"/>
          <a:ext cx="11929403" cy="1064769"/>
        </a:xfr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2000" dirty="0">
              <a:latin typeface="Trebuchet MS" panose="020B0603020202020204" pitchFamily="34" charset="0"/>
              <a:ea typeface="+mn-ea"/>
              <a:cs typeface="+mn-cs"/>
            </a:rPr>
            <a:t>Cuando los datos personales se requieran para ejercer un derecho o cumplir obligaciones derivadas de una relación jurídica entre el titular y el responsable</a:t>
          </a:r>
        </a:p>
      </dgm:t>
    </dgm:pt>
    <dgm:pt modelId="{56893D47-08D4-4117-A99C-210E9C2ADB73}" type="parTrans" cxnId="{176A49DF-4B50-4478-A704-35C4E29A5ADA}">
      <dgm:prSet/>
      <dgm:spPr/>
      <dgm:t>
        <a:bodyPr/>
        <a:lstStyle/>
        <a:p>
          <a:pPr algn="ctr"/>
          <a:endParaRPr lang="es-MX"/>
        </a:p>
      </dgm:t>
    </dgm:pt>
    <dgm:pt modelId="{70418A61-B3EF-42A1-A674-E7683999FDBE}" type="sibTrans" cxnId="{176A49DF-4B50-4478-A704-35C4E29A5ADA}">
      <dgm:prSet/>
      <dgm:spPr/>
      <dgm:t>
        <a:bodyPr/>
        <a:lstStyle/>
        <a:p>
          <a:pPr algn="ctr"/>
          <a:endParaRPr lang="es-MX"/>
        </a:p>
      </dgm:t>
    </dgm:pt>
    <dgm:pt modelId="{00ADA478-A4E5-4CEA-9A7D-5B3CD49B16BF}" type="pres">
      <dgm:prSet presAssocID="{8BC13505-7C31-4462-9309-712CD40F1554}" presName="linear" presStyleCnt="0">
        <dgm:presLayoutVars>
          <dgm:dir/>
          <dgm:resizeHandles val="exact"/>
        </dgm:presLayoutVars>
      </dgm:prSet>
      <dgm:spPr/>
    </dgm:pt>
    <dgm:pt modelId="{D2EAEF89-1256-46DD-94D1-F2A5B67CBD32}" type="pres">
      <dgm:prSet presAssocID="{590A0524-16DE-4B07-AD46-8167D8FB3A93}" presName="comp" presStyleCnt="0"/>
      <dgm:spPr/>
    </dgm:pt>
    <dgm:pt modelId="{C4EF0E5F-A02A-45F5-8E38-7CA232C9FC4B}" type="pres">
      <dgm:prSet presAssocID="{590A0524-16DE-4B07-AD46-8167D8FB3A93}" presName="box" presStyleLbl="node1" presStyleIdx="0" presStyleCnt="5"/>
      <dgm:spPr>
        <a:prstGeom prst="roundRect">
          <a:avLst>
            <a:gd name="adj" fmla="val 10000"/>
          </a:avLst>
        </a:prstGeom>
      </dgm:spPr>
    </dgm:pt>
    <dgm:pt modelId="{6F4E4B41-3B8B-49D2-9427-07BF49C47117}" type="pres">
      <dgm:prSet presAssocID="{590A0524-16DE-4B07-AD46-8167D8FB3A93}" presName="img" presStyleLbl="fgImgPlace1" presStyleIdx="0" presStyleCnt="5"/>
      <dgm:spPr>
        <a:xfrm>
          <a:off x="106476" y="106476"/>
          <a:ext cx="2385880" cy="8518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AE5C3F6-0907-4793-BFB1-FB13747CA554}" type="pres">
      <dgm:prSet presAssocID="{590A0524-16DE-4B07-AD46-8167D8FB3A93}" presName="text" presStyleLbl="node1" presStyleIdx="0" presStyleCnt="5">
        <dgm:presLayoutVars>
          <dgm:bulletEnabled val="1"/>
        </dgm:presLayoutVars>
      </dgm:prSet>
      <dgm:spPr/>
    </dgm:pt>
    <dgm:pt modelId="{02EAB423-4CBE-4230-9CDD-230E2D8ECEEF}" type="pres">
      <dgm:prSet presAssocID="{EFF63D21-CFC1-46C5-9ED4-DE2243C42EC2}" presName="spacer" presStyleCnt="0"/>
      <dgm:spPr/>
    </dgm:pt>
    <dgm:pt modelId="{38E24FA0-2F92-4924-89D9-B0884FEEC105}" type="pres">
      <dgm:prSet presAssocID="{9A5BAB92-45D8-4F55-888E-CB2616D16871}" presName="comp" presStyleCnt="0"/>
      <dgm:spPr/>
    </dgm:pt>
    <dgm:pt modelId="{A03A5D76-F683-49BC-A013-59B5183E260B}" type="pres">
      <dgm:prSet presAssocID="{9A5BAB92-45D8-4F55-888E-CB2616D16871}" presName="box" presStyleLbl="node1" presStyleIdx="1" presStyleCnt="5"/>
      <dgm:spPr>
        <a:prstGeom prst="roundRect">
          <a:avLst>
            <a:gd name="adj" fmla="val 10000"/>
          </a:avLst>
        </a:prstGeom>
      </dgm:spPr>
    </dgm:pt>
    <dgm:pt modelId="{7CC9315C-3395-4A57-B3EC-880F82104220}" type="pres">
      <dgm:prSet presAssocID="{9A5BAB92-45D8-4F55-888E-CB2616D16871}" presName="img" presStyleLbl="fgImgPlace1" presStyleIdx="1" presStyleCnt="5"/>
      <dgm:spPr>
        <a:xfrm>
          <a:off x="106476" y="1277723"/>
          <a:ext cx="2385880" cy="8518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EC55D5D5-8BAF-4245-A588-00E88E05E71E}" type="pres">
      <dgm:prSet presAssocID="{9A5BAB92-45D8-4F55-888E-CB2616D16871}" presName="text" presStyleLbl="node1" presStyleIdx="1" presStyleCnt="5">
        <dgm:presLayoutVars>
          <dgm:bulletEnabled val="1"/>
        </dgm:presLayoutVars>
      </dgm:prSet>
      <dgm:spPr/>
    </dgm:pt>
    <dgm:pt modelId="{37243405-BE9B-4015-A737-D1A5D4F39D61}" type="pres">
      <dgm:prSet presAssocID="{354794C8-1363-4B22-854B-DCE897CAC36C}" presName="spacer" presStyleCnt="0"/>
      <dgm:spPr/>
    </dgm:pt>
    <dgm:pt modelId="{FD704491-A4E2-4026-A599-44ABB7E1403F}" type="pres">
      <dgm:prSet presAssocID="{DA864EDB-D774-4B0C-B3D1-E182CEDBEAB1}" presName="comp" presStyleCnt="0"/>
      <dgm:spPr/>
    </dgm:pt>
    <dgm:pt modelId="{98194101-6F85-4EE1-938D-CFCC4E58A551}" type="pres">
      <dgm:prSet presAssocID="{DA864EDB-D774-4B0C-B3D1-E182CEDBEAB1}" presName="box" presStyleLbl="node1" presStyleIdx="2" presStyleCnt="5"/>
      <dgm:spPr>
        <a:prstGeom prst="roundRect">
          <a:avLst>
            <a:gd name="adj" fmla="val 10000"/>
          </a:avLst>
        </a:prstGeom>
      </dgm:spPr>
    </dgm:pt>
    <dgm:pt modelId="{5317B43E-7EAD-48C2-98D6-EB8CEF037C81}" type="pres">
      <dgm:prSet presAssocID="{DA864EDB-D774-4B0C-B3D1-E182CEDBEAB1}" presName="img" presStyleLbl="fgImgPlace1" presStyleIdx="2" presStyleCnt="5"/>
      <dgm:spPr>
        <a:xfrm>
          <a:off x="106476" y="2448969"/>
          <a:ext cx="2385880" cy="8518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E7E1EBCB-6DC1-4FAC-B54C-27A16849A6BD}" type="pres">
      <dgm:prSet presAssocID="{DA864EDB-D774-4B0C-B3D1-E182CEDBEAB1}" presName="text" presStyleLbl="node1" presStyleIdx="2" presStyleCnt="5">
        <dgm:presLayoutVars>
          <dgm:bulletEnabled val="1"/>
        </dgm:presLayoutVars>
      </dgm:prSet>
      <dgm:spPr/>
    </dgm:pt>
    <dgm:pt modelId="{70066A68-3D06-4A5D-9EFE-BFFFC2D2E2F4}" type="pres">
      <dgm:prSet presAssocID="{BC7AF28B-0092-4A7D-B788-DCF3309AF6B2}" presName="spacer" presStyleCnt="0"/>
      <dgm:spPr/>
    </dgm:pt>
    <dgm:pt modelId="{50B9A15B-A80E-4881-AE5E-16390240F137}" type="pres">
      <dgm:prSet presAssocID="{DA6A0100-F75D-4D51-AB0F-F1D174893EB4}" presName="comp" presStyleCnt="0"/>
      <dgm:spPr/>
    </dgm:pt>
    <dgm:pt modelId="{B71876F0-9882-43D7-9719-CEADFF95B663}" type="pres">
      <dgm:prSet presAssocID="{DA6A0100-F75D-4D51-AB0F-F1D174893EB4}" presName="box" presStyleLbl="node1" presStyleIdx="3" presStyleCnt="5" custLinFactNeighborX="75877" custLinFactNeighborY="1207"/>
      <dgm:spPr>
        <a:prstGeom prst="roundRect">
          <a:avLst>
            <a:gd name="adj" fmla="val 10000"/>
          </a:avLst>
        </a:prstGeom>
      </dgm:spPr>
    </dgm:pt>
    <dgm:pt modelId="{3B92F642-09E4-4C3C-BBC7-C6AE4E7561BF}" type="pres">
      <dgm:prSet presAssocID="{DA6A0100-F75D-4D51-AB0F-F1D174893EB4}" presName="img" presStyleLbl="fgImgPlace1" presStyleIdx="3" presStyleCnt="5"/>
      <dgm:spPr>
        <a:xfrm>
          <a:off x="106476" y="3620215"/>
          <a:ext cx="2385880" cy="8518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A982EFBF-9EC7-4434-9C1C-836C526E74EB}" type="pres">
      <dgm:prSet presAssocID="{DA6A0100-F75D-4D51-AB0F-F1D174893EB4}" presName="text" presStyleLbl="node1" presStyleIdx="3" presStyleCnt="5">
        <dgm:presLayoutVars>
          <dgm:bulletEnabled val="1"/>
        </dgm:presLayoutVars>
      </dgm:prSet>
      <dgm:spPr/>
    </dgm:pt>
    <dgm:pt modelId="{E270C024-4A79-48CC-99D1-A9C175A01B18}" type="pres">
      <dgm:prSet presAssocID="{ED5288C0-B7BD-4A0A-B1F6-CF2BB623E21E}" presName="spacer" presStyleCnt="0"/>
      <dgm:spPr/>
    </dgm:pt>
    <dgm:pt modelId="{35C475F6-8B7F-4431-A80D-77124FA4CCB7}" type="pres">
      <dgm:prSet presAssocID="{F6A8BD07-D4CB-4189-B1A7-B4F203932408}" presName="comp" presStyleCnt="0"/>
      <dgm:spPr/>
    </dgm:pt>
    <dgm:pt modelId="{B0F9FF71-65DB-48EA-8A01-72759E4663F7}" type="pres">
      <dgm:prSet presAssocID="{F6A8BD07-D4CB-4189-B1A7-B4F203932408}" presName="box" presStyleLbl="node1" presStyleIdx="4" presStyleCnt="5"/>
      <dgm:spPr>
        <a:prstGeom prst="roundRect">
          <a:avLst>
            <a:gd name="adj" fmla="val 10000"/>
          </a:avLst>
        </a:prstGeom>
      </dgm:spPr>
    </dgm:pt>
    <dgm:pt modelId="{2AE22FDD-90A3-4A5B-B630-C91C1044A00B}" type="pres">
      <dgm:prSet presAssocID="{F6A8BD07-D4CB-4189-B1A7-B4F203932408}" presName="img" presStyleLbl="fgImgPlace1" presStyleIdx="4" presStyleCnt="5"/>
      <dgm:spPr>
        <a:xfrm>
          <a:off x="106476" y="4791461"/>
          <a:ext cx="2385880" cy="8518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535DEE2-AF04-4064-82BC-24BE06995071}" type="pres">
      <dgm:prSet presAssocID="{F6A8BD07-D4CB-4189-B1A7-B4F203932408}" presName="text" presStyleLbl="node1" presStyleIdx="4" presStyleCnt="5">
        <dgm:presLayoutVars>
          <dgm:bulletEnabled val="1"/>
        </dgm:presLayoutVars>
      </dgm:prSet>
      <dgm:spPr/>
    </dgm:pt>
  </dgm:ptLst>
  <dgm:cxnLst>
    <dgm:cxn modelId="{C8452901-A008-41A7-8D32-74C736966D56}" type="presOf" srcId="{8BC13505-7C31-4462-9309-712CD40F1554}" destId="{00ADA478-A4E5-4CEA-9A7D-5B3CD49B16BF}" srcOrd="0" destOrd="0" presId="urn:microsoft.com/office/officeart/2005/8/layout/vList4"/>
    <dgm:cxn modelId="{AD5FF70F-1429-4A31-A8E3-075793C4A90D}" type="presOf" srcId="{F6A8BD07-D4CB-4189-B1A7-B4F203932408}" destId="{0535DEE2-AF04-4064-82BC-24BE06995071}" srcOrd="1" destOrd="0" presId="urn:microsoft.com/office/officeart/2005/8/layout/vList4"/>
    <dgm:cxn modelId="{66D99023-96A3-46F4-819D-C9F8A45094D7}" type="presOf" srcId="{DA864EDB-D774-4B0C-B3D1-E182CEDBEAB1}" destId="{98194101-6F85-4EE1-938D-CFCC4E58A551}" srcOrd="0" destOrd="0" presId="urn:microsoft.com/office/officeart/2005/8/layout/vList4"/>
    <dgm:cxn modelId="{EE46062C-E123-48C6-B27C-E71E5D149CF9}" srcId="{8BC13505-7C31-4462-9309-712CD40F1554}" destId="{590A0524-16DE-4B07-AD46-8167D8FB3A93}" srcOrd="0" destOrd="0" parTransId="{F90CC0FA-A17B-4AC7-9232-A9A574AD0B71}" sibTransId="{EFF63D21-CFC1-46C5-9ED4-DE2243C42EC2}"/>
    <dgm:cxn modelId="{E8785F2F-ADC8-4C2D-9BBE-FE1D4B2435E7}" type="presOf" srcId="{9A5BAB92-45D8-4F55-888E-CB2616D16871}" destId="{A03A5D76-F683-49BC-A013-59B5183E260B}" srcOrd="0" destOrd="0" presId="urn:microsoft.com/office/officeart/2005/8/layout/vList4"/>
    <dgm:cxn modelId="{9FCF6F3F-FEA9-4E5A-A641-8CADA0C3BAC2}" type="presOf" srcId="{DA6A0100-F75D-4D51-AB0F-F1D174893EB4}" destId="{B71876F0-9882-43D7-9719-CEADFF95B663}" srcOrd="0" destOrd="0" presId="urn:microsoft.com/office/officeart/2005/8/layout/vList4"/>
    <dgm:cxn modelId="{0C1FA05E-AE83-4E0B-9AF5-AE1FDF3A12C9}" srcId="{8BC13505-7C31-4462-9309-712CD40F1554}" destId="{9A5BAB92-45D8-4F55-888E-CB2616D16871}" srcOrd="1" destOrd="0" parTransId="{68C6CDE1-FF4F-40B3-B66C-5DE7235E5A94}" sibTransId="{354794C8-1363-4B22-854B-DCE897CAC36C}"/>
    <dgm:cxn modelId="{583F4162-6E91-49C6-AC8A-979BEFE71693}" srcId="{8BC13505-7C31-4462-9309-712CD40F1554}" destId="{DA864EDB-D774-4B0C-B3D1-E182CEDBEAB1}" srcOrd="2" destOrd="0" parTransId="{12A4B31D-EBA4-4A1F-B98E-BC96BED7EA02}" sibTransId="{BC7AF28B-0092-4A7D-B788-DCF3309AF6B2}"/>
    <dgm:cxn modelId="{465CFF67-A343-4FA4-9199-39552061270F}" type="presOf" srcId="{F6A8BD07-D4CB-4189-B1A7-B4F203932408}" destId="{B0F9FF71-65DB-48EA-8A01-72759E4663F7}" srcOrd="0" destOrd="0" presId="urn:microsoft.com/office/officeart/2005/8/layout/vList4"/>
    <dgm:cxn modelId="{43BCD484-441D-4835-9C75-06B392B1306B}" type="presOf" srcId="{9A5BAB92-45D8-4F55-888E-CB2616D16871}" destId="{EC55D5D5-8BAF-4245-A588-00E88E05E71E}" srcOrd="1" destOrd="0" presId="urn:microsoft.com/office/officeart/2005/8/layout/vList4"/>
    <dgm:cxn modelId="{C391248B-CCA7-4C7C-9534-2AD24329C7AC}" type="presOf" srcId="{590A0524-16DE-4B07-AD46-8167D8FB3A93}" destId="{C4EF0E5F-A02A-45F5-8E38-7CA232C9FC4B}" srcOrd="0" destOrd="0" presId="urn:microsoft.com/office/officeart/2005/8/layout/vList4"/>
    <dgm:cxn modelId="{C2396C94-703E-47E0-9C41-818E22A3276F}" type="presOf" srcId="{590A0524-16DE-4B07-AD46-8167D8FB3A93}" destId="{CAE5C3F6-0907-4793-BFB1-FB13747CA554}" srcOrd="1" destOrd="0" presId="urn:microsoft.com/office/officeart/2005/8/layout/vList4"/>
    <dgm:cxn modelId="{9B3CDAC4-5576-4D20-BCFB-7344FB7616E0}" type="presOf" srcId="{DA864EDB-D774-4B0C-B3D1-E182CEDBEAB1}" destId="{E7E1EBCB-6DC1-4FAC-B54C-27A16849A6BD}" srcOrd="1" destOrd="0" presId="urn:microsoft.com/office/officeart/2005/8/layout/vList4"/>
    <dgm:cxn modelId="{5052EEC8-B0A0-47C8-B50E-6AB49A2A0164}" srcId="{8BC13505-7C31-4462-9309-712CD40F1554}" destId="{DA6A0100-F75D-4D51-AB0F-F1D174893EB4}" srcOrd="3" destOrd="0" parTransId="{E190A030-073E-49B2-9B96-5DEC2D30BE28}" sibTransId="{ED5288C0-B7BD-4A0A-B1F6-CF2BB623E21E}"/>
    <dgm:cxn modelId="{03FCF1DB-ACF3-4839-9168-1E7F7A145BD7}" type="presOf" srcId="{DA6A0100-F75D-4D51-AB0F-F1D174893EB4}" destId="{A982EFBF-9EC7-4434-9C1C-836C526E74EB}" srcOrd="1" destOrd="0" presId="urn:microsoft.com/office/officeart/2005/8/layout/vList4"/>
    <dgm:cxn modelId="{176A49DF-4B50-4478-A704-35C4E29A5ADA}" srcId="{8BC13505-7C31-4462-9309-712CD40F1554}" destId="{F6A8BD07-D4CB-4189-B1A7-B4F203932408}" srcOrd="4" destOrd="0" parTransId="{56893D47-08D4-4117-A99C-210E9C2ADB73}" sibTransId="{70418A61-B3EF-42A1-A674-E7683999FDBE}"/>
    <dgm:cxn modelId="{4E32AB4B-22ED-403D-B49A-E407E38EE28E}" type="presParOf" srcId="{00ADA478-A4E5-4CEA-9A7D-5B3CD49B16BF}" destId="{D2EAEF89-1256-46DD-94D1-F2A5B67CBD32}" srcOrd="0" destOrd="0" presId="urn:microsoft.com/office/officeart/2005/8/layout/vList4"/>
    <dgm:cxn modelId="{25731BAA-4F5B-4F87-B335-64FD25BBC671}" type="presParOf" srcId="{D2EAEF89-1256-46DD-94D1-F2A5B67CBD32}" destId="{C4EF0E5F-A02A-45F5-8E38-7CA232C9FC4B}" srcOrd="0" destOrd="0" presId="urn:microsoft.com/office/officeart/2005/8/layout/vList4"/>
    <dgm:cxn modelId="{09D1BA24-4348-459F-A265-8639DD64C593}" type="presParOf" srcId="{D2EAEF89-1256-46DD-94D1-F2A5B67CBD32}" destId="{6F4E4B41-3B8B-49D2-9427-07BF49C47117}" srcOrd="1" destOrd="0" presId="urn:microsoft.com/office/officeart/2005/8/layout/vList4"/>
    <dgm:cxn modelId="{037FCE95-3203-44F5-8623-E3E98845A76E}" type="presParOf" srcId="{D2EAEF89-1256-46DD-94D1-F2A5B67CBD32}" destId="{CAE5C3F6-0907-4793-BFB1-FB13747CA554}" srcOrd="2" destOrd="0" presId="urn:microsoft.com/office/officeart/2005/8/layout/vList4"/>
    <dgm:cxn modelId="{31A275E6-9840-4350-AD51-98104ADC3FF9}" type="presParOf" srcId="{00ADA478-A4E5-4CEA-9A7D-5B3CD49B16BF}" destId="{02EAB423-4CBE-4230-9CDD-230E2D8ECEEF}" srcOrd="1" destOrd="0" presId="urn:microsoft.com/office/officeart/2005/8/layout/vList4"/>
    <dgm:cxn modelId="{A701B843-C0A3-47B7-8910-8DA57D6F7A72}" type="presParOf" srcId="{00ADA478-A4E5-4CEA-9A7D-5B3CD49B16BF}" destId="{38E24FA0-2F92-4924-89D9-B0884FEEC105}" srcOrd="2" destOrd="0" presId="urn:microsoft.com/office/officeart/2005/8/layout/vList4"/>
    <dgm:cxn modelId="{954B7BA4-06F4-43B6-A381-44A9EFE6614D}" type="presParOf" srcId="{38E24FA0-2F92-4924-89D9-B0884FEEC105}" destId="{A03A5D76-F683-49BC-A013-59B5183E260B}" srcOrd="0" destOrd="0" presId="urn:microsoft.com/office/officeart/2005/8/layout/vList4"/>
    <dgm:cxn modelId="{BBD9850B-1EAA-415C-A86C-CE8AB2A5C3E3}" type="presParOf" srcId="{38E24FA0-2F92-4924-89D9-B0884FEEC105}" destId="{7CC9315C-3395-4A57-B3EC-880F82104220}" srcOrd="1" destOrd="0" presId="urn:microsoft.com/office/officeart/2005/8/layout/vList4"/>
    <dgm:cxn modelId="{8B661B64-D0A1-47D3-BC9D-C455CAEC17C8}" type="presParOf" srcId="{38E24FA0-2F92-4924-89D9-B0884FEEC105}" destId="{EC55D5D5-8BAF-4245-A588-00E88E05E71E}" srcOrd="2" destOrd="0" presId="urn:microsoft.com/office/officeart/2005/8/layout/vList4"/>
    <dgm:cxn modelId="{CA829FBE-D4CA-49E1-A1AA-2237A8812841}" type="presParOf" srcId="{00ADA478-A4E5-4CEA-9A7D-5B3CD49B16BF}" destId="{37243405-BE9B-4015-A737-D1A5D4F39D61}" srcOrd="3" destOrd="0" presId="urn:microsoft.com/office/officeart/2005/8/layout/vList4"/>
    <dgm:cxn modelId="{5896F065-42D7-40C6-BA4F-3FA284D665D5}" type="presParOf" srcId="{00ADA478-A4E5-4CEA-9A7D-5B3CD49B16BF}" destId="{FD704491-A4E2-4026-A599-44ABB7E1403F}" srcOrd="4" destOrd="0" presId="urn:microsoft.com/office/officeart/2005/8/layout/vList4"/>
    <dgm:cxn modelId="{BBFD5CA5-D6A4-442E-BB9A-D8A3D997191A}" type="presParOf" srcId="{FD704491-A4E2-4026-A599-44ABB7E1403F}" destId="{98194101-6F85-4EE1-938D-CFCC4E58A551}" srcOrd="0" destOrd="0" presId="urn:microsoft.com/office/officeart/2005/8/layout/vList4"/>
    <dgm:cxn modelId="{CEEC8AA0-01A6-4946-97EE-08824DF95271}" type="presParOf" srcId="{FD704491-A4E2-4026-A599-44ABB7E1403F}" destId="{5317B43E-7EAD-48C2-98D6-EB8CEF037C81}" srcOrd="1" destOrd="0" presId="urn:microsoft.com/office/officeart/2005/8/layout/vList4"/>
    <dgm:cxn modelId="{4AF3DD9C-7D2C-4985-9B56-2B7F0B5A8027}" type="presParOf" srcId="{FD704491-A4E2-4026-A599-44ABB7E1403F}" destId="{E7E1EBCB-6DC1-4FAC-B54C-27A16849A6BD}" srcOrd="2" destOrd="0" presId="urn:microsoft.com/office/officeart/2005/8/layout/vList4"/>
    <dgm:cxn modelId="{5146D45E-A8EC-4C1F-B618-1F9387D40BC8}" type="presParOf" srcId="{00ADA478-A4E5-4CEA-9A7D-5B3CD49B16BF}" destId="{70066A68-3D06-4A5D-9EFE-BFFFC2D2E2F4}" srcOrd="5" destOrd="0" presId="urn:microsoft.com/office/officeart/2005/8/layout/vList4"/>
    <dgm:cxn modelId="{DCA126EE-2303-45FC-9ECD-61BEA1A67BAE}" type="presParOf" srcId="{00ADA478-A4E5-4CEA-9A7D-5B3CD49B16BF}" destId="{50B9A15B-A80E-4881-AE5E-16390240F137}" srcOrd="6" destOrd="0" presId="urn:microsoft.com/office/officeart/2005/8/layout/vList4"/>
    <dgm:cxn modelId="{1B2B2C44-BC58-4827-B024-355CB2DB5503}" type="presParOf" srcId="{50B9A15B-A80E-4881-AE5E-16390240F137}" destId="{B71876F0-9882-43D7-9719-CEADFF95B663}" srcOrd="0" destOrd="0" presId="urn:microsoft.com/office/officeart/2005/8/layout/vList4"/>
    <dgm:cxn modelId="{2C4AFE37-6232-4A45-BCB9-3FD9A5FE0029}" type="presParOf" srcId="{50B9A15B-A80E-4881-AE5E-16390240F137}" destId="{3B92F642-09E4-4C3C-BBC7-C6AE4E7561BF}" srcOrd="1" destOrd="0" presId="urn:microsoft.com/office/officeart/2005/8/layout/vList4"/>
    <dgm:cxn modelId="{447FF2D9-C76B-4D4E-A9E9-43E1A5086DDC}" type="presParOf" srcId="{50B9A15B-A80E-4881-AE5E-16390240F137}" destId="{A982EFBF-9EC7-4434-9C1C-836C526E74EB}" srcOrd="2" destOrd="0" presId="urn:microsoft.com/office/officeart/2005/8/layout/vList4"/>
    <dgm:cxn modelId="{64AF70E8-D47E-4DDC-8A28-89778EA7A9D7}" type="presParOf" srcId="{00ADA478-A4E5-4CEA-9A7D-5B3CD49B16BF}" destId="{E270C024-4A79-48CC-99D1-A9C175A01B18}" srcOrd="7" destOrd="0" presId="urn:microsoft.com/office/officeart/2005/8/layout/vList4"/>
    <dgm:cxn modelId="{FE30B796-1C7E-4FAC-9297-980E0B7F1175}" type="presParOf" srcId="{00ADA478-A4E5-4CEA-9A7D-5B3CD49B16BF}" destId="{35C475F6-8B7F-4431-A80D-77124FA4CCB7}" srcOrd="8" destOrd="0" presId="urn:microsoft.com/office/officeart/2005/8/layout/vList4"/>
    <dgm:cxn modelId="{20E8E7DC-A562-4472-AD9F-1FB7077D620B}" type="presParOf" srcId="{35C475F6-8B7F-4431-A80D-77124FA4CCB7}" destId="{B0F9FF71-65DB-48EA-8A01-72759E4663F7}" srcOrd="0" destOrd="0" presId="urn:microsoft.com/office/officeart/2005/8/layout/vList4"/>
    <dgm:cxn modelId="{A5065B4A-3EB2-491B-9416-20B014AD10CE}" type="presParOf" srcId="{35C475F6-8B7F-4431-A80D-77124FA4CCB7}" destId="{2AE22FDD-90A3-4A5B-B630-C91C1044A00B}" srcOrd="1" destOrd="0" presId="urn:microsoft.com/office/officeart/2005/8/layout/vList4"/>
    <dgm:cxn modelId="{24C0D20A-CD9F-4E55-9874-26B869E05FD2}" type="presParOf" srcId="{35C475F6-8B7F-4431-A80D-77124FA4CCB7}" destId="{0535DEE2-AF04-4064-82BC-24BE0699507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331EF-71F3-43B3-8686-9FC98BFEE4A7}">
      <dsp:nvSpPr>
        <dsp:cNvPr id="0" name=""/>
        <dsp:cNvSpPr/>
      </dsp:nvSpPr>
      <dsp:spPr>
        <a:xfrm rot="21300000">
          <a:off x="21285" y="2097438"/>
          <a:ext cx="6893860" cy="789451"/>
        </a:xfrm>
        <a:prstGeom prst="mathMinus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01F6CE-25A1-425F-916C-51E44AFE8DEA}">
      <dsp:nvSpPr>
        <dsp:cNvPr id="0" name=""/>
        <dsp:cNvSpPr/>
      </dsp:nvSpPr>
      <dsp:spPr>
        <a:xfrm>
          <a:off x="832371" y="249216"/>
          <a:ext cx="2080929" cy="1993731"/>
        </a:xfrm>
        <a:prstGeom prst="down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439A5-FDE6-4664-B803-1A4302AE6355}">
      <dsp:nvSpPr>
        <dsp:cNvPr id="0" name=""/>
        <dsp:cNvSpPr/>
      </dsp:nvSpPr>
      <dsp:spPr>
        <a:xfrm>
          <a:off x="3676308" y="0"/>
          <a:ext cx="2219658" cy="2093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 dirty="0">
              <a:solidFill>
                <a:srgbClr val="00B050"/>
              </a:solidFill>
            </a:rPr>
            <a:t>Protección de datos personales</a:t>
          </a:r>
          <a:endParaRPr lang="es-ES" sz="2900" kern="1200" dirty="0">
            <a:solidFill>
              <a:srgbClr val="00B050"/>
            </a:solidFill>
          </a:endParaRPr>
        </a:p>
      </dsp:txBody>
      <dsp:txXfrm>
        <a:off x="3676308" y="0"/>
        <a:ext cx="2219658" cy="2093417"/>
      </dsp:txXfrm>
    </dsp:sp>
    <dsp:sp modelId="{AA89781A-530C-4E49-8C38-4EC37260F4E5}">
      <dsp:nvSpPr>
        <dsp:cNvPr id="0" name=""/>
        <dsp:cNvSpPr/>
      </dsp:nvSpPr>
      <dsp:spPr>
        <a:xfrm>
          <a:off x="4023130" y="2741380"/>
          <a:ext cx="2080929" cy="1993731"/>
        </a:xfrm>
        <a:prstGeom prst="upArrow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D17F9-D00E-423C-B395-E65F01C54DDC}">
      <dsp:nvSpPr>
        <dsp:cNvPr id="0" name=""/>
        <dsp:cNvSpPr/>
      </dsp:nvSpPr>
      <dsp:spPr>
        <a:xfrm>
          <a:off x="1040464" y="2890910"/>
          <a:ext cx="2219658" cy="2093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 dirty="0">
              <a:solidFill>
                <a:srgbClr val="7030A0"/>
              </a:solidFill>
            </a:rPr>
            <a:t>Acceso a la información</a:t>
          </a:r>
          <a:endParaRPr lang="es-ES" sz="2900" kern="1200" dirty="0">
            <a:solidFill>
              <a:srgbClr val="7030A0"/>
            </a:solidFill>
          </a:endParaRPr>
        </a:p>
      </dsp:txBody>
      <dsp:txXfrm>
        <a:off x="1040464" y="2890910"/>
        <a:ext cx="2219658" cy="209341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9780D-40AA-4B40-9722-AA8E14E23DAF}">
      <dsp:nvSpPr>
        <dsp:cNvPr id="0" name=""/>
        <dsp:cNvSpPr/>
      </dsp:nvSpPr>
      <dsp:spPr>
        <a:xfrm>
          <a:off x="0" y="0"/>
          <a:ext cx="10272463" cy="15976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  <a:ea typeface="+mn-ea"/>
              <a:cs typeface="+mn-cs"/>
            </a:rPr>
            <a:t>Cuando exista una situación de emergencia que potencialmente pueda dañar a un individuo en su persona o en sus bienes </a:t>
          </a:r>
        </a:p>
      </dsp:txBody>
      <dsp:txXfrm>
        <a:off x="2214260" y="0"/>
        <a:ext cx="8058202" cy="1597677"/>
      </dsp:txXfrm>
    </dsp:sp>
    <dsp:sp modelId="{A5705D2E-CB8E-4F70-835B-05FF3E45E8EA}">
      <dsp:nvSpPr>
        <dsp:cNvPr id="0" name=""/>
        <dsp:cNvSpPr/>
      </dsp:nvSpPr>
      <dsp:spPr>
        <a:xfrm>
          <a:off x="159767" y="159767"/>
          <a:ext cx="2054492" cy="12781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5BE4F2D-EB47-45F4-B4C7-22BCB80CCBF1}">
      <dsp:nvSpPr>
        <dsp:cNvPr id="0" name=""/>
        <dsp:cNvSpPr/>
      </dsp:nvSpPr>
      <dsp:spPr>
        <a:xfrm>
          <a:off x="0" y="1757444"/>
          <a:ext cx="10272463" cy="1597677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  <a:ea typeface="+mn-ea"/>
              <a:cs typeface="+mn-cs"/>
            </a:rPr>
            <a:t>Cuando los datos personales sean necesarios para efectuar un tratamiento para la prevención, diagnóstico, la prestación de asistencia sanitaria</a:t>
          </a:r>
        </a:p>
      </dsp:txBody>
      <dsp:txXfrm>
        <a:off x="2214260" y="1757444"/>
        <a:ext cx="8058202" cy="1597677"/>
      </dsp:txXfrm>
    </dsp:sp>
    <dsp:sp modelId="{3F224DD9-5C1B-4C47-8B4A-6A6AA2A3FC3B}">
      <dsp:nvSpPr>
        <dsp:cNvPr id="0" name=""/>
        <dsp:cNvSpPr/>
      </dsp:nvSpPr>
      <dsp:spPr>
        <a:xfrm>
          <a:off x="159767" y="1917212"/>
          <a:ext cx="2054492" cy="12781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7F9FAE-9CEC-4155-9630-AACD9047DB3D}">
      <dsp:nvSpPr>
        <dsp:cNvPr id="0" name=""/>
        <dsp:cNvSpPr/>
      </dsp:nvSpPr>
      <dsp:spPr>
        <a:xfrm>
          <a:off x="0" y="3514889"/>
          <a:ext cx="10272463" cy="1597677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  <a:ea typeface="+mn-ea"/>
              <a:cs typeface="+mn-cs"/>
            </a:rPr>
            <a:t>Cuando los datos personales figuren en fuentes de acceso público </a:t>
          </a:r>
        </a:p>
      </dsp:txBody>
      <dsp:txXfrm>
        <a:off x="2214260" y="3514889"/>
        <a:ext cx="8058202" cy="1597677"/>
      </dsp:txXfrm>
    </dsp:sp>
    <dsp:sp modelId="{16CD2A6A-DAB4-4725-BE53-D7151679CF05}">
      <dsp:nvSpPr>
        <dsp:cNvPr id="0" name=""/>
        <dsp:cNvSpPr/>
      </dsp:nvSpPr>
      <dsp:spPr>
        <a:xfrm>
          <a:off x="159767" y="3674657"/>
          <a:ext cx="2054492" cy="12781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1AB82-A96D-4C78-A8BA-4C45BDA962A5}">
      <dsp:nvSpPr>
        <dsp:cNvPr id="0" name=""/>
        <dsp:cNvSpPr/>
      </dsp:nvSpPr>
      <dsp:spPr>
        <a:xfrm>
          <a:off x="0" y="0"/>
          <a:ext cx="8856984" cy="25660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  <a:ea typeface="+mn-ea"/>
              <a:cs typeface="+mn-cs"/>
            </a:rPr>
            <a:t>Cuando los datos personales se sometan a un procedimiento previo de disociación</a:t>
          </a:r>
        </a:p>
      </dsp:txBody>
      <dsp:txXfrm>
        <a:off x="2028005" y="0"/>
        <a:ext cx="6828978" cy="2566086"/>
      </dsp:txXfrm>
    </dsp:sp>
    <dsp:sp modelId="{7CD261F5-E267-4F4A-B461-CCBB3A79D2A3}">
      <dsp:nvSpPr>
        <dsp:cNvPr id="0" name=""/>
        <dsp:cNvSpPr/>
      </dsp:nvSpPr>
      <dsp:spPr>
        <a:xfrm>
          <a:off x="256608" y="256608"/>
          <a:ext cx="1771396" cy="20528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512AE4-B801-4CE7-9302-02FE31725610}">
      <dsp:nvSpPr>
        <dsp:cNvPr id="0" name=""/>
        <dsp:cNvSpPr/>
      </dsp:nvSpPr>
      <dsp:spPr>
        <a:xfrm>
          <a:off x="0" y="2824031"/>
          <a:ext cx="8856984" cy="2405167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  <a:ea typeface="+mn-ea"/>
              <a:cs typeface="+mn-cs"/>
            </a:rPr>
            <a:t>Cuando el titular de los datos personales sea una persona reportada como desaparecida en los términos de la ley en la materia</a:t>
          </a:r>
        </a:p>
      </dsp:txBody>
      <dsp:txXfrm>
        <a:off x="2028005" y="2824031"/>
        <a:ext cx="6828978" cy="2405167"/>
      </dsp:txXfrm>
    </dsp:sp>
    <dsp:sp modelId="{A14F4709-F1D2-4F62-80DF-B890FA7A4C7D}">
      <dsp:nvSpPr>
        <dsp:cNvPr id="0" name=""/>
        <dsp:cNvSpPr/>
      </dsp:nvSpPr>
      <dsp:spPr>
        <a:xfrm>
          <a:off x="256608" y="2998844"/>
          <a:ext cx="1771396" cy="20528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307F7-2871-4F5B-843D-160200DE1673}">
      <dsp:nvSpPr>
        <dsp:cNvPr id="0" name=""/>
        <dsp:cNvSpPr/>
      </dsp:nvSpPr>
      <dsp:spPr>
        <a:xfrm>
          <a:off x="3805331" y="1937406"/>
          <a:ext cx="1863708" cy="8869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4434"/>
              </a:lnTo>
              <a:lnTo>
                <a:pt x="1863708" y="604434"/>
              </a:lnTo>
              <a:lnTo>
                <a:pt x="1863708" y="88695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F19CB-7E00-434D-A879-123D74AB88CD}">
      <dsp:nvSpPr>
        <dsp:cNvPr id="0" name=""/>
        <dsp:cNvSpPr/>
      </dsp:nvSpPr>
      <dsp:spPr>
        <a:xfrm>
          <a:off x="1941623" y="1937406"/>
          <a:ext cx="1863708" cy="886955"/>
        </a:xfrm>
        <a:custGeom>
          <a:avLst/>
          <a:gdLst/>
          <a:ahLst/>
          <a:cxnLst/>
          <a:rect l="0" t="0" r="0" b="0"/>
          <a:pathLst>
            <a:path>
              <a:moveTo>
                <a:pt x="1863708" y="0"/>
              </a:moveTo>
              <a:lnTo>
                <a:pt x="1863708" y="604434"/>
              </a:lnTo>
              <a:lnTo>
                <a:pt x="0" y="604434"/>
              </a:lnTo>
              <a:lnTo>
                <a:pt x="0" y="88695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B1ED4E-FB87-45EE-9081-4631C168FCDA}">
      <dsp:nvSpPr>
        <dsp:cNvPr id="0" name=""/>
        <dsp:cNvSpPr/>
      </dsp:nvSpPr>
      <dsp:spPr>
        <a:xfrm>
          <a:off x="2280479" y="844"/>
          <a:ext cx="3049704" cy="193656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D9EF2-92D2-4CBE-87F0-CB6CE1866BE1}">
      <dsp:nvSpPr>
        <dsp:cNvPr id="0" name=""/>
        <dsp:cNvSpPr/>
      </dsp:nvSpPr>
      <dsp:spPr>
        <a:xfrm>
          <a:off x="2619335" y="322757"/>
          <a:ext cx="3049704" cy="1936562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Trebuchet MS" panose="020B0603020202020204" pitchFamily="34" charset="0"/>
            </a:rPr>
            <a:t>Aviso de privacidad </a:t>
          </a:r>
        </a:p>
      </dsp:txBody>
      <dsp:txXfrm>
        <a:off x="2676055" y="379477"/>
        <a:ext cx="2936264" cy="1823122"/>
      </dsp:txXfrm>
    </dsp:sp>
    <dsp:sp modelId="{29B3D56F-3443-4E79-832E-3A936790E0E9}">
      <dsp:nvSpPr>
        <dsp:cNvPr id="0" name=""/>
        <dsp:cNvSpPr/>
      </dsp:nvSpPr>
      <dsp:spPr>
        <a:xfrm>
          <a:off x="416771" y="2824362"/>
          <a:ext cx="3049704" cy="193656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E9306-45D7-4705-9072-D26EFD00926C}">
      <dsp:nvSpPr>
        <dsp:cNvPr id="0" name=""/>
        <dsp:cNvSpPr/>
      </dsp:nvSpPr>
      <dsp:spPr>
        <a:xfrm>
          <a:off x="755627" y="3146275"/>
          <a:ext cx="3049704" cy="1936562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Trebuchet MS" panose="020B0603020202020204" pitchFamily="34" charset="0"/>
            </a:rPr>
            <a:t>Simplificado </a:t>
          </a:r>
        </a:p>
      </dsp:txBody>
      <dsp:txXfrm>
        <a:off x="812347" y="3202995"/>
        <a:ext cx="2936264" cy="1823122"/>
      </dsp:txXfrm>
    </dsp:sp>
    <dsp:sp modelId="{4B52AA34-E030-4C57-828C-77081DAC11E1}">
      <dsp:nvSpPr>
        <dsp:cNvPr id="0" name=""/>
        <dsp:cNvSpPr/>
      </dsp:nvSpPr>
      <dsp:spPr>
        <a:xfrm>
          <a:off x="4144187" y="2824362"/>
          <a:ext cx="3049704" cy="193656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0A8BC-9E9E-4DE6-851C-DADF648ED2DD}">
      <dsp:nvSpPr>
        <dsp:cNvPr id="0" name=""/>
        <dsp:cNvSpPr/>
      </dsp:nvSpPr>
      <dsp:spPr>
        <a:xfrm>
          <a:off x="4483043" y="3146275"/>
          <a:ext cx="3049704" cy="1936562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>
              <a:latin typeface="Trebuchet MS" panose="020B0603020202020204" pitchFamily="34" charset="0"/>
            </a:rPr>
            <a:t>Integral </a:t>
          </a:r>
        </a:p>
      </dsp:txBody>
      <dsp:txXfrm>
        <a:off x="4539763" y="3202995"/>
        <a:ext cx="2936264" cy="1823122"/>
      </dsp:txXfrm>
    </dsp:sp>
    <dsp:sp modelId="{DA21D38F-1D4B-4376-9CB1-F3A69FC7A274}">
      <dsp:nvSpPr>
        <dsp:cNvPr id="0" name=""/>
        <dsp:cNvSpPr/>
      </dsp:nvSpPr>
      <dsp:spPr>
        <a:xfrm>
          <a:off x="5709817" y="611965"/>
          <a:ext cx="2237476" cy="108236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4DD60-C7A1-4907-9877-8C30F92CB43B}">
      <dsp:nvSpPr>
        <dsp:cNvPr id="0" name=""/>
        <dsp:cNvSpPr/>
      </dsp:nvSpPr>
      <dsp:spPr>
        <a:xfrm>
          <a:off x="6048673" y="933878"/>
          <a:ext cx="2237476" cy="108236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Físico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Electrónico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Cualquier formato</a:t>
          </a:r>
        </a:p>
      </dsp:txBody>
      <dsp:txXfrm>
        <a:off x="6080374" y="965579"/>
        <a:ext cx="2174074" cy="101896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1D9A0-55DA-4EAA-9CE7-3B6DC752162A}">
      <dsp:nvSpPr>
        <dsp:cNvPr id="0" name=""/>
        <dsp:cNvSpPr/>
      </dsp:nvSpPr>
      <dsp:spPr>
        <a:xfrm>
          <a:off x="4790195" y="3263"/>
          <a:ext cx="2203777" cy="146918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>
              <a:latin typeface="Trebuchet MS" panose="020B0603020202020204" pitchFamily="34" charset="0"/>
            </a:rPr>
            <a:t>Finalidad</a:t>
          </a:r>
        </a:p>
      </dsp:txBody>
      <dsp:txXfrm>
        <a:off x="4833226" y="46294"/>
        <a:ext cx="2117715" cy="1383123"/>
      </dsp:txXfrm>
    </dsp:sp>
    <dsp:sp modelId="{0FBE79BF-7D93-4F50-A4EB-821551D2818D}">
      <dsp:nvSpPr>
        <dsp:cNvPr id="0" name=""/>
        <dsp:cNvSpPr/>
      </dsp:nvSpPr>
      <dsp:spPr>
        <a:xfrm>
          <a:off x="5846364" y="1472448"/>
          <a:ext cx="91440" cy="5876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767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9FD3CA-D95C-4A7A-A093-6FF0DAA21C37}">
      <dsp:nvSpPr>
        <dsp:cNvPr id="0" name=""/>
        <dsp:cNvSpPr/>
      </dsp:nvSpPr>
      <dsp:spPr>
        <a:xfrm>
          <a:off x="3314821" y="2060122"/>
          <a:ext cx="5154525" cy="146918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Trebuchet MS" panose="020B0603020202020204" pitchFamily="34" charset="0"/>
            </a:rPr>
            <a:t>Tratamiento de datos personales</a:t>
          </a:r>
        </a:p>
      </dsp:txBody>
      <dsp:txXfrm>
        <a:off x="3357852" y="2103153"/>
        <a:ext cx="5068463" cy="1383123"/>
      </dsp:txXfrm>
    </dsp:sp>
    <dsp:sp modelId="{D99DEF23-6ED7-40E2-8907-F56360BCD58D}">
      <dsp:nvSpPr>
        <dsp:cNvPr id="0" name=""/>
        <dsp:cNvSpPr/>
      </dsp:nvSpPr>
      <dsp:spPr>
        <a:xfrm>
          <a:off x="1594717" y="3529307"/>
          <a:ext cx="4297366" cy="587674"/>
        </a:xfrm>
        <a:custGeom>
          <a:avLst/>
          <a:gdLst/>
          <a:ahLst/>
          <a:cxnLst/>
          <a:rect l="0" t="0" r="0" b="0"/>
          <a:pathLst>
            <a:path>
              <a:moveTo>
                <a:pt x="4297366" y="0"/>
              </a:moveTo>
              <a:lnTo>
                <a:pt x="4297366" y="293837"/>
              </a:lnTo>
              <a:lnTo>
                <a:pt x="0" y="293837"/>
              </a:lnTo>
              <a:lnTo>
                <a:pt x="0" y="58767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F209FE-7ED2-4861-936D-DF257B942D33}">
      <dsp:nvSpPr>
        <dsp:cNvPr id="0" name=""/>
        <dsp:cNvSpPr/>
      </dsp:nvSpPr>
      <dsp:spPr>
        <a:xfrm>
          <a:off x="492829" y="4116981"/>
          <a:ext cx="2203777" cy="1469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Trebuchet MS" panose="020B0603020202020204" pitchFamily="34" charset="0"/>
            </a:rPr>
            <a:t>Legítimas</a:t>
          </a:r>
        </a:p>
      </dsp:txBody>
      <dsp:txXfrm>
        <a:off x="535860" y="4160012"/>
        <a:ext cx="2117715" cy="1383123"/>
      </dsp:txXfrm>
    </dsp:sp>
    <dsp:sp modelId="{70E7D8A6-9DB4-4303-8E6F-AC780A70937E}">
      <dsp:nvSpPr>
        <dsp:cNvPr id="0" name=""/>
        <dsp:cNvSpPr/>
      </dsp:nvSpPr>
      <dsp:spPr>
        <a:xfrm>
          <a:off x="4459628" y="3529307"/>
          <a:ext cx="1432455" cy="587674"/>
        </a:xfrm>
        <a:custGeom>
          <a:avLst/>
          <a:gdLst/>
          <a:ahLst/>
          <a:cxnLst/>
          <a:rect l="0" t="0" r="0" b="0"/>
          <a:pathLst>
            <a:path>
              <a:moveTo>
                <a:pt x="1432455" y="0"/>
              </a:moveTo>
              <a:lnTo>
                <a:pt x="1432455" y="293837"/>
              </a:lnTo>
              <a:lnTo>
                <a:pt x="0" y="293837"/>
              </a:lnTo>
              <a:lnTo>
                <a:pt x="0" y="58767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95E49-36D5-45B6-8234-EDC9B8E51748}">
      <dsp:nvSpPr>
        <dsp:cNvPr id="0" name=""/>
        <dsp:cNvSpPr/>
      </dsp:nvSpPr>
      <dsp:spPr>
        <a:xfrm>
          <a:off x="3357740" y="4116981"/>
          <a:ext cx="2203777" cy="1469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Concretas</a:t>
          </a:r>
        </a:p>
      </dsp:txBody>
      <dsp:txXfrm>
        <a:off x="3400771" y="4160012"/>
        <a:ext cx="2117715" cy="1383123"/>
      </dsp:txXfrm>
    </dsp:sp>
    <dsp:sp modelId="{AF3AA32B-2088-484D-BC1E-D8FD811EBC4D}">
      <dsp:nvSpPr>
        <dsp:cNvPr id="0" name=""/>
        <dsp:cNvSpPr/>
      </dsp:nvSpPr>
      <dsp:spPr>
        <a:xfrm>
          <a:off x="5892084" y="3529307"/>
          <a:ext cx="1432455" cy="587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837"/>
              </a:lnTo>
              <a:lnTo>
                <a:pt x="1432455" y="293837"/>
              </a:lnTo>
              <a:lnTo>
                <a:pt x="1432455" y="58767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4DC067-7B68-4D28-9DE4-043837303336}">
      <dsp:nvSpPr>
        <dsp:cNvPr id="0" name=""/>
        <dsp:cNvSpPr/>
      </dsp:nvSpPr>
      <dsp:spPr>
        <a:xfrm>
          <a:off x="6222651" y="4116981"/>
          <a:ext cx="2203777" cy="1469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Trebuchet MS" panose="020B0603020202020204" pitchFamily="34" charset="0"/>
            </a:rPr>
            <a:t>Explicitas</a:t>
          </a:r>
        </a:p>
      </dsp:txBody>
      <dsp:txXfrm>
        <a:off x="6265682" y="4160012"/>
        <a:ext cx="2117715" cy="1383123"/>
      </dsp:txXfrm>
    </dsp:sp>
    <dsp:sp modelId="{233E3E84-EAD6-425D-B0B6-B34EAD0D499B}">
      <dsp:nvSpPr>
        <dsp:cNvPr id="0" name=""/>
        <dsp:cNvSpPr/>
      </dsp:nvSpPr>
      <dsp:spPr>
        <a:xfrm>
          <a:off x="5892084" y="3529307"/>
          <a:ext cx="4297366" cy="587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837"/>
              </a:lnTo>
              <a:lnTo>
                <a:pt x="4297366" y="293837"/>
              </a:lnTo>
              <a:lnTo>
                <a:pt x="4297366" y="58767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7AFDA6-4817-4471-B841-88E604086D96}">
      <dsp:nvSpPr>
        <dsp:cNvPr id="0" name=""/>
        <dsp:cNvSpPr/>
      </dsp:nvSpPr>
      <dsp:spPr>
        <a:xfrm>
          <a:off x="9087562" y="4116981"/>
          <a:ext cx="2203777" cy="1469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Arial Narrow" panose="020B0606020202030204" pitchFamily="34" charset="0"/>
            </a:rPr>
            <a:t>Lícitas </a:t>
          </a:r>
        </a:p>
      </dsp:txBody>
      <dsp:txXfrm>
        <a:off x="9130593" y="4160012"/>
        <a:ext cx="2117715" cy="138312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BF826-B2FD-4004-9506-7323C3868031}">
      <dsp:nvSpPr>
        <dsp:cNvPr id="0" name=""/>
        <dsp:cNvSpPr/>
      </dsp:nvSpPr>
      <dsp:spPr>
        <a:xfrm>
          <a:off x="5199913" y="4115172"/>
          <a:ext cx="384121" cy="9852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5215"/>
              </a:lnTo>
              <a:lnTo>
                <a:pt x="384121" y="98521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BF7F40-2EB4-4175-8C6B-604BA9AE75B6}">
      <dsp:nvSpPr>
        <dsp:cNvPr id="0" name=""/>
        <dsp:cNvSpPr/>
      </dsp:nvSpPr>
      <dsp:spPr>
        <a:xfrm>
          <a:off x="4726935" y="2594513"/>
          <a:ext cx="1497302" cy="4497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886"/>
              </a:lnTo>
              <a:lnTo>
                <a:pt x="1497302" y="224886"/>
              </a:lnTo>
              <a:lnTo>
                <a:pt x="1497302" y="44977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B842FB-B91E-4B27-B523-558B03999DCC}">
      <dsp:nvSpPr>
        <dsp:cNvPr id="0" name=""/>
        <dsp:cNvSpPr/>
      </dsp:nvSpPr>
      <dsp:spPr>
        <a:xfrm>
          <a:off x="3221643" y="2594513"/>
          <a:ext cx="1505291" cy="449772"/>
        </a:xfrm>
        <a:custGeom>
          <a:avLst/>
          <a:gdLst/>
          <a:ahLst/>
          <a:cxnLst/>
          <a:rect l="0" t="0" r="0" b="0"/>
          <a:pathLst>
            <a:path>
              <a:moveTo>
                <a:pt x="1505291" y="0"/>
              </a:moveTo>
              <a:lnTo>
                <a:pt x="1505291" y="224886"/>
              </a:lnTo>
              <a:lnTo>
                <a:pt x="0" y="224886"/>
              </a:lnTo>
              <a:lnTo>
                <a:pt x="0" y="44977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9F921-087F-419D-AF8B-22B1D8C25ACB}">
      <dsp:nvSpPr>
        <dsp:cNvPr id="0" name=""/>
        <dsp:cNvSpPr/>
      </dsp:nvSpPr>
      <dsp:spPr>
        <a:xfrm>
          <a:off x="4681215" y="1073854"/>
          <a:ext cx="91440" cy="4497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77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2E9EB1-E26C-4576-9B47-F1AF5C4E03E5}">
      <dsp:nvSpPr>
        <dsp:cNvPr id="0" name=""/>
        <dsp:cNvSpPr/>
      </dsp:nvSpPr>
      <dsp:spPr>
        <a:xfrm>
          <a:off x="1747696" y="2967"/>
          <a:ext cx="5958477" cy="107088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Cuando se traten DP para finalidades distintas a aquéllas establecidas en el AP</a:t>
          </a:r>
        </a:p>
      </dsp:txBody>
      <dsp:txXfrm>
        <a:off x="1747696" y="2967"/>
        <a:ext cx="5958477" cy="1070886"/>
      </dsp:txXfrm>
    </dsp:sp>
    <dsp:sp modelId="{2778A402-1FA7-468B-B426-32AB75845061}">
      <dsp:nvSpPr>
        <dsp:cNvPr id="0" name=""/>
        <dsp:cNvSpPr/>
      </dsp:nvSpPr>
      <dsp:spPr>
        <a:xfrm>
          <a:off x="3263140" y="1523626"/>
          <a:ext cx="2927589" cy="107088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El responsable deberá contar con: </a:t>
          </a:r>
        </a:p>
      </dsp:txBody>
      <dsp:txXfrm>
        <a:off x="3263140" y="1523626"/>
        <a:ext cx="2927589" cy="1070886"/>
      </dsp:txXfrm>
    </dsp:sp>
    <dsp:sp modelId="{4152EE74-D120-40E0-B042-27A9C8ADEDEA}">
      <dsp:nvSpPr>
        <dsp:cNvPr id="0" name=""/>
        <dsp:cNvSpPr/>
      </dsp:nvSpPr>
      <dsp:spPr>
        <a:xfrm>
          <a:off x="1949226" y="3044285"/>
          <a:ext cx="2544833" cy="107088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Atribuciones conferidas en ley </a:t>
          </a:r>
        </a:p>
      </dsp:txBody>
      <dsp:txXfrm>
        <a:off x="1949226" y="3044285"/>
        <a:ext cx="2544833" cy="1070886"/>
      </dsp:txXfrm>
    </dsp:sp>
    <dsp:sp modelId="{19552484-0BB2-4F25-B57D-FADB33B8F5F9}">
      <dsp:nvSpPr>
        <dsp:cNvPr id="0" name=""/>
        <dsp:cNvSpPr/>
      </dsp:nvSpPr>
      <dsp:spPr>
        <a:xfrm>
          <a:off x="4943832" y="3044285"/>
          <a:ext cx="2560811" cy="107088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Consentimiento del titular </a:t>
          </a:r>
        </a:p>
      </dsp:txBody>
      <dsp:txXfrm>
        <a:off x="4943832" y="3044285"/>
        <a:ext cx="2560811" cy="1070886"/>
      </dsp:txXfrm>
    </dsp:sp>
    <dsp:sp modelId="{79E8E3D0-7591-4F09-8FA2-F1425282C1E8}">
      <dsp:nvSpPr>
        <dsp:cNvPr id="0" name=""/>
        <dsp:cNvSpPr/>
      </dsp:nvSpPr>
      <dsp:spPr>
        <a:xfrm>
          <a:off x="5584035" y="4564944"/>
          <a:ext cx="4443708" cy="10708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Salvo se trate de una persona reportada como desaparecida </a:t>
          </a:r>
        </a:p>
      </dsp:txBody>
      <dsp:txXfrm>
        <a:off x="5584035" y="4564944"/>
        <a:ext cx="4443708" cy="107088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CFE03-C376-4781-A79D-7BA64F36E15C}">
      <dsp:nvSpPr>
        <dsp:cNvPr id="0" name=""/>
        <dsp:cNvSpPr/>
      </dsp:nvSpPr>
      <dsp:spPr>
        <a:xfrm>
          <a:off x="3389" y="50233"/>
          <a:ext cx="2162097" cy="17832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ctr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700" kern="1200" dirty="0">
              <a:latin typeface="Trebuchet MS" panose="020B0603020202020204" pitchFamily="34" charset="0"/>
            </a:rPr>
            <a:t>Datos personales</a:t>
          </a:r>
        </a:p>
      </dsp:txBody>
      <dsp:txXfrm>
        <a:off x="44427" y="91271"/>
        <a:ext cx="2080021" cy="1319071"/>
      </dsp:txXfrm>
    </dsp:sp>
    <dsp:sp modelId="{34C12795-8221-4E1A-8ED1-1706DA8A2BC3}">
      <dsp:nvSpPr>
        <dsp:cNvPr id="0" name=""/>
        <dsp:cNvSpPr/>
      </dsp:nvSpPr>
      <dsp:spPr>
        <a:xfrm>
          <a:off x="1244441" y="1126089"/>
          <a:ext cx="3087668" cy="3087668"/>
        </a:xfrm>
        <a:prstGeom prst="leftCircularArrow">
          <a:avLst>
            <a:gd name="adj1" fmla="val 2940"/>
            <a:gd name="adj2" fmla="val 359975"/>
            <a:gd name="adj3" fmla="val 2611782"/>
            <a:gd name="adj4" fmla="val 9500785"/>
            <a:gd name="adj5" fmla="val 343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9F605CC-B9AE-428C-A6F4-FEFD9F1E1D3B}">
      <dsp:nvSpPr>
        <dsp:cNvPr id="0" name=""/>
        <dsp:cNvSpPr/>
      </dsp:nvSpPr>
      <dsp:spPr>
        <a:xfrm>
          <a:off x="291726" y="1108321"/>
          <a:ext cx="2306122" cy="2094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Trebuchet MS" panose="020B0603020202020204" pitchFamily="34" charset="0"/>
            </a:rPr>
            <a:t>Correctos, exactos, completos, actualizados</a:t>
          </a:r>
        </a:p>
      </dsp:txBody>
      <dsp:txXfrm>
        <a:off x="353086" y="1169681"/>
        <a:ext cx="2183402" cy="1972260"/>
      </dsp:txXfrm>
    </dsp:sp>
    <dsp:sp modelId="{A10DD55A-591F-42B1-B287-BE0EEC5AE965}">
      <dsp:nvSpPr>
        <dsp:cNvPr id="0" name=""/>
        <dsp:cNvSpPr/>
      </dsp:nvSpPr>
      <dsp:spPr>
        <a:xfrm>
          <a:off x="3030112" y="1385077"/>
          <a:ext cx="2745885" cy="17832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800" kern="1200" dirty="0">
              <a:latin typeface="Trebuchet MS" panose="020B0603020202020204" pitchFamily="34" charset="0"/>
            </a:rPr>
            <a:t>Deberán ser </a:t>
          </a:r>
          <a:r>
            <a:rPr lang="es-MX" sz="3200" b="1" kern="1200" dirty="0">
              <a:solidFill>
                <a:srgbClr val="00B050"/>
              </a:solidFill>
              <a:latin typeface="Trebuchet MS" panose="020B0603020202020204" pitchFamily="34" charset="0"/>
            </a:rPr>
            <a:t>suprimidos</a:t>
          </a:r>
          <a:endParaRPr lang="es-MX" sz="2800" b="1" kern="1200" dirty="0">
            <a:solidFill>
              <a:srgbClr val="00B050"/>
            </a:solidFill>
            <a:latin typeface="Trebuchet MS" panose="020B0603020202020204" pitchFamily="34" charset="0"/>
          </a:endParaRPr>
        </a:p>
      </dsp:txBody>
      <dsp:txXfrm>
        <a:off x="3071150" y="1808246"/>
        <a:ext cx="2663809" cy="1319071"/>
      </dsp:txXfrm>
    </dsp:sp>
    <dsp:sp modelId="{D266AA71-565F-4378-A417-50373B6A4B32}">
      <dsp:nvSpPr>
        <dsp:cNvPr id="0" name=""/>
        <dsp:cNvSpPr/>
      </dsp:nvSpPr>
      <dsp:spPr>
        <a:xfrm>
          <a:off x="4447859" y="-162888"/>
          <a:ext cx="3382350" cy="3382350"/>
        </a:xfrm>
        <a:prstGeom prst="circularArrow">
          <a:avLst>
            <a:gd name="adj1" fmla="val 2684"/>
            <a:gd name="adj2" fmla="val 326650"/>
            <a:gd name="adj3" fmla="val 19538689"/>
            <a:gd name="adj4" fmla="val 12616361"/>
            <a:gd name="adj5" fmla="val 3131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B4C2125-E402-458C-A23A-863C1302D58B}">
      <dsp:nvSpPr>
        <dsp:cNvPr id="0" name=""/>
        <dsp:cNvSpPr/>
      </dsp:nvSpPr>
      <dsp:spPr>
        <a:xfrm>
          <a:off x="3365873" y="725312"/>
          <a:ext cx="2795063" cy="8959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Dejen de ser necesarios</a:t>
          </a:r>
        </a:p>
      </dsp:txBody>
      <dsp:txXfrm>
        <a:off x="3392114" y="751553"/>
        <a:ext cx="2742581" cy="843447"/>
      </dsp:txXfrm>
    </dsp:sp>
    <dsp:sp modelId="{D6E4503E-A87A-4976-892B-7B06828EA65C}">
      <dsp:nvSpPr>
        <dsp:cNvPr id="0" name=""/>
        <dsp:cNvSpPr/>
      </dsp:nvSpPr>
      <dsp:spPr>
        <a:xfrm>
          <a:off x="6680530" y="1140360"/>
          <a:ext cx="2162097" cy="17832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3200" kern="1200" dirty="0">
              <a:latin typeface="Trebuchet MS" panose="020B0603020202020204" pitchFamily="34" charset="0"/>
            </a:rPr>
            <a:t>Concluya</a:t>
          </a:r>
        </a:p>
      </dsp:txBody>
      <dsp:txXfrm>
        <a:off x="6721568" y="1181398"/>
        <a:ext cx="2080021" cy="1319071"/>
      </dsp:txXfrm>
    </dsp:sp>
    <dsp:sp modelId="{3CCF91AF-ED7A-4E70-9448-FF35C3E398D4}">
      <dsp:nvSpPr>
        <dsp:cNvPr id="0" name=""/>
        <dsp:cNvSpPr/>
      </dsp:nvSpPr>
      <dsp:spPr>
        <a:xfrm>
          <a:off x="6593200" y="2278212"/>
          <a:ext cx="3057456" cy="764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Trebuchet MS" panose="020B0603020202020204" pitchFamily="34" charset="0"/>
            </a:rPr>
            <a:t>Periodo de conservación</a:t>
          </a:r>
        </a:p>
      </dsp:txBody>
      <dsp:txXfrm>
        <a:off x="6615584" y="2300596"/>
        <a:ext cx="3012688" cy="71949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32D6D-1A4A-4400-BE3B-E9E80BF8B144}">
      <dsp:nvSpPr>
        <dsp:cNvPr id="0" name=""/>
        <dsp:cNvSpPr/>
      </dsp:nvSpPr>
      <dsp:spPr>
        <a:xfrm>
          <a:off x="4394176" y="3251000"/>
          <a:ext cx="1135285" cy="971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8391" y="0"/>
              </a:lnTo>
              <a:lnTo>
                <a:pt x="718391" y="971962"/>
              </a:lnTo>
              <a:lnTo>
                <a:pt x="1135285" y="97196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EBF2C5-BD4D-482A-BCF8-71740A9AF17B}">
      <dsp:nvSpPr>
        <dsp:cNvPr id="0" name=""/>
        <dsp:cNvSpPr/>
      </dsp:nvSpPr>
      <dsp:spPr>
        <a:xfrm>
          <a:off x="4394176" y="2430319"/>
          <a:ext cx="1135285" cy="820681"/>
        </a:xfrm>
        <a:custGeom>
          <a:avLst/>
          <a:gdLst/>
          <a:ahLst/>
          <a:cxnLst/>
          <a:rect l="0" t="0" r="0" b="0"/>
          <a:pathLst>
            <a:path>
              <a:moveTo>
                <a:pt x="0" y="820681"/>
              </a:moveTo>
              <a:lnTo>
                <a:pt x="718391" y="820681"/>
              </a:lnTo>
              <a:lnTo>
                <a:pt x="718391" y="0"/>
              </a:lnTo>
              <a:lnTo>
                <a:pt x="1135285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982476-AC26-4FD8-989C-7DACE695DECF}">
      <dsp:nvSpPr>
        <dsp:cNvPr id="0" name=""/>
        <dsp:cNvSpPr/>
      </dsp:nvSpPr>
      <dsp:spPr>
        <a:xfrm>
          <a:off x="4394176" y="637675"/>
          <a:ext cx="1135285" cy="2613325"/>
        </a:xfrm>
        <a:custGeom>
          <a:avLst/>
          <a:gdLst/>
          <a:ahLst/>
          <a:cxnLst/>
          <a:rect l="0" t="0" r="0" b="0"/>
          <a:pathLst>
            <a:path>
              <a:moveTo>
                <a:pt x="0" y="2613325"/>
              </a:moveTo>
              <a:lnTo>
                <a:pt x="718391" y="2613325"/>
              </a:lnTo>
              <a:lnTo>
                <a:pt x="718391" y="0"/>
              </a:lnTo>
              <a:lnTo>
                <a:pt x="1135285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C6D9D9-ED2C-46D4-81DD-722A26A2C3EA}">
      <dsp:nvSpPr>
        <dsp:cNvPr id="0" name=""/>
        <dsp:cNvSpPr/>
      </dsp:nvSpPr>
      <dsp:spPr>
        <a:xfrm>
          <a:off x="225236" y="2615237"/>
          <a:ext cx="4168939" cy="12715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Trebuchet MS" panose="020B0603020202020204" pitchFamily="34" charset="0"/>
            </a:rPr>
            <a:t>Tratamiento de datos personales</a:t>
          </a:r>
        </a:p>
      </dsp:txBody>
      <dsp:txXfrm>
        <a:off x="225236" y="2615237"/>
        <a:ext cx="4168939" cy="1271526"/>
      </dsp:txXfrm>
    </dsp:sp>
    <dsp:sp modelId="{AB65ECB7-5CE6-4A21-B838-C0A7F85C9FC6}">
      <dsp:nvSpPr>
        <dsp:cNvPr id="0" name=""/>
        <dsp:cNvSpPr/>
      </dsp:nvSpPr>
      <dsp:spPr>
        <a:xfrm>
          <a:off x="5529461" y="1912"/>
          <a:ext cx="4168939" cy="12715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Trebuchet MS" panose="020B0603020202020204" pitchFamily="34" charset="0"/>
            </a:rPr>
            <a:t>Adecuados</a:t>
          </a:r>
        </a:p>
      </dsp:txBody>
      <dsp:txXfrm>
        <a:off x="5529461" y="1912"/>
        <a:ext cx="4168939" cy="1271526"/>
      </dsp:txXfrm>
    </dsp:sp>
    <dsp:sp modelId="{644D741B-C038-4C1C-80F5-53D0C92489ED}">
      <dsp:nvSpPr>
        <dsp:cNvPr id="0" name=""/>
        <dsp:cNvSpPr/>
      </dsp:nvSpPr>
      <dsp:spPr>
        <a:xfrm>
          <a:off x="5529461" y="1794556"/>
          <a:ext cx="4168939" cy="12715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>
              <a:latin typeface="Trebuchet MS" panose="020B0603020202020204" pitchFamily="34" charset="0"/>
            </a:rPr>
            <a:t>Relevantes</a:t>
          </a:r>
        </a:p>
      </dsp:txBody>
      <dsp:txXfrm>
        <a:off x="5529461" y="1794556"/>
        <a:ext cx="4168939" cy="1271526"/>
      </dsp:txXfrm>
    </dsp:sp>
    <dsp:sp modelId="{B80DB6AC-B655-406D-825E-0FDF69F3010C}">
      <dsp:nvSpPr>
        <dsp:cNvPr id="0" name=""/>
        <dsp:cNvSpPr/>
      </dsp:nvSpPr>
      <dsp:spPr>
        <a:xfrm>
          <a:off x="5529461" y="3587200"/>
          <a:ext cx="4168939" cy="12715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>
              <a:latin typeface="Arial Narrow" panose="020B0606020202030204" pitchFamily="34" charset="0"/>
            </a:rPr>
            <a:t>Estrictamente necesarios para las finalidades</a:t>
          </a:r>
        </a:p>
      </dsp:txBody>
      <dsp:txXfrm>
        <a:off x="5529461" y="3587200"/>
        <a:ext cx="4168939" cy="127152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C616C-8EC7-4CED-A5C5-43DEED003CDE}">
      <dsp:nvSpPr>
        <dsp:cNvPr id="0" name=""/>
        <dsp:cNvSpPr/>
      </dsp:nvSpPr>
      <dsp:spPr>
        <a:xfrm>
          <a:off x="1487482" y="469329"/>
          <a:ext cx="5353998" cy="4219567"/>
        </a:xfrm>
        <a:prstGeom prst="blockArc">
          <a:avLst>
            <a:gd name="adj1" fmla="val 10524782"/>
            <a:gd name="adj2" fmla="val 17584190"/>
            <a:gd name="adj3" fmla="val 4639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5D8E06-316F-4AB3-BE5A-556BA8757107}">
      <dsp:nvSpPr>
        <dsp:cNvPr id="0" name=""/>
        <dsp:cNvSpPr/>
      </dsp:nvSpPr>
      <dsp:spPr>
        <a:xfrm>
          <a:off x="2054697" y="798949"/>
          <a:ext cx="4219567" cy="4219567"/>
        </a:xfrm>
        <a:prstGeom prst="blockArc">
          <a:avLst>
            <a:gd name="adj1" fmla="val 4015810"/>
            <a:gd name="adj2" fmla="val 11075218"/>
            <a:gd name="adj3" fmla="val 4639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8E76E2-2709-4911-BDDA-E2E4603CC621}">
      <dsp:nvSpPr>
        <dsp:cNvPr id="0" name=""/>
        <dsp:cNvSpPr/>
      </dsp:nvSpPr>
      <dsp:spPr>
        <a:xfrm>
          <a:off x="3175979" y="759600"/>
          <a:ext cx="5008246" cy="4219567"/>
        </a:xfrm>
        <a:prstGeom prst="blockArc">
          <a:avLst>
            <a:gd name="adj1" fmla="val 21390586"/>
            <a:gd name="adj2" fmla="val 6605726"/>
            <a:gd name="adj3" fmla="val 4639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4B7C55-CB2C-4C26-AF03-F2B18090DD82}">
      <dsp:nvSpPr>
        <dsp:cNvPr id="0" name=""/>
        <dsp:cNvSpPr/>
      </dsp:nvSpPr>
      <dsp:spPr>
        <a:xfrm>
          <a:off x="2887951" y="299768"/>
          <a:ext cx="5584302" cy="4637389"/>
        </a:xfrm>
        <a:prstGeom prst="blockArc">
          <a:avLst>
            <a:gd name="adj1" fmla="val 14994274"/>
            <a:gd name="adj2" fmla="val 209414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BB4061-8953-44E8-ADFC-70375C4C1521}">
      <dsp:nvSpPr>
        <dsp:cNvPr id="0" name=""/>
        <dsp:cNvSpPr/>
      </dsp:nvSpPr>
      <dsp:spPr>
        <a:xfrm>
          <a:off x="3719747" y="2009396"/>
          <a:ext cx="2072526" cy="1469053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 dirty="0">
            <a:latin typeface="Trebuchet MS" panose="020B0603020202020204" pitchFamily="34" charset="0"/>
          </a:endParaRPr>
        </a:p>
      </dsp:txBody>
      <dsp:txXfrm>
        <a:off x="4023261" y="2224534"/>
        <a:ext cx="1465498" cy="1038777"/>
      </dsp:txXfrm>
    </dsp:sp>
    <dsp:sp modelId="{7D03BD4C-1F81-44CE-96C9-53BD1E0DE2FA}">
      <dsp:nvSpPr>
        <dsp:cNvPr id="0" name=""/>
        <dsp:cNvSpPr/>
      </dsp:nvSpPr>
      <dsp:spPr>
        <a:xfrm>
          <a:off x="2983973" y="-329486"/>
          <a:ext cx="3976111" cy="202513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Trebuchet MS" panose="020B0603020202020204" pitchFamily="34" charset="0"/>
            </a:rPr>
            <a:t>Destinar recursos para instrumentar programas y políticas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b="1" kern="1200" dirty="0">
            <a:latin typeface="Trebuchet MS" panose="020B0603020202020204" pitchFamily="34" charset="0"/>
          </a:endParaRPr>
        </a:p>
      </dsp:txBody>
      <dsp:txXfrm>
        <a:off x="3566261" y="-32912"/>
        <a:ext cx="2811535" cy="1431987"/>
      </dsp:txXfrm>
    </dsp:sp>
    <dsp:sp modelId="{55BA84DF-D9F6-4C39-8AB6-0F7431AF8E78}">
      <dsp:nvSpPr>
        <dsp:cNvPr id="0" name=""/>
        <dsp:cNvSpPr/>
      </dsp:nvSpPr>
      <dsp:spPr>
        <a:xfrm>
          <a:off x="5489821" y="1731355"/>
          <a:ext cx="4494603" cy="2025135"/>
        </a:xfrm>
        <a:prstGeom prst="ellipse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Trebuchet MS" panose="020B0603020202020204" pitchFamily="34" charset="0"/>
            </a:rPr>
            <a:t>Garantizar que  sus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Trebuchet MS" panose="020B0603020202020204" pitchFamily="34" charset="0"/>
            </a:rPr>
            <a:t> tecnologías cumplan por defecto con lo previsto en la LGPDPPPSO</a:t>
          </a:r>
          <a:endParaRPr lang="es-ES" sz="2000" b="1" kern="1200" dirty="0">
            <a:latin typeface="Trebuchet MS" panose="020B0603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b="1" kern="1200" dirty="0">
            <a:latin typeface="Trebuchet MS" panose="020B0603020202020204" pitchFamily="34" charset="0"/>
          </a:endParaRPr>
        </a:p>
      </dsp:txBody>
      <dsp:txXfrm>
        <a:off x="6148040" y="2027929"/>
        <a:ext cx="3178165" cy="1431987"/>
      </dsp:txXfrm>
    </dsp:sp>
    <dsp:sp modelId="{F56CDF57-1328-43C2-B700-9C9E604AAA22}">
      <dsp:nvSpPr>
        <dsp:cNvPr id="0" name=""/>
        <dsp:cNvSpPr/>
      </dsp:nvSpPr>
      <dsp:spPr>
        <a:xfrm>
          <a:off x="2855638" y="3792198"/>
          <a:ext cx="4232781" cy="2025135"/>
        </a:xfrm>
        <a:prstGeom prst="ellipse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 dirty="0">
              <a:latin typeface="Trebuchet MS" panose="020B0603020202020204" pitchFamily="34" charset="0"/>
            </a:rPr>
            <a:t>Poner en práctica el programa de capacitación</a:t>
          </a:r>
          <a:endParaRPr lang="es-ES" sz="1900" b="1" kern="1200" dirty="0">
            <a:latin typeface="Trebuchet MS" panose="020B0603020202020204" pitchFamily="34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b="1" kern="1200" dirty="0">
            <a:latin typeface="Trebuchet MS" panose="020B0603020202020204" pitchFamily="34" charset="0"/>
          </a:endParaRPr>
        </a:p>
      </dsp:txBody>
      <dsp:txXfrm>
        <a:off x="3475514" y="4088772"/>
        <a:ext cx="2993029" cy="1431987"/>
      </dsp:txXfrm>
    </dsp:sp>
    <dsp:sp modelId="{8A4212CF-A7EC-402C-89D4-4EC13844F225}">
      <dsp:nvSpPr>
        <dsp:cNvPr id="0" name=""/>
        <dsp:cNvSpPr/>
      </dsp:nvSpPr>
      <dsp:spPr>
        <a:xfrm>
          <a:off x="263352" y="1731355"/>
          <a:ext cx="3693774" cy="2025135"/>
        </a:xfrm>
        <a:prstGeom prst="ellips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b="1" kern="1200" dirty="0">
            <a:latin typeface="Trebuchet MS" panose="020B0603020202020204" pitchFamily="34" charset="0"/>
          </a:endParaRP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Trebuchet MS" panose="020B0603020202020204" pitchFamily="34" charset="0"/>
            </a:rPr>
            <a:t>Elaborar políticas y programas obligatorios y exigibles al interior del R</a:t>
          </a:r>
          <a:endParaRPr lang="es-ES" sz="2000" b="1" kern="1200" dirty="0">
            <a:latin typeface="Trebuchet MS" panose="020B0603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b="1" kern="1200" dirty="0">
            <a:latin typeface="Trebuchet MS" panose="020B0603020202020204" pitchFamily="34" charset="0"/>
          </a:endParaRPr>
        </a:p>
      </dsp:txBody>
      <dsp:txXfrm>
        <a:off x="804293" y="2027929"/>
        <a:ext cx="2611892" cy="143198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0495F-47C6-4F47-AF88-B4A44BC29C6A}">
      <dsp:nvSpPr>
        <dsp:cNvPr id="0" name=""/>
        <dsp:cNvSpPr/>
      </dsp:nvSpPr>
      <dsp:spPr>
        <a:xfrm>
          <a:off x="1003" y="1696766"/>
          <a:ext cx="2326867" cy="2432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Trebuchet MS" panose="020B0603020202020204" pitchFamily="34" charset="0"/>
            </a:rPr>
            <a:t>¿Qué es la portabilidad?</a:t>
          </a:r>
          <a:endParaRPr lang="es-MX" sz="2400" kern="1200" dirty="0">
            <a:latin typeface="Trebuchet MS" panose="020B0603020202020204" pitchFamily="34" charset="0"/>
          </a:endParaRPr>
        </a:p>
      </dsp:txBody>
      <dsp:txXfrm>
        <a:off x="69155" y="1764918"/>
        <a:ext cx="2190563" cy="2295775"/>
      </dsp:txXfrm>
    </dsp:sp>
    <dsp:sp modelId="{84082E2E-E23A-40EA-AC50-A52A600E1B3F}">
      <dsp:nvSpPr>
        <dsp:cNvPr id="0" name=""/>
        <dsp:cNvSpPr/>
      </dsp:nvSpPr>
      <dsp:spPr>
        <a:xfrm rot="41472">
          <a:off x="2327837" y="2880900"/>
          <a:ext cx="939483" cy="75146"/>
        </a:xfrm>
        <a:custGeom>
          <a:avLst/>
          <a:gdLst/>
          <a:ahLst/>
          <a:cxnLst/>
          <a:rect l="0" t="0" r="0" b="0"/>
          <a:pathLst>
            <a:path>
              <a:moveTo>
                <a:pt x="0" y="37573"/>
              </a:moveTo>
              <a:lnTo>
                <a:pt x="939483" y="3757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kern="1200" dirty="0">
            <a:latin typeface="Trebuchet MS" panose="020B0603020202020204" pitchFamily="34" charset="0"/>
          </a:endParaRPr>
        </a:p>
      </dsp:txBody>
      <dsp:txXfrm>
        <a:off x="2774091" y="2894986"/>
        <a:ext cx="46974" cy="46974"/>
      </dsp:txXfrm>
    </dsp:sp>
    <dsp:sp modelId="{4580B7F5-DB90-4772-9545-EE0B123F9D2E}">
      <dsp:nvSpPr>
        <dsp:cNvPr id="0" name=""/>
        <dsp:cNvSpPr/>
      </dsp:nvSpPr>
      <dsp:spPr>
        <a:xfrm>
          <a:off x="3267286" y="1708100"/>
          <a:ext cx="2591672" cy="2432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kern="1200" dirty="0">
              <a:latin typeface="Trebuchet MS" panose="020B0603020202020204" pitchFamily="34" charset="0"/>
            </a:rPr>
            <a:t>Vía electrónica en un formato estructurado y comúnmente utilizado</a:t>
          </a:r>
        </a:p>
      </dsp:txBody>
      <dsp:txXfrm>
        <a:off x="3338519" y="1779333"/>
        <a:ext cx="2449206" cy="2289613"/>
      </dsp:txXfrm>
    </dsp:sp>
    <dsp:sp modelId="{DA453792-2565-4313-A5B0-B069DF86E621}">
      <dsp:nvSpPr>
        <dsp:cNvPr id="0" name=""/>
        <dsp:cNvSpPr/>
      </dsp:nvSpPr>
      <dsp:spPr>
        <a:xfrm rot="18548319">
          <a:off x="5595301" y="2332070"/>
          <a:ext cx="1429811" cy="75146"/>
        </a:xfrm>
        <a:custGeom>
          <a:avLst/>
          <a:gdLst/>
          <a:ahLst/>
          <a:cxnLst/>
          <a:rect l="0" t="0" r="0" b="0"/>
          <a:pathLst>
            <a:path>
              <a:moveTo>
                <a:pt x="0" y="37573"/>
              </a:moveTo>
              <a:lnTo>
                <a:pt x="1429811" y="3757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kern="1200" dirty="0">
            <a:latin typeface="Trebuchet MS" panose="020B0603020202020204" pitchFamily="34" charset="0"/>
          </a:endParaRPr>
        </a:p>
      </dsp:txBody>
      <dsp:txXfrm>
        <a:off x="6274461" y="2333898"/>
        <a:ext cx="71490" cy="71490"/>
      </dsp:txXfrm>
    </dsp:sp>
    <dsp:sp modelId="{11BA7CAC-5B87-4BFB-BD2E-8CA7F376CC1A}">
      <dsp:nvSpPr>
        <dsp:cNvPr id="0" name=""/>
        <dsp:cNvSpPr/>
      </dsp:nvSpPr>
      <dsp:spPr>
        <a:xfrm>
          <a:off x="6761455" y="685970"/>
          <a:ext cx="3134318" cy="22583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kern="1200" dirty="0">
              <a:latin typeface="Trebuchet MS" panose="020B0603020202020204" pitchFamily="34" charset="0"/>
            </a:rPr>
            <a:t>Derecho a obtener una </a:t>
          </a:r>
          <a:r>
            <a:rPr lang="es-MX" sz="1800" b="1" u="sng" kern="1200" dirty="0">
              <a:latin typeface="Trebuchet MS" panose="020B0603020202020204" pitchFamily="34" charset="0"/>
            </a:rPr>
            <a:t>copia</a:t>
          </a:r>
          <a:r>
            <a:rPr lang="es-MX" sz="1800" kern="1200" dirty="0">
              <a:latin typeface="Trebuchet MS" panose="020B0603020202020204" pitchFamily="34" charset="0"/>
            </a:rPr>
            <a:t> </a:t>
          </a:r>
          <a:r>
            <a:rPr lang="es-MX" sz="1800" b="1" u="sng" kern="1200" dirty="0">
              <a:latin typeface="Trebuchet MS" panose="020B0603020202020204" pitchFamily="34" charset="0"/>
            </a:rPr>
            <a:t>de los DP</a:t>
          </a:r>
          <a:endParaRPr lang="es-MX" sz="1800" kern="1200" dirty="0">
            <a:latin typeface="Trebuchet MS" panose="020B0603020202020204" pitchFamily="34" charset="0"/>
          </a:endParaRPr>
        </a:p>
      </dsp:txBody>
      <dsp:txXfrm>
        <a:off x="6827600" y="752115"/>
        <a:ext cx="3002028" cy="2126066"/>
      </dsp:txXfrm>
    </dsp:sp>
    <dsp:sp modelId="{0F00C305-36ED-42BA-8A9E-F4CC4368B8AA}">
      <dsp:nvSpPr>
        <dsp:cNvPr id="0" name=""/>
        <dsp:cNvSpPr/>
      </dsp:nvSpPr>
      <dsp:spPr>
        <a:xfrm rot="3342947">
          <a:off x="5509125" y="3548463"/>
          <a:ext cx="1602163" cy="75146"/>
        </a:xfrm>
        <a:custGeom>
          <a:avLst/>
          <a:gdLst/>
          <a:ahLst/>
          <a:cxnLst/>
          <a:rect l="0" t="0" r="0" b="0"/>
          <a:pathLst>
            <a:path>
              <a:moveTo>
                <a:pt x="0" y="37573"/>
              </a:moveTo>
              <a:lnTo>
                <a:pt x="1602163" y="3757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kern="1200" dirty="0">
            <a:latin typeface="Trebuchet MS" panose="020B0603020202020204" pitchFamily="34" charset="0"/>
          </a:endParaRPr>
        </a:p>
      </dsp:txBody>
      <dsp:txXfrm>
        <a:off x="6270152" y="3545982"/>
        <a:ext cx="80108" cy="80108"/>
      </dsp:txXfrm>
    </dsp:sp>
    <dsp:sp modelId="{9BC17079-F8AF-4E99-957A-C91E1E921BBA}">
      <dsp:nvSpPr>
        <dsp:cNvPr id="0" name=""/>
        <dsp:cNvSpPr/>
      </dsp:nvSpPr>
      <dsp:spPr>
        <a:xfrm>
          <a:off x="6761455" y="3309138"/>
          <a:ext cx="3099199" cy="18775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Trebuchet MS" panose="020B0603020202020204" pitchFamily="34" charset="0"/>
            </a:rPr>
            <a:t>Derecho a t</a:t>
          </a:r>
          <a:r>
            <a:rPr lang="es-MX" sz="1800" u="sng" kern="1200" dirty="0">
              <a:latin typeface="Trebuchet MS" panose="020B0603020202020204" pitchFamily="34" charset="0"/>
            </a:rPr>
            <a:t>ransmitir</a:t>
          </a:r>
          <a:r>
            <a:rPr lang="es-MX" sz="1800" kern="1200" dirty="0">
              <a:latin typeface="Trebuchet MS" panose="020B0603020202020204" pitchFamily="34" charset="0"/>
            </a:rPr>
            <a:t> los </a:t>
          </a:r>
          <a:r>
            <a:rPr lang="es-MX" sz="1800" kern="1200" dirty="0" err="1">
              <a:latin typeface="Trebuchet MS" panose="020B0603020202020204" pitchFamily="34" charset="0"/>
            </a:rPr>
            <a:t>dp</a:t>
          </a:r>
          <a:r>
            <a:rPr lang="es-MX" sz="1800" kern="1200" dirty="0">
              <a:latin typeface="Trebuchet MS" panose="020B0603020202020204" pitchFamily="34" charset="0"/>
            </a:rPr>
            <a:t> que se conserven en un sistema de tratamiento automatizado a otro sistema en formato electrónico a un R receptor</a:t>
          </a:r>
        </a:p>
      </dsp:txBody>
      <dsp:txXfrm>
        <a:off x="6816448" y="3364131"/>
        <a:ext cx="2989213" cy="176760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59A10-851F-4F71-A171-44B3B886F3FA}">
      <dsp:nvSpPr>
        <dsp:cNvPr id="0" name=""/>
        <dsp:cNvSpPr/>
      </dsp:nvSpPr>
      <dsp:spPr>
        <a:xfrm>
          <a:off x="5966460" y="1082801"/>
          <a:ext cx="1072211" cy="1038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72211" y="103806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E74BCD-30AA-47D5-B104-3A9826CDD28E}">
      <dsp:nvSpPr>
        <dsp:cNvPr id="0" name=""/>
        <dsp:cNvSpPr/>
      </dsp:nvSpPr>
      <dsp:spPr>
        <a:xfrm>
          <a:off x="5966460" y="1082801"/>
          <a:ext cx="4307177" cy="2076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9773"/>
              </a:lnTo>
              <a:lnTo>
                <a:pt x="4307177" y="1849773"/>
              </a:lnTo>
              <a:lnTo>
                <a:pt x="4307177" y="207613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178DD0-3610-4C5F-9EFE-F5717FFE32E6}">
      <dsp:nvSpPr>
        <dsp:cNvPr id="0" name=""/>
        <dsp:cNvSpPr/>
      </dsp:nvSpPr>
      <dsp:spPr>
        <a:xfrm>
          <a:off x="5526068" y="4236864"/>
          <a:ext cx="293712" cy="99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1690"/>
              </a:lnTo>
              <a:lnTo>
                <a:pt x="293712" y="99169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B597C-7248-4849-A20B-FAA44EE67F50}">
      <dsp:nvSpPr>
        <dsp:cNvPr id="0" name=""/>
        <dsp:cNvSpPr/>
      </dsp:nvSpPr>
      <dsp:spPr>
        <a:xfrm>
          <a:off x="5966460" y="1082801"/>
          <a:ext cx="421948" cy="2076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9773"/>
              </a:lnTo>
              <a:lnTo>
                <a:pt x="421948" y="1849773"/>
              </a:lnTo>
              <a:lnTo>
                <a:pt x="421948" y="207613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8E8C1-D789-44F9-B708-DA918D3BE99B}">
      <dsp:nvSpPr>
        <dsp:cNvPr id="0" name=""/>
        <dsp:cNvSpPr/>
      </dsp:nvSpPr>
      <dsp:spPr>
        <a:xfrm>
          <a:off x="1049388" y="4326633"/>
          <a:ext cx="658174" cy="949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9382"/>
              </a:lnTo>
              <a:lnTo>
                <a:pt x="658174" y="94938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0893D-28FC-4C8A-A74F-08BB8158723F}">
      <dsp:nvSpPr>
        <dsp:cNvPr id="0" name=""/>
        <dsp:cNvSpPr/>
      </dsp:nvSpPr>
      <dsp:spPr>
        <a:xfrm>
          <a:off x="1938788" y="1082801"/>
          <a:ext cx="4027671" cy="2076137"/>
        </a:xfrm>
        <a:custGeom>
          <a:avLst/>
          <a:gdLst/>
          <a:ahLst/>
          <a:cxnLst/>
          <a:rect l="0" t="0" r="0" b="0"/>
          <a:pathLst>
            <a:path>
              <a:moveTo>
                <a:pt x="4027671" y="0"/>
              </a:moveTo>
              <a:lnTo>
                <a:pt x="4027671" y="1849773"/>
              </a:lnTo>
              <a:lnTo>
                <a:pt x="0" y="1849773"/>
              </a:lnTo>
              <a:lnTo>
                <a:pt x="0" y="207613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FB128-A654-4B72-BD81-2EF6B1424C97}">
      <dsp:nvSpPr>
        <dsp:cNvPr id="0" name=""/>
        <dsp:cNvSpPr/>
      </dsp:nvSpPr>
      <dsp:spPr>
        <a:xfrm>
          <a:off x="4363262" y="4876"/>
          <a:ext cx="3206395" cy="10779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Trebuchet MS" panose="020B0603020202020204" pitchFamily="34" charset="0"/>
            </a:rPr>
            <a:t>Titular o su representante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Trebuchet MS" panose="020B0603020202020204" pitchFamily="34" charset="0"/>
            </a:rPr>
            <a:t>(regla general</a:t>
          </a:r>
          <a:r>
            <a:rPr lang="es-ES" sz="2400" kern="1200" dirty="0">
              <a:latin typeface="Arial Narrow" panose="020B0606020202030204" pitchFamily="34" charset="0"/>
            </a:rPr>
            <a:t>) </a:t>
          </a:r>
        </a:p>
      </dsp:txBody>
      <dsp:txXfrm>
        <a:off x="4363262" y="4876"/>
        <a:ext cx="3206395" cy="1077924"/>
      </dsp:txXfrm>
    </dsp:sp>
    <dsp:sp modelId="{BA24C6BF-96B7-4AE2-B6A1-97D6AFD3DEC7}">
      <dsp:nvSpPr>
        <dsp:cNvPr id="0" name=""/>
        <dsp:cNvSpPr/>
      </dsp:nvSpPr>
      <dsp:spPr>
        <a:xfrm>
          <a:off x="827038" y="3158939"/>
          <a:ext cx="2223500" cy="11676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Trebuchet MS" panose="020B0603020202020204" pitchFamily="34" charset="0"/>
            </a:rPr>
            <a:t>Menores de edad, personas en estado de interdicción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Trebuchet MS" panose="020B0603020202020204" pitchFamily="34" charset="0"/>
            </a:rPr>
            <a:t>L:74- 76 a 81</a:t>
          </a:r>
        </a:p>
      </dsp:txBody>
      <dsp:txXfrm>
        <a:off x="827038" y="3158939"/>
        <a:ext cx="2223500" cy="1167694"/>
      </dsp:txXfrm>
    </dsp:sp>
    <dsp:sp modelId="{3FA42929-3C2F-4834-A903-E7C72A8DA36D}">
      <dsp:nvSpPr>
        <dsp:cNvPr id="0" name=""/>
        <dsp:cNvSpPr/>
      </dsp:nvSpPr>
      <dsp:spPr>
        <a:xfrm>
          <a:off x="1707562" y="4749676"/>
          <a:ext cx="2923504" cy="105267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Trebuchet MS" panose="020B0603020202020204" pitchFamily="34" charset="0"/>
            </a:rPr>
            <a:t>Reglas de la legislación civil</a:t>
          </a:r>
        </a:p>
      </dsp:txBody>
      <dsp:txXfrm>
        <a:off x="1707562" y="4749676"/>
        <a:ext cx="2923504" cy="1052679"/>
      </dsp:txXfrm>
    </dsp:sp>
    <dsp:sp modelId="{177BAD03-39C6-41F0-85A3-DDE3A3E61C67}">
      <dsp:nvSpPr>
        <dsp:cNvPr id="0" name=""/>
        <dsp:cNvSpPr/>
      </dsp:nvSpPr>
      <dsp:spPr>
        <a:xfrm>
          <a:off x="5310483" y="3158939"/>
          <a:ext cx="2155849" cy="10779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latin typeface="Trebuchet MS" panose="020B0603020202020204" pitchFamily="34" charset="0"/>
            </a:rPr>
            <a:t>Personas fallecidas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Trebuchet MS" panose="020B0603020202020204" pitchFamily="34" charset="0"/>
            </a:rPr>
            <a:t>75, 82</a:t>
          </a:r>
        </a:p>
      </dsp:txBody>
      <dsp:txXfrm>
        <a:off x="5310483" y="3158939"/>
        <a:ext cx="2155849" cy="1077924"/>
      </dsp:txXfrm>
    </dsp:sp>
    <dsp:sp modelId="{9A10B4C1-6709-4126-9372-DD7C0F8EEDDE}">
      <dsp:nvSpPr>
        <dsp:cNvPr id="0" name=""/>
        <dsp:cNvSpPr/>
      </dsp:nvSpPr>
      <dsp:spPr>
        <a:xfrm>
          <a:off x="5819781" y="4689592"/>
          <a:ext cx="3256928" cy="10779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Trebuchet MS" panose="020B0603020202020204" pitchFamily="34" charset="0"/>
            </a:rPr>
            <a:t>Acreditar interés jurídico y que haya documento fehaciente </a:t>
          </a:r>
        </a:p>
      </dsp:txBody>
      <dsp:txXfrm>
        <a:off x="5819781" y="4689592"/>
        <a:ext cx="3256928" cy="1077924"/>
      </dsp:txXfrm>
    </dsp:sp>
    <dsp:sp modelId="{04997B4A-6FCB-4E2E-8E7F-6715958688E7}">
      <dsp:nvSpPr>
        <dsp:cNvPr id="0" name=""/>
        <dsp:cNvSpPr/>
      </dsp:nvSpPr>
      <dsp:spPr>
        <a:xfrm>
          <a:off x="9195712" y="3158939"/>
          <a:ext cx="2155849" cy="10779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Trebuchet MS" panose="020B0603020202020204" pitchFamily="34" charset="0"/>
            </a:rPr>
            <a:t>Tercero, por disposición legal o mandato judicial </a:t>
          </a:r>
        </a:p>
      </dsp:txBody>
      <dsp:txXfrm>
        <a:off x="9195712" y="3158939"/>
        <a:ext cx="2155849" cy="1077924"/>
      </dsp:txXfrm>
    </dsp:sp>
    <dsp:sp modelId="{27ABF560-902B-40CD-A33B-8F4BB84EBF81}">
      <dsp:nvSpPr>
        <dsp:cNvPr id="0" name=""/>
        <dsp:cNvSpPr/>
      </dsp:nvSpPr>
      <dsp:spPr>
        <a:xfrm>
          <a:off x="4882822" y="1535530"/>
          <a:ext cx="2155849" cy="117068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Arial Narrow" panose="020B0606020202030204" pitchFamily="34" charset="0"/>
            </a:rPr>
            <a:t>Ex</a:t>
          </a:r>
          <a:r>
            <a:rPr lang="es-ES" sz="2400" kern="1200" dirty="0">
              <a:latin typeface="Trebuchet MS" panose="020B0603020202020204" pitchFamily="34" charset="0"/>
            </a:rPr>
            <a:t>cepcione</a:t>
          </a:r>
          <a:r>
            <a:rPr lang="es-ES" sz="2400" kern="1200" dirty="0">
              <a:latin typeface="Arial Narrow" panose="020B0606020202030204" pitchFamily="34" charset="0"/>
            </a:rPr>
            <a:t>s</a:t>
          </a:r>
        </a:p>
      </dsp:txBody>
      <dsp:txXfrm>
        <a:off x="4882822" y="1535530"/>
        <a:ext cx="2155849" cy="11706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54E1B0-94A1-4E49-99AD-10BD5F3E3F21}">
      <dsp:nvSpPr>
        <dsp:cNvPr id="0" name=""/>
        <dsp:cNvSpPr/>
      </dsp:nvSpPr>
      <dsp:spPr>
        <a:xfrm rot="5400000">
          <a:off x="510756" y="1178134"/>
          <a:ext cx="1025214" cy="116716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B912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9A5DAED-9486-4D29-886B-F6590A7F3326}">
      <dsp:nvSpPr>
        <dsp:cNvPr id="0" name=""/>
        <dsp:cNvSpPr/>
      </dsp:nvSpPr>
      <dsp:spPr>
        <a:xfrm>
          <a:off x="350586" y="66677"/>
          <a:ext cx="1725856" cy="120804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latin typeface="Trebuchet MS" panose="020B0603020202020204" pitchFamily="34" charset="0"/>
            </a:rPr>
            <a:t>2007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latin typeface="Trebuchet MS" panose="020B0603020202020204" pitchFamily="34" charset="0"/>
            </a:rPr>
            <a:t>Se reforma el artículo 6º constitucional </a:t>
          </a:r>
        </a:p>
      </dsp:txBody>
      <dsp:txXfrm>
        <a:off x="409568" y="125659"/>
        <a:ext cx="1607892" cy="1090079"/>
      </dsp:txXfrm>
    </dsp:sp>
    <dsp:sp modelId="{5942E1C0-F21C-4F4D-8A2C-79E54F09685D}">
      <dsp:nvSpPr>
        <dsp:cNvPr id="0" name=""/>
        <dsp:cNvSpPr/>
      </dsp:nvSpPr>
      <dsp:spPr>
        <a:xfrm>
          <a:off x="2335513" y="142799"/>
          <a:ext cx="3609973" cy="97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>
              <a:solidFill>
                <a:schemeClr val="tx1"/>
              </a:solidFill>
              <a:latin typeface="Trebuchet MS" panose="020B0603020202020204" pitchFamily="34" charset="0"/>
            </a:rPr>
            <a:t>Información que se refiere a la vida privada y los datos personales será protegida</a:t>
          </a:r>
        </a:p>
      </dsp:txBody>
      <dsp:txXfrm>
        <a:off x="2335513" y="142799"/>
        <a:ext cx="3609973" cy="976394"/>
      </dsp:txXfrm>
    </dsp:sp>
    <dsp:sp modelId="{8E81718E-095B-4924-AD9B-F87E16624F1A}">
      <dsp:nvSpPr>
        <dsp:cNvPr id="0" name=""/>
        <dsp:cNvSpPr/>
      </dsp:nvSpPr>
      <dsp:spPr>
        <a:xfrm rot="5400000">
          <a:off x="2495330" y="2546639"/>
          <a:ext cx="1025214" cy="116716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0B01376-FB0F-4609-B747-8A0165BA1AE1}">
      <dsp:nvSpPr>
        <dsp:cNvPr id="0" name=""/>
        <dsp:cNvSpPr/>
      </dsp:nvSpPr>
      <dsp:spPr>
        <a:xfrm>
          <a:off x="2327005" y="1387214"/>
          <a:ext cx="1725856" cy="120804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latin typeface="Trebuchet MS" panose="020B0603020202020204" pitchFamily="34" charset="0"/>
            </a:rPr>
            <a:t>2009</a:t>
          </a:r>
          <a:endParaRPr lang="es-MX" sz="1500" kern="1200" dirty="0">
            <a:latin typeface="Trebuchet MS" panose="020B0603020202020204" pitchFamily="34" charset="0"/>
          </a:endParaRPr>
        </a:p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latin typeface="Trebuchet MS" panose="020B0603020202020204" pitchFamily="34" charset="0"/>
            </a:rPr>
            <a:t>Se reforma el artículo 16, segundo párrafo de la CPEUM</a:t>
          </a:r>
          <a:endParaRPr lang="es-MX" sz="1500" kern="1200" dirty="0">
            <a:latin typeface="Trebuchet MS" panose="020B0603020202020204" pitchFamily="34" charset="0"/>
          </a:endParaRPr>
        </a:p>
      </dsp:txBody>
      <dsp:txXfrm>
        <a:off x="2385987" y="1446196"/>
        <a:ext cx="1607892" cy="1090079"/>
      </dsp:txXfrm>
    </dsp:sp>
    <dsp:sp modelId="{3A2904D9-B2BF-45C0-B649-B58B6ACB4F2E}">
      <dsp:nvSpPr>
        <dsp:cNvPr id="0" name=""/>
        <dsp:cNvSpPr/>
      </dsp:nvSpPr>
      <dsp:spPr>
        <a:xfrm>
          <a:off x="4105562" y="1383044"/>
          <a:ext cx="4627270" cy="97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>
              <a:latin typeface="Trebuchet MS" panose="020B0603020202020204" pitchFamily="34" charset="0"/>
            </a:rPr>
            <a:t>Se reconoce el derecho a la protección de datos personales como un derecho fundamental</a:t>
          </a:r>
        </a:p>
      </dsp:txBody>
      <dsp:txXfrm>
        <a:off x="4105562" y="1383044"/>
        <a:ext cx="4627270" cy="976394"/>
      </dsp:txXfrm>
    </dsp:sp>
    <dsp:sp modelId="{B143D2BC-9E03-40D4-ABE5-46A0912083AB}">
      <dsp:nvSpPr>
        <dsp:cNvPr id="0" name=""/>
        <dsp:cNvSpPr/>
      </dsp:nvSpPr>
      <dsp:spPr>
        <a:xfrm rot="5400000">
          <a:off x="4425678" y="3988267"/>
          <a:ext cx="1025214" cy="116716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B5F518-3BC7-459C-93CF-C5FC50C5676E}">
      <dsp:nvSpPr>
        <dsp:cNvPr id="0" name=""/>
        <dsp:cNvSpPr/>
      </dsp:nvSpPr>
      <dsp:spPr>
        <a:xfrm>
          <a:off x="4139381" y="2613837"/>
          <a:ext cx="2207854" cy="128541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latin typeface="Trebuchet MS" panose="020B0603020202020204" pitchFamily="34" charset="0"/>
            </a:rPr>
            <a:t>2010</a:t>
          </a:r>
        </a:p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latin typeface="Trebuchet MS" panose="020B0603020202020204" pitchFamily="34" charset="0"/>
            </a:rPr>
            <a:t>Se expide la Ley Federal de Protección de Datos Personales en Posesión de los Particulares </a:t>
          </a:r>
          <a:endParaRPr lang="es-MX" sz="1500" kern="1200" dirty="0">
            <a:latin typeface="Trebuchet MS" panose="020B0603020202020204" pitchFamily="34" charset="0"/>
          </a:endParaRPr>
        </a:p>
      </dsp:txBody>
      <dsp:txXfrm>
        <a:off x="4202141" y="2676597"/>
        <a:ext cx="2082334" cy="1159899"/>
      </dsp:txXfrm>
    </dsp:sp>
    <dsp:sp modelId="{0DDD8461-7E4B-439D-B559-0077F49B407A}">
      <dsp:nvSpPr>
        <dsp:cNvPr id="0" name=""/>
        <dsp:cNvSpPr/>
      </dsp:nvSpPr>
      <dsp:spPr>
        <a:xfrm>
          <a:off x="6289919" y="2898148"/>
          <a:ext cx="1255223" cy="97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9DD7E9-2158-48BC-8ED9-3279786EB4F9}">
      <dsp:nvSpPr>
        <dsp:cNvPr id="0" name=""/>
        <dsp:cNvSpPr/>
      </dsp:nvSpPr>
      <dsp:spPr>
        <a:xfrm>
          <a:off x="5498805" y="4139965"/>
          <a:ext cx="3194664" cy="129339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latin typeface="Trebuchet MS" panose="020B0603020202020204" pitchFamily="34" charset="0"/>
            </a:rPr>
            <a:t>26 de enero 2017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latin typeface="Trebuchet MS" panose="020B0603020202020204" pitchFamily="34" charset="0"/>
            </a:rPr>
            <a:t>Se expide la Ley General de Protección de Datos Personales en Posesión de Sujetos Obligados</a:t>
          </a:r>
        </a:p>
      </dsp:txBody>
      <dsp:txXfrm>
        <a:off x="5561955" y="4203115"/>
        <a:ext cx="3068364" cy="116709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C18D1-43B3-44DE-9BCD-F4E1E2BDF0F2}">
      <dsp:nvSpPr>
        <dsp:cNvPr id="0" name=""/>
        <dsp:cNvSpPr/>
      </dsp:nvSpPr>
      <dsp:spPr>
        <a:xfrm>
          <a:off x="2025450" y="3000724"/>
          <a:ext cx="330727" cy="1977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7948" y="0"/>
              </a:lnTo>
              <a:lnTo>
                <a:pt x="167948" y="1977185"/>
              </a:lnTo>
              <a:lnTo>
                <a:pt x="330727" y="197718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B720D-2D39-4022-8071-FA3B8E056AFE}">
      <dsp:nvSpPr>
        <dsp:cNvPr id="0" name=""/>
        <dsp:cNvSpPr/>
      </dsp:nvSpPr>
      <dsp:spPr>
        <a:xfrm>
          <a:off x="2025450" y="3000724"/>
          <a:ext cx="330727" cy="870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7948" y="0"/>
              </a:lnTo>
              <a:lnTo>
                <a:pt x="167948" y="870418"/>
              </a:lnTo>
              <a:lnTo>
                <a:pt x="330727" y="87041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7AA7F-7A39-4286-8EF9-CE1DA0E99EDF}">
      <dsp:nvSpPr>
        <dsp:cNvPr id="0" name=""/>
        <dsp:cNvSpPr/>
      </dsp:nvSpPr>
      <dsp:spPr>
        <a:xfrm>
          <a:off x="6341317" y="2713052"/>
          <a:ext cx="3255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555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C3793-4111-4220-B58D-AAC5F6FEE338}">
      <dsp:nvSpPr>
        <dsp:cNvPr id="0" name=""/>
        <dsp:cNvSpPr/>
      </dsp:nvSpPr>
      <dsp:spPr>
        <a:xfrm>
          <a:off x="2025450" y="2758772"/>
          <a:ext cx="330727" cy="241952"/>
        </a:xfrm>
        <a:custGeom>
          <a:avLst/>
          <a:gdLst/>
          <a:ahLst/>
          <a:cxnLst/>
          <a:rect l="0" t="0" r="0" b="0"/>
          <a:pathLst>
            <a:path>
              <a:moveTo>
                <a:pt x="0" y="241952"/>
              </a:moveTo>
              <a:lnTo>
                <a:pt x="167948" y="241952"/>
              </a:lnTo>
              <a:lnTo>
                <a:pt x="167948" y="0"/>
              </a:lnTo>
              <a:lnTo>
                <a:pt x="330727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F43D7B-64A1-4278-BA18-00B3A21CB02D}">
      <dsp:nvSpPr>
        <dsp:cNvPr id="0" name=""/>
        <dsp:cNvSpPr/>
      </dsp:nvSpPr>
      <dsp:spPr>
        <a:xfrm>
          <a:off x="2025450" y="1982932"/>
          <a:ext cx="330727" cy="1017792"/>
        </a:xfrm>
        <a:custGeom>
          <a:avLst/>
          <a:gdLst/>
          <a:ahLst/>
          <a:cxnLst/>
          <a:rect l="0" t="0" r="0" b="0"/>
          <a:pathLst>
            <a:path>
              <a:moveTo>
                <a:pt x="0" y="1017792"/>
              </a:moveTo>
              <a:lnTo>
                <a:pt x="167948" y="1017792"/>
              </a:lnTo>
              <a:lnTo>
                <a:pt x="167948" y="0"/>
              </a:lnTo>
              <a:lnTo>
                <a:pt x="330727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1D7E7-31A3-4EAF-8B9C-2F5A52257C9F}">
      <dsp:nvSpPr>
        <dsp:cNvPr id="0" name=""/>
        <dsp:cNvSpPr/>
      </dsp:nvSpPr>
      <dsp:spPr>
        <a:xfrm>
          <a:off x="4448661" y="933012"/>
          <a:ext cx="325556" cy="349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778" y="0"/>
              </a:lnTo>
              <a:lnTo>
                <a:pt x="162778" y="349973"/>
              </a:lnTo>
              <a:lnTo>
                <a:pt x="325556" y="34997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F7F25C-F418-4B16-B494-D6487389FFF8}">
      <dsp:nvSpPr>
        <dsp:cNvPr id="0" name=""/>
        <dsp:cNvSpPr/>
      </dsp:nvSpPr>
      <dsp:spPr>
        <a:xfrm>
          <a:off x="4448661" y="583038"/>
          <a:ext cx="325556" cy="349973"/>
        </a:xfrm>
        <a:custGeom>
          <a:avLst/>
          <a:gdLst/>
          <a:ahLst/>
          <a:cxnLst/>
          <a:rect l="0" t="0" r="0" b="0"/>
          <a:pathLst>
            <a:path>
              <a:moveTo>
                <a:pt x="0" y="349973"/>
              </a:moveTo>
              <a:lnTo>
                <a:pt x="162778" y="349973"/>
              </a:lnTo>
              <a:lnTo>
                <a:pt x="162778" y="0"/>
              </a:lnTo>
              <a:lnTo>
                <a:pt x="325556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79977C-91D8-419E-9BA8-C845B17C38EC}">
      <dsp:nvSpPr>
        <dsp:cNvPr id="0" name=""/>
        <dsp:cNvSpPr/>
      </dsp:nvSpPr>
      <dsp:spPr>
        <a:xfrm>
          <a:off x="2025450" y="933012"/>
          <a:ext cx="330727" cy="2067712"/>
        </a:xfrm>
        <a:custGeom>
          <a:avLst/>
          <a:gdLst/>
          <a:ahLst/>
          <a:cxnLst/>
          <a:rect l="0" t="0" r="0" b="0"/>
          <a:pathLst>
            <a:path>
              <a:moveTo>
                <a:pt x="0" y="2067712"/>
              </a:moveTo>
              <a:lnTo>
                <a:pt x="167948" y="2067712"/>
              </a:lnTo>
              <a:lnTo>
                <a:pt x="167948" y="0"/>
              </a:lnTo>
              <a:lnTo>
                <a:pt x="330727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93BE67-4924-454C-9C6E-AE3C35EA9956}">
      <dsp:nvSpPr>
        <dsp:cNvPr id="0" name=""/>
        <dsp:cNvSpPr/>
      </dsp:nvSpPr>
      <dsp:spPr>
        <a:xfrm>
          <a:off x="0" y="1992468"/>
          <a:ext cx="2025450" cy="2016513"/>
        </a:xfrm>
        <a:prstGeom prst="ellipse">
          <a:avLst/>
        </a:prstGeom>
        <a:solidFill>
          <a:srgbClr val="005E5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Trebuchet MS" panose="020B0603020202020204" pitchFamily="34" charset="0"/>
            </a:rPr>
            <a:t>Solicitud de derechos ARCO</a:t>
          </a:r>
        </a:p>
      </dsp:txBody>
      <dsp:txXfrm>
        <a:off x="296620" y="2287779"/>
        <a:ext cx="1432210" cy="1425891"/>
      </dsp:txXfrm>
    </dsp:sp>
    <dsp:sp modelId="{13E3FD15-6C37-4234-A799-26EAB089A68B}">
      <dsp:nvSpPr>
        <dsp:cNvPr id="0" name=""/>
        <dsp:cNvSpPr/>
      </dsp:nvSpPr>
      <dsp:spPr>
        <a:xfrm>
          <a:off x="2356178" y="705011"/>
          <a:ext cx="2092482" cy="456001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>
              <a:latin typeface="Trebuchet MS" panose="020B0603020202020204" pitchFamily="34" charset="0"/>
            </a:rPr>
            <a:t>Nombre</a:t>
          </a:r>
          <a:endParaRPr lang="es-ES" sz="1900" kern="1200" dirty="0">
            <a:latin typeface="Trebuchet MS" panose="020B0603020202020204" pitchFamily="34" charset="0"/>
          </a:endParaRPr>
        </a:p>
      </dsp:txBody>
      <dsp:txXfrm>
        <a:off x="2356178" y="705011"/>
        <a:ext cx="2092482" cy="456001"/>
      </dsp:txXfrm>
    </dsp:sp>
    <dsp:sp modelId="{C198DEDA-11BC-4993-9303-2B6B618BB3A6}">
      <dsp:nvSpPr>
        <dsp:cNvPr id="0" name=""/>
        <dsp:cNvSpPr/>
      </dsp:nvSpPr>
      <dsp:spPr>
        <a:xfrm>
          <a:off x="4774217" y="334801"/>
          <a:ext cx="1627783" cy="4964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>
              <a:latin typeface="Trebuchet MS" panose="020B0603020202020204" pitchFamily="34" charset="0"/>
            </a:rPr>
            <a:t>Titular</a:t>
          </a:r>
          <a:endParaRPr lang="es-ES" sz="1900" kern="1200" dirty="0">
            <a:latin typeface="Trebuchet MS" panose="020B0603020202020204" pitchFamily="34" charset="0"/>
          </a:endParaRPr>
        </a:p>
      </dsp:txBody>
      <dsp:txXfrm>
        <a:off x="4774217" y="334801"/>
        <a:ext cx="1627783" cy="496473"/>
      </dsp:txXfrm>
    </dsp:sp>
    <dsp:sp modelId="{1A2F97CD-F27C-4261-A670-0936527C0176}">
      <dsp:nvSpPr>
        <dsp:cNvPr id="0" name=""/>
        <dsp:cNvSpPr/>
      </dsp:nvSpPr>
      <dsp:spPr>
        <a:xfrm>
          <a:off x="4774217" y="1034748"/>
          <a:ext cx="1627783" cy="4964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>
              <a:latin typeface="Trebuchet MS" panose="020B0603020202020204" pitchFamily="34" charset="0"/>
            </a:rPr>
            <a:t>Representante</a:t>
          </a:r>
          <a:endParaRPr lang="es-ES" sz="1900" kern="1200" dirty="0">
            <a:latin typeface="Trebuchet MS" panose="020B0603020202020204" pitchFamily="34" charset="0"/>
          </a:endParaRPr>
        </a:p>
      </dsp:txBody>
      <dsp:txXfrm>
        <a:off x="4774217" y="1034748"/>
        <a:ext cx="1627783" cy="496473"/>
      </dsp:txXfrm>
    </dsp:sp>
    <dsp:sp modelId="{CCBC5D1F-FADE-4A97-BECE-AB11EBF92ABB}">
      <dsp:nvSpPr>
        <dsp:cNvPr id="0" name=""/>
        <dsp:cNvSpPr/>
      </dsp:nvSpPr>
      <dsp:spPr>
        <a:xfrm>
          <a:off x="2356178" y="1734695"/>
          <a:ext cx="4015383" cy="496473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latin typeface="Trebuchet MS" panose="020B0603020202020204" pitchFamily="34" charset="0"/>
            </a:rPr>
            <a:t>Domicilio para recibir notificaciones</a:t>
          </a:r>
        </a:p>
      </dsp:txBody>
      <dsp:txXfrm>
        <a:off x="2356178" y="1734695"/>
        <a:ext cx="4015383" cy="496473"/>
      </dsp:txXfrm>
    </dsp:sp>
    <dsp:sp modelId="{2C94342D-0898-4D6A-9B09-1E61868A6816}">
      <dsp:nvSpPr>
        <dsp:cNvPr id="0" name=""/>
        <dsp:cNvSpPr/>
      </dsp:nvSpPr>
      <dsp:spPr>
        <a:xfrm>
          <a:off x="2356178" y="2434642"/>
          <a:ext cx="3985139" cy="648260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>
              <a:latin typeface="Trebuchet MS" panose="020B0603020202020204" pitchFamily="34" charset="0"/>
            </a:rPr>
            <a:t>Documentos que acrediten la identidad del </a:t>
          </a:r>
          <a:r>
            <a:rPr lang="es-MX" sz="19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titular</a:t>
          </a:r>
          <a:endParaRPr lang="es-ES" sz="1900" kern="1200" dirty="0">
            <a:solidFill>
              <a:prstClr val="white"/>
            </a:solidFill>
            <a:latin typeface="Trebuchet MS" panose="020B0603020202020204" pitchFamily="34" charset="0"/>
            <a:ea typeface="+mn-ea"/>
            <a:cs typeface="+mn-cs"/>
          </a:endParaRPr>
        </a:p>
      </dsp:txBody>
      <dsp:txXfrm>
        <a:off x="2356178" y="2434642"/>
        <a:ext cx="3985139" cy="648260"/>
      </dsp:txXfrm>
    </dsp:sp>
    <dsp:sp modelId="{F5A71010-FE1E-4027-9B4C-AE684A6D508F}">
      <dsp:nvSpPr>
        <dsp:cNvPr id="0" name=""/>
        <dsp:cNvSpPr/>
      </dsp:nvSpPr>
      <dsp:spPr>
        <a:xfrm>
          <a:off x="6666874" y="2434642"/>
          <a:ext cx="3985139" cy="6482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>
              <a:latin typeface="Trebuchet MS" panose="020B0603020202020204" pitchFamily="34" charset="0"/>
            </a:rPr>
            <a:t>En su caso, la identidad y personalidad del representante</a:t>
          </a:r>
          <a:endParaRPr lang="es-ES" sz="1900" kern="1200" dirty="0">
            <a:latin typeface="Trebuchet MS" panose="020B0603020202020204" pitchFamily="34" charset="0"/>
          </a:endParaRPr>
        </a:p>
      </dsp:txBody>
      <dsp:txXfrm>
        <a:off x="6666874" y="2434642"/>
        <a:ext cx="3985139" cy="648260"/>
      </dsp:txXfrm>
    </dsp:sp>
    <dsp:sp modelId="{FC91744F-82A2-4F20-AE74-A1C6E5A4D37F}">
      <dsp:nvSpPr>
        <dsp:cNvPr id="0" name=""/>
        <dsp:cNvSpPr/>
      </dsp:nvSpPr>
      <dsp:spPr>
        <a:xfrm>
          <a:off x="2356178" y="3286376"/>
          <a:ext cx="4425959" cy="1169533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>
              <a:latin typeface="Trebuchet MS" panose="020B0603020202020204" pitchFamily="34" charset="0"/>
            </a:rPr>
            <a:t>Descripción clara y precisa de los datos personales respecto de los que se busca ejercer alguno de los derechos ARCO (salvo el derecho de acceso</a:t>
          </a:r>
          <a:r>
            <a:rPr lang="es-MX" sz="1900" kern="1200" dirty="0">
              <a:latin typeface="Arial Narrow" panose="020B0606020202030204" pitchFamily="34" charset="0"/>
            </a:rPr>
            <a:t>)</a:t>
          </a:r>
          <a:endParaRPr lang="es-ES" sz="1900" kern="1200" dirty="0">
            <a:latin typeface="Arial Narrow" panose="020B0606020202030204" pitchFamily="34" charset="0"/>
          </a:endParaRPr>
        </a:p>
      </dsp:txBody>
      <dsp:txXfrm>
        <a:off x="2356178" y="3286376"/>
        <a:ext cx="4425959" cy="1169533"/>
      </dsp:txXfrm>
    </dsp:sp>
    <dsp:sp modelId="{27A460C3-F39A-4788-AB98-06F500664E10}">
      <dsp:nvSpPr>
        <dsp:cNvPr id="0" name=""/>
        <dsp:cNvSpPr/>
      </dsp:nvSpPr>
      <dsp:spPr>
        <a:xfrm>
          <a:off x="2356178" y="4659382"/>
          <a:ext cx="3985139" cy="637055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>
              <a:latin typeface="Trebuchet MS" panose="020B0603020202020204" pitchFamily="34" charset="0"/>
            </a:rPr>
            <a:t>Descripción del derecho ARCO que se pretende ejercer</a:t>
          </a:r>
          <a:endParaRPr lang="es-ES" sz="1900" kern="1200" dirty="0">
            <a:latin typeface="Trebuchet MS" panose="020B0603020202020204" pitchFamily="34" charset="0"/>
          </a:endParaRPr>
        </a:p>
      </dsp:txBody>
      <dsp:txXfrm>
        <a:off x="2356178" y="4659382"/>
        <a:ext cx="3985139" cy="63705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4DB59-9007-4601-9C78-B2CCE2B949D8}">
      <dsp:nvSpPr>
        <dsp:cNvPr id="0" name=""/>
        <dsp:cNvSpPr/>
      </dsp:nvSpPr>
      <dsp:spPr>
        <a:xfrm>
          <a:off x="245648" y="569034"/>
          <a:ext cx="4089882" cy="12780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692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Puesta a disposición del titular los </a:t>
          </a:r>
          <a:r>
            <a:rPr lang="es-MX" sz="15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dp</a:t>
          </a:r>
          <a:r>
            <a:rPr lang="es-MX" sz="15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 por consulta directa, copias simples o certificadas, medios magnéticos , sonoros o cualquier otra tecnología</a:t>
          </a:r>
          <a:endParaRPr lang="es-ES" sz="15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 panose="020B0603020202020204" pitchFamily="34" charset="0"/>
            <a:ea typeface="+mn-ea"/>
            <a:cs typeface="+mn-cs"/>
          </a:endParaRPr>
        </a:p>
      </dsp:txBody>
      <dsp:txXfrm>
        <a:off x="245648" y="569034"/>
        <a:ext cx="4089882" cy="1278088"/>
      </dsp:txXfrm>
    </dsp:sp>
    <dsp:sp modelId="{C3ACE7B5-3677-414F-A428-44FB037A0F60}">
      <dsp:nvSpPr>
        <dsp:cNvPr id="0" name=""/>
        <dsp:cNvSpPr/>
      </dsp:nvSpPr>
      <dsp:spPr>
        <a:xfrm>
          <a:off x="1512" y="353602"/>
          <a:ext cx="1042110" cy="140363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50118F-B7EE-4041-B2F0-A0B525EDE75A}">
      <dsp:nvSpPr>
        <dsp:cNvPr id="0" name=""/>
        <dsp:cNvSpPr/>
      </dsp:nvSpPr>
      <dsp:spPr>
        <a:xfrm>
          <a:off x="4766556" y="553624"/>
          <a:ext cx="4089882" cy="12780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692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R notifique la constancia de acredite la corrección </a:t>
          </a:r>
          <a:endParaRPr lang="es-ES" sz="15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 panose="020B0603020202020204" pitchFamily="34" charset="0"/>
            <a:ea typeface="+mn-ea"/>
            <a:cs typeface="+mn-cs"/>
          </a:endParaRPr>
        </a:p>
      </dsp:txBody>
      <dsp:txXfrm>
        <a:off x="4766556" y="553624"/>
        <a:ext cx="4089882" cy="1278088"/>
      </dsp:txXfrm>
    </dsp:sp>
    <dsp:sp modelId="{5A2F83DF-0697-406F-8CA7-82B3972DBF7C}">
      <dsp:nvSpPr>
        <dsp:cNvPr id="0" name=""/>
        <dsp:cNvSpPr/>
      </dsp:nvSpPr>
      <dsp:spPr>
        <a:xfrm>
          <a:off x="4596145" y="369012"/>
          <a:ext cx="894661" cy="134199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1119C-DE18-4680-ADC7-538524F42A1B}">
      <dsp:nvSpPr>
        <dsp:cNvPr id="0" name=""/>
        <dsp:cNvSpPr/>
      </dsp:nvSpPr>
      <dsp:spPr>
        <a:xfrm>
          <a:off x="208786" y="2178005"/>
          <a:ext cx="4089882" cy="12780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692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R notifique la constancia de cancelación.</a:t>
          </a:r>
          <a:endParaRPr lang="es-ES" sz="15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 panose="020B0603020202020204" pitchFamily="34" charset="0"/>
            <a:ea typeface="+mn-ea"/>
            <a:cs typeface="+mn-cs"/>
          </a:endParaRPr>
        </a:p>
      </dsp:txBody>
      <dsp:txXfrm>
        <a:off x="208786" y="2178005"/>
        <a:ext cx="4089882" cy="1278088"/>
      </dsp:txXfrm>
    </dsp:sp>
    <dsp:sp modelId="{273CFCA9-B51E-481C-AAA3-9EDF054A6400}">
      <dsp:nvSpPr>
        <dsp:cNvPr id="0" name=""/>
        <dsp:cNvSpPr/>
      </dsp:nvSpPr>
      <dsp:spPr>
        <a:xfrm>
          <a:off x="38374" y="1993392"/>
          <a:ext cx="894661" cy="134199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CCFDB-8EE4-4A22-95F3-C2F746AF2C6D}">
      <dsp:nvSpPr>
        <dsp:cNvPr id="0" name=""/>
        <dsp:cNvSpPr/>
      </dsp:nvSpPr>
      <dsp:spPr>
        <a:xfrm>
          <a:off x="4729694" y="2178005"/>
          <a:ext cx="4089882" cy="12780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692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R notifique la constancia de que la oposición se ha realizado</a:t>
          </a:r>
          <a:r>
            <a:rPr lang="es-MX" sz="1500" kern="1200" dirty="0">
              <a:latin typeface="Trebuchet MS" panose="020B0603020202020204" pitchFamily="34" charset="0"/>
            </a:rPr>
            <a:t>.</a:t>
          </a:r>
          <a:endParaRPr lang="es-ES" sz="1500" kern="1200" dirty="0">
            <a:latin typeface="Trebuchet MS" panose="020B0603020202020204" pitchFamily="34" charset="0"/>
          </a:endParaRPr>
        </a:p>
      </dsp:txBody>
      <dsp:txXfrm>
        <a:off x="4729694" y="2178005"/>
        <a:ext cx="4089882" cy="1278088"/>
      </dsp:txXfrm>
    </dsp:sp>
    <dsp:sp modelId="{7A6FEE68-7AEE-4819-9D25-BEB63C04F39D}">
      <dsp:nvSpPr>
        <dsp:cNvPr id="0" name=""/>
        <dsp:cNvSpPr/>
      </dsp:nvSpPr>
      <dsp:spPr>
        <a:xfrm>
          <a:off x="4559282" y="1993392"/>
          <a:ext cx="894661" cy="134199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51A83-9402-4298-B7EE-9D16AF6D9EED}">
      <dsp:nvSpPr>
        <dsp:cNvPr id="0" name=""/>
        <dsp:cNvSpPr/>
      </dsp:nvSpPr>
      <dsp:spPr>
        <a:xfrm>
          <a:off x="2017192" y="3790605"/>
          <a:ext cx="5688739" cy="12780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692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Trebuchet MS" panose="020B0603020202020204" pitchFamily="34" charset="0"/>
            </a:rPr>
            <a:t>* Reciba la copia de los </a:t>
          </a:r>
          <a:r>
            <a:rPr lang="es-MX" sz="1400" kern="1200" dirty="0" err="1">
              <a:latin typeface="Trebuchet MS" panose="020B0603020202020204" pitchFamily="34" charset="0"/>
            </a:rPr>
            <a:t>dp</a:t>
          </a:r>
          <a:r>
            <a:rPr lang="es-MX" sz="1400" kern="1200" dirty="0">
              <a:latin typeface="Trebuchet MS" panose="020B0603020202020204" pitchFamily="34" charset="0"/>
            </a:rPr>
            <a:t> en </a:t>
          </a:r>
          <a:r>
            <a:rPr lang="es-MX" sz="1400" kern="1200" dirty="0" err="1">
              <a:latin typeface="Trebuchet MS" panose="020B0603020202020204" pitchFamily="34" charset="0"/>
            </a:rPr>
            <a:t>fecu</a:t>
          </a:r>
          <a:r>
            <a:rPr lang="es-MX" sz="1400" kern="1200" dirty="0">
              <a:latin typeface="Trebuchet MS" panose="020B0603020202020204" pitchFamily="34" charset="0"/>
            </a:rPr>
            <a:t>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Trebuchet MS" panose="020B0603020202020204" pitchFamily="34" charset="0"/>
            </a:rPr>
            <a:t>* Se le notifique al T que el R transmisor hizo la      transmisión al R receptor</a:t>
          </a:r>
          <a:endParaRPr lang="es-ES" sz="1400" kern="1200" dirty="0">
            <a:latin typeface="Trebuchet MS" panose="020B0603020202020204" pitchFamily="34" charset="0"/>
          </a:endParaRPr>
        </a:p>
      </dsp:txBody>
      <dsp:txXfrm>
        <a:off x="2017192" y="3790605"/>
        <a:ext cx="5688739" cy="1278088"/>
      </dsp:txXfrm>
    </dsp:sp>
    <dsp:sp modelId="{EE1805FA-C916-4013-9B05-F5035D87FAF8}">
      <dsp:nvSpPr>
        <dsp:cNvPr id="0" name=""/>
        <dsp:cNvSpPr/>
      </dsp:nvSpPr>
      <dsp:spPr>
        <a:xfrm>
          <a:off x="1922777" y="3816424"/>
          <a:ext cx="894661" cy="134199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499B7-48FE-4EFC-A64A-091661E7AB2D}">
      <dsp:nvSpPr>
        <dsp:cNvPr id="0" name=""/>
        <dsp:cNvSpPr/>
      </dsp:nvSpPr>
      <dsp:spPr>
        <a:xfrm>
          <a:off x="220936" y="2089"/>
          <a:ext cx="2933612" cy="14668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>
              <a:latin typeface="Arial Narrow" panose="020B0606020202030204" pitchFamily="34" charset="0"/>
            </a:rPr>
            <a:t>Cuando el R </a:t>
          </a:r>
          <a:r>
            <a:rPr lang="es-MX" sz="2200" b="1" u="sng" kern="1200">
              <a:latin typeface="Arial Narrow" panose="020B0606020202030204" pitchFamily="34" charset="0"/>
            </a:rPr>
            <a:t>no sea competente</a:t>
          </a:r>
          <a:r>
            <a:rPr lang="es-MX" sz="2200" b="1" kern="1200">
              <a:latin typeface="Arial Narrow" panose="020B0606020202030204" pitchFamily="34" charset="0"/>
            </a:rPr>
            <a:t> </a:t>
          </a:r>
          <a:r>
            <a:rPr lang="es-MX" sz="2200" kern="1200">
              <a:latin typeface="Arial Narrow" panose="020B0606020202030204" pitchFamily="34" charset="0"/>
            </a:rPr>
            <a:t>para atender la solicitud</a:t>
          </a:r>
        </a:p>
      </dsp:txBody>
      <dsp:txXfrm>
        <a:off x="263897" y="45050"/>
        <a:ext cx="2847690" cy="1380884"/>
      </dsp:txXfrm>
    </dsp:sp>
    <dsp:sp modelId="{3789DFB9-8B3F-474F-85FB-39A42DA184CF}">
      <dsp:nvSpPr>
        <dsp:cNvPr id="0" name=""/>
        <dsp:cNvSpPr/>
      </dsp:nvSpPr>
      <dsp:spPr>
        <a:xfrm>
          <a:off x="514297" y="1468895"/>
          <a:ext cx="293361" cy="1100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0104"/>
              </a:lnTo>
              <a:lnTo>
                <a:pt x="293361" y="110010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A697E-8B19-448A-A35E-090079458B28}">
      <dsp:nvSpPr>
        <dsp:cNvPr id="0" name=""/>
        <dsp:cNvSpPr/>
      </dsp:nvSpPr>
      <dsp:spPr>
        <a:xfrm>
          <a:off x="807658" y="1835597"/>
          <a:ext cx="2346890" cy="14668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Arial Narrow" panose="020B0606020202030204" pitchFamily="34" charset="0"/>
            </a:rPr>
            <a:t>Deberá hacer del conocimiento del T dentro de </a:t>
          </a:r>
          <a:r>
            <a:rPr lang="es-MX" sz="1800" b="1" u="sng" kern="1200" dirty="0">
              <a:latin typeface="Arial Narrow" panose="020B0606020202030204" pitchFamily="34" charset="0"/>
            </a:rPr>
            <a:t>los 3 días</a:t>
          </a:r>
          <a:r>
            <a:rPr lang="es-MX" sz="1800" b="1" u="none" kern="1200" dirty="0">
              <a:latin typeface="Arial Narrow" panose="020B0606020202030204" pitchFamily="34" charset="0"/>
            </a:rPr>
            <a:t> </a:t>
          </a:r>
          <a:r>
            <a:rPr lang="es-MX" sz="1800" b="0" u="none" kern="1200" dirty="0">
              <a:latin typeface="Arial Narrow" panose="020B0606020202030204" pitchFamily="34" charset="0"/>
            </a:rPr>
            <a:t>siguientes</a:t>
          </a:r>
          <a:r>
            <a:rPr lang="es-MX" sz="1800" kern="1200" dirty="0">
              <a:latin typeface="Arial Narrow" panose="020B0606020202030204" pitchFamily="34" charset="0"/>
            </a:rPr>
            <a:t> a la presentación de la solicitud</a:t>
          </a:r>
        </a:p>
      </dsp:txBody>
      <dsp:txXfrm>
        <a:off x="850619" y="1878558"/>
        <a:ext cx="2260968" cy="1380884"/>
      </dsp:txXfrm>
    </dsp:sp>
    <dsp:sp modelId="{5D8621E1-1821-4586-94D8-88F75B42A338}">
      <dsp:nvSpPr>
        <dsp:cNvPr id="0" name=""/>
        <dsp:cNvSpPr/>
      </dsp:nvSpPr>
      <dsp:spPr>
        <a:xfrm>
          <a:off x="514297" y="1468895"/>
          <a:ext cx="293361" cy="2933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3612"/>
              </a:lnTo>
              <a:lnTo>
                <a:pt x="293361" y="293361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12616-6BBF-4FB7-8D9C-4942C3B7251B}">
      <dsp:nvSpPr>
        <dsp:cNvPr id="0" name=""/>
        <dsp:cNvSpPr/>
      </dsp:nvSpPr>
      <dsp:spPr>
        <a:xfrm>
          <a:off x="807658" y="3669105"/>
          <a:ext cx="2346890" cy="14668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Arial Narrow" panose="020B0606020202030204" pitchFamily="34" charset="0"/>
            </a:rPr>
            <a:t>Orientarlo hacia el R competente (de ser posible)  </a:t>
          </a:r>
        </a:p>
      </dsp:txBody>
      <dsp:txXfrm>
        <a:off x="850619" y="3712066"/>
        <a:ext cx="2260968" cy="1380884"/>
      </dsp:txXfrm>
    </dsp:sp>
    <dsp:sp modelId="{1A8F60BC-4731-4069-B761-6B9C564BA7F7}">
      <dsp:nvSpPr>
        <dsp:cNvPr id="0" name=""/>
        <dsp:cNvSpPr/>
      </dsp:nvSpPr>
      <dsp:spPr>
        <a:xfrm>
          <a:off x="3661506" y="2089"/>
          <a:ext cx="2933612" cy="14668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2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Cuando el R declare </a:t>
          </a:r>
          <a:r>
            <a:rPr lang="es-MX" sz="2200" b="1" u="sng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inexistencia</a:t>
          </a:r>
          <a:r>
            <a:rPr lang="es-MX" sz="22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de los DP en sus archivos, registros, sistemas o expediente </a:t>
          </a:r>
        </a:p>
      </dsp:txBody>
      <dsp:txXfrm>
        <a:off x="3704467" y="45050"/>
        <a:ext cx="2847690" cy="1380884"/>
      </dsp:txXfrm>
    </dsp:sp>
    <dsp:sp modelId="{898D850E-2F70-44B7-999A-7665603459D3}">
      <dsp:nvSpPr>
        <dsp:cNvPr id="0" name=""/>
        <dsp:cNvSpPr/>
      </dsp:nvSpPr>
      <dsp:spPr>
        <a:xfrm>
          <a:off x="3954867" y="1468895"/>
          <a:ext cx="293355" cy="1100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0104"/>
              </a:lnTo>
              <a:lnTo>
                <a:pt x="293355" y="110010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3E12B6-8257-4288-9A43-838D52BCD958}">
      <dsp:nvSpPr>
        <dsp:cNvPr id="0" name=""/>
        <dsp:cNvSpPr/>
      </dsp:nvSpPr>
      <dsp:spPr>
        <a:xfrm>
          <a:off x="4248222" y="1835597"/>
          <a:ext cx="2346890" cy="14668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Deberá constar en una resolución del Comité de Transparencia que confirme la inexistencia  </a:t>
          </a:r>
        </a:p>
      </dsp:txBody>
      <dsp:txXfrm>
        <a:off x="4291183" y="1878558"/>
        <a:ext cx="2260968" cy="1380884"/>
      </dsp:txXfrm>
    </dsp:sp>
    <dsp:sp modelId="{B84E3E23-8EAA-41C2-B504-804BC8B021A4}">
      <dsp:nvSpPr>
        <dsp:cNvPr id="0" name=""/>
        <dsp:cNvSpPr/>
      </dsp:nvSpPr>
      <dsp:spPr>
        <a:xfrm>
          <a:off x="7328521" y="2089"/>
          <a:ext cx="2933612" cy="14668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2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Cuando </a:t>
          </a:r>
          <a:r>
            <a:rPr lang="es-MX" sz="2200" kern="120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el R </a:t>
          </a:r>
          <a:r>
            <a:rPr lang="es-MX" sz="22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advierta que la solicitud corresponda a una materia distinta </a:t>
          </a:r>
        </a:p>
      </dsp:txBody>
      <dsp:txXfrm>
        <a:off x="7371482" y="45050"/>
        <a:ext cx="2847690" cy="1380884"/>
      </dsp:txXfrm>
    </dsp:sp>
    <dsp:sp modelId="{A2DA2794-7392-42B2-BA4F-4FDA13D45CA7}">
      <dsp:nvSpPr>
        <dsp:cNvPr id="0" name=""/>
        <dsp:cNvSpPr/>
      </dsp:nvSpPr>
      <dsp:spPr>
        <a:xfrm>
          <a:off x="7621883" y="1468895"/>
          <a:ext cx="293355" cy="1100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0104"/>
              </a:lnTo>
              <a:lnTo>
                <a:pt x="293355" y="110010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0FA5F-A1A9-4BE0-879C-242B66606888}">
      <dsp:nvSpPr>
        <dsp:cNvPr id="0" name=""/>
        <dsp:cNvSpPr/>
      </dsp:nvSpPr>
      <dsp:spPr>
        <a:xfrm>
          <a:off x="7915238" y="1835597"/>
          <a:ext cx="2346890" cy="14668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Deberá </a:t>
          </a:r>
          <a:r>
            <a:rPr lang="es-MX" sz="1800" b="1" u="sng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reconducir</a:t>
          </a:r>
          <a:r>
            <a:rPr lang="es-MX" sz="18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la vía haciéndolo del conocimiento al T</a:t>
          </a:r>
          <a:endParaRPr lang="es-MX" sz="1800" kern="1200" dirty="0">
            <a:effectLst/>
            <a:latin typeface="Arial Narrow" panose="020B0606020202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7958199" y="1878558"/>
        <a:ext cx="2260968" cy="138088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121A9-F624-4818-B603-5706ACE7CCE2}">
      <dsp:nvSpPr>
        <dsp:cNvPr id="0" name=""/>
        <dsp:cNvSpPr/>
      </dsp:nvSpPr>
      <dsp:spPr>
        <a:xfrm>
          <a:off x="2274504" y="200052"/>
          <a:ext cx="4390997" cy="43909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>
              <a:latin typeface="Arial Narrow" panose="020B0606020202030204" pitchFamily="34" charset="0"/>
            </a:rPr>
            <a:t>Interposición del </a:t>
          </a:r>
          <a:r>
            <a:rPr lang="es-MX" sz="4000" b="1" u="sng" kern="1200" dirty="0">
              <a:latin typeface="Arial Narrow" panose="020B0606020202030204" pitchFamily="34" charset="0"/>
            </a:rPr>
            <a:t>recurso de revisión</a:t>
          </a:r>
        </a:p>
      </dsp:txBody>
      <dsp:txXfrm>
        <a:off x="2917551" y="843085"/>
        <a:ext cx="3104903" cy="3104837"/>
      </dsp:txXfrm>
    </dsp:sp>
    <dsp:sp modelId="{BAD498D2-ABD2-4FE5-A6FB-C7C2AC73E737}">
      <dsp:nvSpPr>
        <dsp:cNvPr id="0" name=""/>
        <dsp:cNvSpPr/>
      </dsp:nvSpPr>
      <dsp:spPr>
        <a:xfrm>
          <a:off x="4779913" y="0"/>
          <a:ext cx="488342" cy="4883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99F5C9-EDCF-4E23-87AC-61EED7BCCFA1}">
      <dsp:nvSpPr>
        <dsp:cNvPr id="0" name=""/>
        <dsp:cNvSpPr/>
      </dsp:nvSpPr>
      <dsp:spPr>
        <a:xfrm>
          <a:off x="3623571" y="4264716"/>
          <a:ext cx="353599" cy="353939"/>
        </a:xfrm>
        <a:prstGeom prst="ellipse">
          <a:avLst/>
        </a:prstGeom>
        <a:solidFill>
          <a:schemeClr val="accent4">
            <a:hueOff val="-372064"/>
            <a:satOff val="2242"/>
            <a:lumOff val="18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0AB7AC-0C5F-46F9-A8E2-039CA3276D44}">
      <dsp:nvSpPr>
        <dsp:cNvPr id="0" name=""/>
        <dsp:cNvSpPr/>
      </dsp:nvSpPr>
      <dsp:spPr>
        <a:xfrm>
          <a:off x="6948055" y="1982061"/>
          <a:ext cx="353599" cy="353939"/>
        </a:xfrm>
        <a:prstGeom prst="ellipse">
          <a:avLst/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60D1B7-0077-45D7-AC5E-00E9D7F3CBBB}">
      <dsp:nvSpPr>
        <dsp:cNvPr id="0" name=""/>
        <dsp:cNvSpPr/>
      </dsp:nvSpPr>
      <dsp:spPr>
        <a:xfrm>
          <a:off x="5256006" y="4641225"/>
          <a:ext cx="488342" cy="488334"/>
        </a:xfrm>
        <a:prstGeom prst="ellipse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644745-583F-4FF2-AA88-635CA1824A86}">
      <dsp:nvSpPr>
        <dsp:cNvPr id="0" name=""/>
        <dsp:cNvSpPr/>
      </dsp:nvSpPr>
      <dsp:spPr>
        <a:xfrm>
          <a:off x="3724016" y="694029"/>
          <a:ext cx="353599" cy="353939"/>
        </a:xfrm>
        <a:prstGeom prst="ellips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686055-D488-41F0-9674-E716629A05A7}">
      <dsp:nvSpPr>
        <dsp:cNvPr id="0" name=""/>
        <dsp:cNvSpPr/>
      </dsp:nvSpPr>
      <dsp:spPr>
        <a:xfrm>
          <a:off x="2609321" y="2718666"/>
          <a:ext cx="353599" cy="353939"/>
        </a:xfrm>
        <a:prstGeom prst="ellipse">
          <a:avLst/>
        </a:prstGeom>
        <a:solidFill>
          <a:schemeClr val="accent4">
            <a:hueOff val="-1860321"/>
            <a:satOff val="11208"/>
            <a:lumOff val="89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9D22A0-8CE2-40BE-B41D-CE975355F728}">
      <dsp:nvSpPr>
        <dsp:cNvPr id="0" name=""/>
        <dsp:cNvSpPr/>
      </dsp:nvSpPr>
      <dsp:spPr>
        <a:xfrm>
          <a:off x="447977" y="735983"/>
          <a:ext cx="2186355" cy="2297746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0" u="none" kern="1200" dirty="0">
              <a:latin typeface="Arial Narrow" panose="020B0606020202030204" pitchFamily="34" charset="0"/>
            </a:rPr>
            <a:t>Negativa de dar trámite </a:t>
          </a:r>
          <a:r>
            <a:rPr lang="es-MX" sz="2400" kern="1200" dirty="0">
              <a:latin typeface="Arial Narrow" panose="020B0606020202030204" pitchFamily="34" charset="0"/>
            </a:rPr>
            <a:t>a toda solicitud </a:t>
          </a:r>
        </a:p>
      </dsp:txBody>
      <dsp:txXfrm>
        <a:off x="768161" y="1072480"/>
        <a:ext cx="1545987" cy="1624752"/>
      </dsp:txXfrm>
    </dsp:sp>
    <dsp:sp modelId="{357591C6-3415-43CD-9961-CDE8F249FB92}">
      <dsp:nvSpPr>
        <dsp:cNvPr id="0" name=""/>
        <dsp:cNvSpPr/>
      </dsp:nvSpPr>
      <dsp:spPr>
        <a:xfrm>
          <a:off x="4285854" y="709418"/>
          <a:ext cx="488342" cy="488334"/>
        </a:xfrm>
        <a:prstGeom prst="ellipse">
          <a:avLst/>
        </a:prstGeom>
        <a:solidFill>
          <a:schemeClr val="accent4">
            <a:hueOff val="-2604449"/>
            <a:satOff val="15691"/>
            <a:lumOff val="12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1B00BE-D4DE-444E-B6FA-BE4B7021F5F7}">
      <dsp:nvSpPr>
        <dsp:cNvPr id="0" name=""/>
        <dsp:cNvSpPr/>
      </dsp:nvSpPr>
      <dsp:spPr>
        <a:xfrm>
          <a:off x="1069981" y="3300358"/>
          <a:ext cx="882772" cy="882797"/>
        </a:xfrm>
        <a:prstGeom prst="ellips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B3995A-7124-446F-9FB2-239AF89A5597}">
      <dsp:nvSpPr>
        <dsp:cNvPr id="0" name=""/>
        <dsp:cNvSpPr/>
      </dsp:nvSpPr>
      <dsp:spPr>
        <a:xfrm>
          <a:off x="6839480" y="152860"/>
          <a:ext cx="2337110" cy="1784573"/>
        </a:xfrm>
        <a:prstGeom prst="ellipse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0" u="none" kern="1200" dirty="0">
              <a:latin typeface="Arial Narrow" panose="020B0606020202030204" pitchFamily="34" charset="0"/>
            </a:rPr>
            <a:t>Falta de respuesta </a:t>
          </a:r>
          <a:r>
            <a:rPr lang="es-MX" sz="2400" kern="1200" dirty="0">
              <a:latin typeface="Arial Narrow" panose="020B0606020202030204" pitchFamily="34" charset="0"/>
            </a:rPr>
            <a:t>del responsable</a:t>
          </a:r>
        </a:p>
      </dsp:txBody>
      <dsp:txXfrm>
        <a:off x="7181742" y="414205"/>
        <a:ext cx="1652586" cy="1261883"/>
      </dsp:txXfrm>
    </dsp:sp>
    <dsp:sp modelId="{7E463AEA-E2A8-4BB6-8753-353BE91225EA}">
      <dsp:nvSpPr>
        <dsp:cNvPr id="0" name=""/>
        <dsp:cNvSpPr/>
      </dsp:nvSpPr>
      <dsp:spPr>
        <a:xfrm>
          <a:off x="6319253" y="1384981"/>
          <a:ext cx="488342" cy="488334"/>
        </a:xfrm>
        <a:prstGeom prst="ellipse">
          <a:avLst/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011677-F160-43CB-B7C1-DF5CB7470E30}">
      <dsp:nvSpPr>
        <dsp:cNvPr id="0" name=""/>
        <dsp:cNvSpPr/>
      </dsp:nvSpPr>
      <dsp:spPr>
        <a:xfrm>
          <a:off x="734348" y="4350892"/>
          <a:ext cx="353599" cy="353939"/>
        </a:xfrm>
        <a:prstGeom prst="ellipse">
          <a:avLst/>
        </a:prstGeom>
        <a:solidFill>
          <a:schemeClr val="accent4">
            <a:hueOff val="-4092706"/>
            <a:satOff val="24657"/>
            <a:lumOff val="19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1CDBCE-0EE7-4B0B-BF49-E1FB4E99F05B}">
      <dsp:nvSpPr>
        <dsp:cNvPr id="0" name=""/>
        <dsp:cNvSpPr/>
      </dsp:nvSpPr>
      <dsp:spPr>
        <a:xfrm>
          <a:off x="4260539" y="3847170"/>
          <a:ext cx="353599" cy="353939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74EE2-51D3-4354-8FC9-30B246003884}">
      <dsp:nvSpPr>
        <dsp:cNvPr id="0" name=""/>
        <dsp:cNvSpPr/>
      </dsp:nvSpPr>
      <dsp:spPr>
        <a:xfrm>
          <a:off x="4897247" y="1883813"/>
          <a:ext cx="1810701" cy="861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7243"/>
              </a:lnTo>
              <a:lnTo>
                <a:pt x="1810701" y="587243"/>
              </a:lnTo>
              <a:lnTo>
                <a:pt x="1810701" y="86172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2C7E19-B937-4523-8F41-33C4F4C6FAA2}">
      <dsp:nvSpPr>
        <dsp:cNvPr id="0" name=""/>
        <dsp:cNvSpPr/>
      </dsp:nvSpPr>
      <dsp:spPr>
        <a:xfrm>
          <a:off x="3086546" y="1883813"/>
          <a:ext cx="1810701" cy="861729"/>
        </a:xfrm>
        <a:custGeom>
          <a:avLst/>
          <a:gdLst/>
          <a:ahLst/>
          <a:cxnLst/>
          <a:rect l="0" t="0" r="0" b="0"/>
          <a:pathLst>
            <a:path>
              <a:moveTo>
                <a:pt x="1810701" y="0"/>
              </a:moveTo>
              <a:lnTo>
                <a:pt x="1810701" y="587243"/>
              </a:lnTo>
              <a:lnTo>
                <a:pt x="0" y="587243"/>
              </a:lnTo>
              <a:lnTo>
                <a:pt x="0" y="86172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907C6B-1CE0-47CC-9361-FB5F671A9E78}">
      <dsp:nvSpPr>
        <dsp:cNvPr id="0" name=""/>
        <dsp:cNvSpPr/>
      </dsp:nvSpPr>
      <dsp:spPr>
        <a:xfrm>
          <a:off x="3415764" y="2330"/>
          <a:ext cx="2962965" cy="18814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714A157-D1A7-40C4-A86F-838EDF4C003E}">
      <dsp:nvSpPr>
        <dsp:cNvPr id="0" name=""/>
        <dsp:cNvSpPr/>
      </dsp:nvSpPr>
      <dsp:spPr>
        <a:xfrm>
          <a:off x="3744983" y="315087"/>
          <a:ext cx="2962965" cy="18814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El encargado deberá realizar las actividades </a:t>
          </a:r>
        </a:p>
      </dsp:txBody>
      <dsp:txXfrm>
        <a:off x="3800090" y="370194"/>
        <a:ext cx="2852751" cy="1771269"/>
      </dsp:txXfrm>
    </dsp:sp>
    <dsp:sp modelId="{E34D5C30-25F9-4CFC-B1B8-BD4AEADA9660}">
      <dsp:nvSpPr>
        <dsp:cNvPr id="0" name=""/>
        <dsp:cNvSpPr/>
      </dsp:nvSpPr>
      <dsp:spPr>
        <a:xfrm>
          <a:off x="1605063" y="2745542"/>
          <a:ext cx="2962965" cy="18814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05292C2-DC75-4E9A-BB71-FD69D86FC193}">
      <dsp:nvSpPr>
        <dsp:cNvPr id="0" name=""/>
        <dsp:cNvSpPr/>
      </dsp:nvSpPr>
      <dsp:spPr>
        <a:xfrm>
          <a:off x="1934281" y="3058300"/>
          <a:ext cx="2962965" cy="18814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u="sng" kern="1200" dirty="0">
              <a:latin typeface="Trebuchet MS" panose="020B0603020202020204" pitchFamily="34" charset="0"/>
            </a:rPr>
            <a:t>Sin ostentar poder alguno de decisión </a:t>
          </a:r>
          <a:r>
            <a:rPr lang="es-MX" sz="2000" kern="1200" dirty="0">
              <a:latin typeface="Trebuchet MS" panose="020B0603020202020204" pitchFamily="34" charset="0"/>
            </a:rPr>
            <a:t>sobre el alcance y contenido del tratamiento</a:t>
          </a:r>
        </a:p>
      </dsp:txBody>
      <dsp:txXfrm>
        <a:off x="1989388" y="3113407"/>
        <a:ext cx="2852751" cy="1771269"/>
      </dsp:txXfrm>
    </dsp:sp>
    <dsp:sp modelId="{0897C87E-9002-465D-BC7C-E70B2BB2D0A0}">
      <dsp:nvSpPr>
        <dsp:cNvPr id="0" name=""/>
        <dsp:cNvSpPr/>
      </dsp:nvSpPr>
      <dsp:spPr>
        <a:xfrm>
          <a:off x="5226466" y="2745542"/>
          <a:ext cx="2962965" cy="18814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D1BE65-1B33-442A-BA17-72D7C53106C2}">
      <dsp:nvSpPr>
        <dsp:cNvPr id="0" name=""/>
        <dsp:cNvSpPr/>
      </dsp:nvSpPr>
      <dsp:spPr>
        <a:xfrm>
          <a:off x="5555684" y="3058300"/>
          <a:ext cx="2962965" cy="18814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Trebuchet MS" panose="020B0603020202020204" pitchFamily="34" charset="0"/>
            </a:rPr>
            <a:t>Limitando sus actuaciones </a:t>
          </a:r>
          <a:r>
            <a:rPr lang="es-MX" sz="2000" kern="1200" dirty="0">
              <a:latin typeface="Trebuchet MS" panose="020B0603020202020204" pitchFamily="34" charset="0"/>
            </a:rPr>
            <a:t>a los términos fijados por el responsable</a:t>
          </a:r>
        </a:p>
      </dsp:txBody>
      <dsp:txXfrm>
        <a:off x="5610791" y="3113407"/>
        <a:ext cx="2852751" cy="177126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A4394-E341-4333-9720-831B102616A6}">
      <dsp:nvSpPr>
        <dsp:cNvPr id="0" name=""/>
        <dsp:cNvSpPr/>
      </dsp:nvSpPr>
      <dsp:spPr>
        <a:xfrm>
          <a:off x="3408" y="2039801"/>
          <a:ext cx="2965995" cy="14829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La relación entre el responsable y el encargado deberá estar </a:t>
          </a:r>
          <a:r>
            <a:rPr lang="es-MX" sz="2400" b="1" u="sng" kern="1200" dirty="0">
              <a:latin typeface="Arial Narrow" panose="020B0606020202030204" pitchFamily="34" charset="0"/>
            </a:rPr>
            <a:t>formalizada</a:t>
          </a:r>
          <a:r>
            <a:rPr lang="es-MX" sz="2400" kern="1200" dirty="0">
              <a:latin typeface="Arial Narrow" panose="020B0606020202030204" pitchFamily="34" charset="0"/>
            </a:rPr>
            <a:t> mediante: </a:t>
          </a:r>
        </a:p>
      </dsp:txBody>
      <dsp:txXfrm>
        <a:off x="46843" y="2083236"/>
        <a:ext cx="2879125" cy="1396127"/>
      </dsp:txXfrm>
    </dsp:sp>
    <dsp:sp modelId="{BB402E6E-BCDD-4F53-BC7E-BC15A27F8938}">
      <dsp:nvSpPr>
        <dsp:cNvPr id="0" name=""/>
        <dsp:cNvSpPr/>
      </dsp:nvSpPr>
      <dsp:spPr>
        <a:xfrm rot="19457599">
          <a:off x="2832076" y="2330943"/>
          <a:ext cx="1461053" cy="47988"/>
        </a:xfrm>
        <a:custGeom>
          <a:avLst/>
          <a:gdLst/>
          <a:ahLst/>
          <a:cxnLst/>
          <a:rect l="0" t="0" r="0" b="0"/>
          <a:pathLst>
            <a:path>
              <a:moveTo>
                <a:pt x="0" y="23994"/>
              </a:moveTo>
              <a:lnTo>
                <a:pt x="1461053" y="2399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3526076" y="2318411"/>
        <a:ext cx="73052" cy="73052"/>
      </dsp:txXfrm>
    </dsp:sp>
    <dsp:sp modelId="{C54F93E6-B3A8-4F6A-B175-CAA40EC1A64A}">
      <dsp:nvSpPr>
        <dsp:cNvPr id="0" name=""/>
        <dsp:cNvSpPr/>
      </dsp:nvSpPr>
      <dsp:spPr>
        <a:xfrm>
          <a:off x="4155802" y="1187077"/>
          <a:ext cx="2965995" cy="1482997"/>
        </a:xfrm>
        <a:prstGeom prst="roundRect">
          <a:avLst>
            <a:gd name="adj" fmla="val 10000"/>
          </a:avLst>
        </a:prstGeom>
        <a:solidFill>
          <a:srgbClr val="FF99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Contrato </a:t>
          </a:r>
        </a:p>
      </dsp:txBody>
      <dsp:txXfrm>
        <a:off x="4199237" y="1230512"/>
        <a:ext cx="2879125" cy="1396127"/>
      </dsp:txXfrm>
    </dsp:sp>
    <dsp:sp modelId="{87CC83AF-D575-41C0-B2F1-F1786619807D}">
      <dsp:nvSpPr>
        <dsp:cNvPr id="0" name=""/>
        <dsp:cNvSpPr/>
      </dsp:nvSpPr>
      <dsp:spPr>
        <a:xfrm rot="2142401">
          <a:off x="2832076" y="3183667"/>
          <a:ext cx="1461053" cy="47988"/>
        </a:xfrm>
        <a:custGeom>
          <a:avLst/>
          <a:gdLst/>
          <a:ahLst/>
          <a:cxnLst/>
          <a:rect l="0" t="0" r="0" b="0"/>
          <a:pathLst>
            <a:path>
              <a:moveTo>
                <a:pt x="0" y="23994"/>
              </a:moveTo>
              <a:lnTo>
                <a:pt x="1461053" y="2399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3526076" y="3171135"/>
        <a:ext cx="73052" cy="73052"/>
      </dsp:txXfrm>
    </dsp:sp>
    <dsp:sp modelId="{16DC0CEB-AE8E-4045-AEE4-5E63C317F8D7}">
      <dsp:nvSpPr>
        <dsp:cNvPr id="0" name=""/>
        <dsp:cNvSpPr/>
      </dsp:nvSpPr>
      <dsp:spPr>
        <a:xfrm>
          <a:off x="4155802" y="2892524"/>
          <a:ext cx="2965995" cy="14829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Cualquier otro instrumento jurídico que decida el R</a:t>
          </a:r>
        </a:p>
      </dsp:txBody>
      <dsp:txXfrm>
        <a:off x="4199237" y="2935959"/>
        <a:ext cx="2879125" cy="1396127"/>
      </dsp:txXfrm>
    </dsp:sp>
    <dsp:sp modelId="{02520E8A-E0FE-4994-89FA-7D74930C182B}">
      <dsp:nvSpPr>
        <dsp:cNvPr id="0" name=""/>
        <dsp:cNvSpPr/>
      </dsp:nvSpPr>
      <dsp:spPr>
        <a:xfrm>
          <a:off x="7121797" y="3610029"/>
          <a:ext cx="1186398" cy="47988"/>
        </a:xfrm>
        <a:custGeom>
          <a:avLst/>
          <a:gdLst/>
          <a:ahLst/>
          <a:cxnLst/>
          <a:rect l="0" t="0" r="0" b="0"/>
          <a:pathLst>
            <a:path>
              <a:moveTo>
                <a:pt x="0" y="23994"/>
              </a:moveTo>
              <a:lnTo>
                <a:pt x="1186398" y="23994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7685337" y="3604363"/>
        <a:ext cx="59319" cy="59319"/>
      </dsp:txXfrm>
    </dsp:sp>
    <dsp:sp modelId="{EBC02EF7-95B7-4756-B2F5-D4B50C27AC53}">
      <dsp:nvSpPr>
        <dsp:cNvPr id="0" name=""/>
        <dsp:cNvSpPr/>
      </dsp:nvSpPr>
      <dsp:spPr>
        <a:xfrm>
          <a:off x="8308196" y="2892524"/>
          <a:ext cx="2965995" cy="14829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Para acreditar su existencia, alcance y contenido</a:t>
          </a:r>
        </a:p>
      </dsp:txBody>
      <dsp:txXfrm>
        <a:off x="8351631" y="2935959"/>
        <a:ext cx="2879125" cy="139612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EE787-CA53-4347-ACC6-C2271B7FD906}">
      <dsp:nvSpPr>
        <dsp:cNvPr id="0" name=""/>
        <dsp:cNvSpPr/>
      </dsp:nvSpPr>
      <dsp:spPr>
        <a:xfrm>
          <a:off x="9800259" y="2626684"/>
          <a:ext cx="91440" cy="24888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88882"/>
              </a:lnTo>
              <a:lnTo>
                <a:pt x="126822" y="248888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8750FC-4FE8-4699-943B-F4D62ECC284A}">
      <dsp:nvSpPr>
        <dsp:cNvPr id="0" name=""/>
        <dsp:cNvSpPr/>
      </dsp:nvSpPr>
      <dsp:spPr>
        <a:xfrm>
          <a:off x="9845979" y="2626684"/>
          <a:ext cx="170707" cy="1408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8020"/>
              </a:lnTo>
              <a:lnTo>
                <a:pt x="170707" y="14080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B9F206-36CB-407B-8EA6-B715943D3191}">
      <dsp:nvSpPr>
        <dsp:cNvPr id="0" name=""/>
        <dsp:cNvSpPr/>
      </dsp:nvSpPr>
      <dsp:spPr>
        <a:xfrm>
          <a:off x="9845979" y="2626684"/>
          <a:ext cx="343210" cy="443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3999"/>
              </a:lnTo>
              <a:lnTo>
                <a:pt x="343210" y="44399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9C103A-790C-498C-8183-39E735FB10D2}">
      <dsp:nvSpPr>
        <dsp:cNvPr id="0" name=""/>
        <dsp:cNvSpPr/>
      </dsp:nvSpPr>
      <dsp:spPr>
        <a:xfrm>
          <a:off x="10087097" y="1896343"/>
          <a:ext cx="173621" cy="178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35"/>
              </a:lnTo>
              <a:lnTo>
                <a:pt x="173621" y="83035"/>
              </a:lnTo>
              <a:lnTo>
                <a:pt x="173621" y="17878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E8460-A96E-4451-9174-8AC9B2E95376}">
      <dsp:nvSpPr>
        <dsp:cNvPr id="0" name=""/>
        <dsp:cNvSpPr/>
      </dsp:nvSpPr>
      <dsp:spPr>
        <a:xfrm>
          <a:off x="5604722" y="940980"/>
          <a:ext cx="4482375" cy="191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751"/>
              </a:lnTo>
              <a:lnTo>
                <a:pt x="4482375" y="95751"/>
              </a:lnTo>
              <a:lnTo>
                <a:pt x="4482375" y="1915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39539-A06D-4CF2-AC18-8429F79DB986}">
      <dsp:nvSpPr>
        <dsp:cNvPr id="0" name=""/>
        <dsp:cNvSpPr/>
      </dsp:nvSpPr>
      <dsp:spPr>
        <a:xfrm>
          <a:off x="7722495" y="2503205"/>
          <a:ext cx="91440" cy="11342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34238"/>
              </a:lnTo>
              <a:lnTo>
                <a:pt x="103509" y="11342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7C8B5-EE78-4C86-AD97-8F473C3E5FBC}">
      <dsp:nvSpPr>
        <dsp:cNvPr id="0" name=""/>
        <dsp:cNvSpPr/>
      </dsp:nvSpPr>
      <dsp:spPr>
        <a:xfrm>
          <a:off x="5604722" y="940980"/>
          <a:ext cx="2697518" cy="191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751"/>
              </a:lnTo>
              <a:lnTo>
                <a:pt x="2697518" y="95751"/>
              </a:lnTo>
              <a:lnTo>
                <a:pt x="2697518" y="1915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3604A5-3E5B-45A8-959E-A6C7378D6F1E}">
      <dsp:nvSpPr>
        <dsp:cNvPr id="0" name=""/>
        <dsp:cNvSpPr/>
      </dsp:nvSpPr>
      <dsp:spPr>
        <a:xfrm>
          <a:off x="5604722" y="940980"/>
          <a:ext cx="1170950" cy="191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751"/>
              </a:lnTo>
              <a:lnTo>
                <a:pt x="1170950" y="95751"/>
              </a:lnTo>
              <a:lnTo>
                <a:pt x="1170950" y="1915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78EA84-56E9-43A3-BF50-050C93D56E02}">
      <dsp:nvSpPr>
        <dsp:cNvPr id="0" name=""/>
        <dsp:cNvSpPr/>
      </dsp:nvSpPr>
      <dsp:spPr>
        <a:xfrm>
          <a:off x="5249104" y="940980"/>
          <a:ext cx="355618" cy="191503"/>
        </a:xfrm>
        <a:custGeom>
          <a:avLst/>
          <a:gdLst/>
          <a:ahLst/>
          <a:cxnLst/>
          <a:rect l="0" t="0" r="0" b="0"/>
          <a:pathLst>
            <a:path>
              <a:moveTo>
                <a:pt x="355618" y="0"/>
              </a:moveTo>
              <a:lnTo>
                <a:pt x="355618" y="95751"/>
              </a:lnTo>
              <a:lnTo>
                <a:pt x="0" y="95751"/>
              </a:lnTo>
              <a:lnTo>
                <a:pt x="0" y="1915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A9BB1-C7CE-4621-8679-C387324B4C28}">
      <dsp:nvSpPr>
        <dsp:cNvPr id="0" name=""/>
        <dsp:cNvSpPr/>
      </dsp:nvSpPr>
      <dsp:spPr>
        <a:xfrm>
          <a:off x="3722535" y="940980"/>
          <a:ext cx="1882186" cy="191503"/>
        </a:xfrm>
        <a:custGeom>
          <a:avLst/>
          <a:gdLst/>
          <a:ahLst/>
          <a:cxnLst/>
          <a:rect l="0" t="0" r="0" b="0"/>
          <a:pathLst>
            <a:path>
              <a:moveTo>
                <a:pt x="1882186" y="0"/>
              </a:moveTo>
              <a:lnTo>
                <a:pt x="1882186" y="95751"/>
              </a:lnTo>
              <a:lnTo>
                <a:pt x="0" y="95751"/>
              </a:lnTo>
              <a:lnTo>
                <a:pt x="0" y="1915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982B2E-6292-423D-A399-1A0CAA47C03D}">
      <dsp:nvSpPr>
        <dsp:cNvPr id="0" name=""/>
        <dsp:cNvSpPr/>
      </dsp:nvSpPr>
      <dsp:spPr>
        <a:xfrm>
          <a:off x="2195967" y="940980"/>
          <a:ext cx="3408754" cy="191503"/>
        </a:xfrm>
        <a:custGeom>
          <a:avLst/>
          <a:gdLst/>
          <a:ahLst/>
          <a:cxnLst/>
          <a:rect l="0" t="0" r="0" b="0"/>
          <a:pathLst>
            <a:path>
              <a:moveTo>
                <a:pt x="3408754" y="0"/>
              </a:moveTo>
              <a:lnTo>
                <a:pt x="3408754" y="95751"/>
              </a:lnTo>
              <a:lnTo>
                <a:pt x="0" y="95751"/>
              </a:lnTo>
              <a:lnTo>
                <a:pt x="0" y="1915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9F65F0-5C0F-4D47-920A-02AD1F3B3556}">
      <dsp:nvSpPr>
        <dsp:cNvPr id="0" name=""/>
        <dsp:cNvSpPr/>
      </dsp:nvSpPr>
      <dsp:spPr>
        <a:xfrm>
          <a:off x="669398" y="940980"/>
          <a:ext cx="4935323" cy="191503"/>
        </a:xfrm>
        <a:custGeom>
          <a:avLst/>
          <a:gdLst/>
          <a:ahLst/>
          <a:cxnLst/>
          <a:rect l="0" t="0" r="0" b="0"/>
          <a:pathLst>
            <a:path>
              <a:moveTo>
                <a:pt x="4935323" y="0"/>
              </a:moveTo>
              <a:lnTo>
                <a:pt x="4935323" y="95751"/>
              </a:lnTo>
              <a:lnTo>
                <a:pt x="0" y="95751"/>
              </a:lnTo>
              <a:lnTo>
                <a:pt x="0" y="1915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AA56-949C-4E5E-9981-6B2DE476579A}">
      <dsp:nvSpPr>
        <dsp:cNvPr id="0" name=""/>
        <dsp:cNvSpPr/>
      </dsp:nvSpPr>
      <dsp:spPr>
        <a:xfrm>
          <a:off x="2238517" y="169165"/>
          <a:ext cx="6732409" cy="771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Trebuchet MS" panose="020B0603020202020204" pitchFamily="34" charset="0"/>
            </a:rPr>
            <a:t>Cláusulas del instrumento jurídico </a:t>
          </a:r>
        </a:p>
      </dsp:txBody>
      <dsp:txXfrm>
        <a:off x="2238517" y="169165"/>
        <a:ext cx="6732409" cy="771815"/>
      </dsp:txXfrm>
    </dsp:sp>
    <dsp:sp modelId="{532C8A1A-8760-44AC-9853-AED820E1CA9E}">
      <dsp:nvSpPr>
        <dsp:cNvPr id="0" name=""/>
        <dsp:cNvSpPr/>
      </dsp:nvSpPr>
      <dsp:spPr>
        <a:xfrm>
          <a:off x="1866" y="1132484"/>
          <a:ext cx="1335064" cy="13707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Trebuchet MS" panose="020B0603020202020204" pitchFamily="34" charset="0"/>
            </a:rPr>
            <a:t>Tratamiento conforme a las instrucciones</a:t>
          </a:r>
        </a:p>
      </dsp:txBody>
      <dsp:txXfrm>
        <a:off x="1866" y="1132484"/>
        <a:ext cx="1335064" cy="1370720"/>
      </dsp:txXfrm>
    </dsp:sp>
    <dsp:sp modelId="{D12385B7-476D-45B9-B7B0-EFB8142F32A9}">
      <dsp:nvSpPr>
        <dsp:cNvPr id="0" name=""/>
        <dsp:cNvSpPr/>
      </dsp:nvSpPr>
      <dsp:spPr>
        <a:xfrm>
          <a:off x="1528434" y="1132484"/>
          <a:ext cx="1335064" cy="13707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Trebuchet MS" panose="020B0603020202020204" pitchFamily="34" charset="0"/>
            </a:rPr>
            <a:t>Abstención de tratar los DP para otras finalidades</a:t>
          </a:r>
        </a:p>
      </dsp:txBody>
      <dsp:txXfrm>
        <a:off x="1528434" y="1132484"/>
        <a:ext cx="1335064" cy="1370720"/>
      </dsp:txXfrm>
    </dsp:sp>
    <dsp:sp modelId="{9EBBA175-F5C8-4B15-B50B-387F3647BD62}">
      <dsp:nvSpPr>
        <dsp:cNvPr id="0" name=""/>
        <dsp:cNvSpPr/>
      </dsp:nvSpPr>
      <dsp:spPr>
        <a:xfrm>
          <a:off x="3055003" y="1132484"/>
          <a:ext cx="1335064" cy="13707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Trebuchet MS" panose="020B0603020202020204" pitchFamily="34" charset="0"/>
            </a:rPr>
            <a:t>Implementa-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 err="1">
              <a:latin typeface="Trebuchet MS" panose="020B0603020202020204" pitchFamily="34" charset="0"/>
            </a:rPr>
            <a:t>ción</a:t>
          </a:r>
          <a:r>
            <a:rPr lang="es-MX" sz="1600" kern="1200" dirty="0">
              <a:latin typeface="Trebuchet MS" panose="020B0603020202020204" pitchFamily="34" charset="0"/>
            </a:rPr>
            <a:t> medidas de seguridad</a:t>
          </a:r>
        </a:p>
      </dsp:txBody>
      <dsp:txXfrm>
        <a:off x="3055003" y="1132484"/>
        <a:ext cx="1335064" cy="1370720"/>
      </dsp:txXfrm>
    </dsp:sp>
    <dsp:sp modelId="{96DAABD8-A20E-41BA-8ACD-3293F14CD869}">
      <dsp:nvSpPr>
        <dsp:cNvPr id="0" name=""/>
        <dsp:cNvSpPr/>
      </dsp:nvSpPr>
      <dsp:spPr>
        <a:xfrm>
          <a:off x="4581571" y="1132484"/>
          <a:ext cx="1335064" cy="13707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Trebuchet MS" panose="020B0603020202020204" pitchFamily="34" charset="0"/>
            </a:rPr>
            <a:t>Información al R cuando ocurra una vulneración</a:t>
          </a:r>
        </a:p>
      </dsp:txBody>
      <dsp:txXfrm>
        <a:off x="4581571" y="1132484"/>
        <a:ext cx="1335064" cy="1370720"/>
      </dsp:txXfrm>
    </dsp:sp>
    <dsp:sp modelId="{1F3A169A-0478-42C0-8C46-DB814A58CB1B}">
      <dsp:nvSpPr>
        <dsp:cNvPr id="0" name=""/>
        <dsp:cNvSpPr/>
      </dsp:nvSpPr>
      <dsp:spPr>
        <a:xfrm>
          <a:off x="6108140" y="1132484"/>
          <a:ext cx="1335064" cy="13707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Trebuchet MS" panose="020B0603020202020204" pitchFamily="34" charset="0"/>
            </a:rPr>
            <a:t>Confidencia-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 err="1">
              <a:latin typeface="Trebuchet MS" panose="020B0603020202020204" pitchFamily="34" charset="0"/>
            </a:rPr>
            <a:t>lidad</a:t>
          </a:r>
          <a:r>
            <a:rPr lang="es-MX" sz="1600" kern="1200" dirty="0">
              <a:latin typeface="Trebuchet MS" panose="020B0603020202020204" pitchFamily="34" charset="0"/>
            </a:rPr>
            <a:t> de los DP </a:t>
          </a:r>
        </a:p>
      </dsp:txBody>
      <dsp:txXfrm>
        <a:off x="6108140" y="1132484"/>
        <a:ext cx="1335064" cy="1370720"/>
      </dsp:txXfrm>
    </dsp:sp>
    <dsp:sp modelId="{88048DEA-A8F8-4B5F-B733-94E93CFBFDCF}">
      <dsp:nvSpPr>
        <dsp:cNvPr id="0" name=""/>
        <dsp:cNvSpPr/>
      </dsp:nvSpPr>
      <dsp:spPr>
        <a:xfrm>
          <a:off x="7634708" y="1132484"/>
          <a:ext cx="1335064" cy="13707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Trebuchet MS" panose="020B0603020202020204" pitchFamily="34" charset="0"/>
            </a:rPr>
            <a:t>Supresión o devolución de los DP una vez cumplida la relación jurídica</a:t>
          </a:r>
          <a:endParaRPr lang="es-MX" sz="1800" kern="1200" dirty="0">
            <a:latin typeface="Trebuchet MS" panose="020B0603020202020204" pitchFamily="34" charset="0"/>
          </a:endParaRPr>
        </a:p>
      </dsp:txBody>
      <dsp:txXfrm>
        <a:off x="7634708" y="1132484"/>
        <a:ext cx="1335064" cy="1370720"/>
      </dsp:txXfrm>
    </dsp:sp>
    <dsp:sp modelId="{22872B51-C155-490D-91AA-97F43B4C1AD2}">
      <dsp:nvSpPr>
        <dsp:cNvPr id="0" name=""/>
        <dsp:cNvSpPr/>
      </dsp:nvSpPr>
      <dsp:spPr>
        <a:xfrm>
          <a:off x="7826004" y="2694709"/>
          <a:ext cx="1382065" cy="18854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Trebuchet MS" panose="020B0603020202020204" pitchFamily="34" charset="0"/>
            </a:rPr>
            <a:t>Cuando no exista una previsión legal que exija lo contrario</a:t>
          </a:r>
        </a:p>
      </dsp:txBody>
      <dsp:txXfrm>
        <a:off x="7826004" y="2694709"/>
        <a:ext cx="1382065" cy="1885469"/>
      </dsp:txXfrm>
    </dsp:sp>
    <dsp:sp modelId="{712F00CC-7A86-4354-AE4D-0028A250930E}">
      <dsp:nvSpPr>
        <dsp:cNvPr id="0" name=""/>
        <dsp:cNvSpPr/>
      </dsp:nvSpPr>
      <dsp:spPr>
        <a:xfrm>
          <a:off x="9063947" y="1132484"/>
          <a:ext cx="2046300" cy="7638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Trebuchet MS" panose="020B0603020202020204" pitchFamily="34" charset="0"/>
            </a:rPr>
            <a:t>Abstención de transferir los DP</a:t>
          </a:r>
        </a:p>
      </dsp:txBody>
      <dsp:txXfrm>
        <a:off x="9063947" y="1132484"/>
        <a:ext cx="2046300" cy="763858"/>
      </dsp:txXfrm>
    </dsp:sp>
    <dsp:sp modelId="{45DA9D23-27F0-47A0-A061-744D574A00A4}">
      <dsp:nvSpPr>
        <dsp:cNvPr id="0" name=""/>
        <dsp:cNvSpPr/>
      </dsp:nvSpPr>
      <dsp:spPr>
        <a:xfrm>
          <a:off x="9742295" y="2075130"/>
          <a:ext cx="1036847" cy="5515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Trebuchet MS" panose="020B0603020202020204" pitchFamily="34" charset="0"/>
            </a:rPr>
            <a:t>Salvo :</a:t>
          </a:r>
        </a:p>
      </dsp:txBody>
      <dsp:txXfrm>
        <a:off x="9742295" y="2075130"/>
        <a:ext cx="1036847" cy="551553"/>
      </dsp:txXfrm>
    </dsp:sp>
    <dsp:sp modelId="{BF82491B-B526-40F7-B8CA-DEA99AF30726}">
      <dsp:nvSpPr>
        <dsp:cNvPr id="0" name=""/>
        <dsp:cNvSpPr/>
      </dsp:nvSpPr>
      <dsp:spPr>
        <a:xfrm>
          <a:off x="10189189" y="2794907"/>
          <a:ext cx="1247893" cy="5515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Trebuchet MS" panose="020B0603020202020204" pitchFamily="34" charset="0"/>
            </a:rPr>
            <a:t>El R así lo determine</a:t>
          </a:r>
        </a:p>
      </dsp:txBody>
      <dsp:txXfrm>
        <a:off x="10189189" y="2794907"/>
        <a:ext cx="1247893" cy="551553"/>
      </dsp:txXfrm>
    </dsp:sp>
    <dsp:sp modelId="{5C84FE31-584E-4463-8673-9F670E3BF22F}">
      <dsp:nvSpPr>
        <dsp:cNvPr id="0" name=""/>
        <dsp:cNvSpPr/>
      </dsp:nvSpPr>
      <dsp:spPr>
        <a:xfrm>
          <a:off x="10016687" y="3573962"/>
          <a:ext cx="1864782" cy="9214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Trebuchet MS" panose="020B0603020202020204" pitchFamily="34" charset="0"/>
            </a:rPr>
            <a:t>La comunicación derive de una subcontratación</a:t>
          </a:r>
        </a:p>
      </dsp:txBody>
      <dsp:txXfrm>
        <a:off x="10016687" y="3573962"/>
        <a:ext cx="1864782" cy="921484"/>
      </dsp:txXfrm>
    </dsp:sp>
    <dsp:sp modelId="{19469B06-60D9-4626-835E-CFF449B1DCA5}">
      <dsp:nvSpPr>
        <dsp:cNvPr id="0" name=""/>
        <dsp:cNvSpPr/>
      </dsp:nvSpPr>
      <dsp:spPr>
        <a:xfrm>
          <a:off x="9927081" y="4650953"/>
          <a:ext cx="1954388" cy="9292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Trebuchet MS" panose="020B0603020202020204" pitchFamily="34" charset="0"/>
            </a:rPr>
            <a:t>Por mandato expreso de la autoridad competente</a:t>
          </a:r>
        </a:p>
      </dsp:txBody>
      <dsp:txXfrm>
        <a:off x="9927081" y="4650953"/>
        <a:ext cx="1954388" cy="92922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849D3-786D-47C5-910E-461F8D663B47}">
      <dsp:nvSpPr>
        <dsp:cNvPr id="0" name=""/>
        <dsp:cNvSpPr/>
      </dsp:nvSpPr>
      <dsp:spPr>
        <a:xfrm>
          <a:off x="5988" y="1639469"/>
          <a:ext cx="2237075" cy="11185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 </a:t>
          </a:r>
          <a:r>
            <a:rPr lang="es-MX" sz="2000" b="0" u="none" kern="1200" dirty="0">
              <a:latin typeface="Trebuchet MS" panose="020B0603020202020204" pitchFamily="34" charset="0"/>
            </a:rPr>
            <a:t>Asumirá el carácter de responsable</a:t>
          </a:r>
        </a:p>
      </dsp:txBody>
      <dsp:txXfrm>
        <a:off x="38749" y="1672230"/>
        <a:ext cx="2171553" cy="1053015"/>
      </dsp:txXfrm>
    </dsp:sp>
    <dsp:sp modelId="{07A5EB16-6072-4A03-8FAB-686FE6D45FC1}">
      <dsp:nvSpPr>
        <dsp:cNvPr id="0" name=""/>
        <dsp:cNvSpPr/>
      </dsp:nvSpPr>
      <dsp:spPr>
        <a:xfrm rot="18444220">
          <a:off x="1953904" y="1594084"/>
          <a:ext cx="1473149" cy="39073"/>
        </a:xfrm>
        <a:custGeom>
          <a:avLst/>
          <a:gdLst/>
          <a:ahLst/>
          <a:cxnLst/>
          <a:rect l="0" t="0" r="0" b="0"/>
          <a:pathLst>
            <a:path>
              <a:moveTo>
                <a:pt x="0" y="19536"/>
              </a:moveTo>
              <a:lnTo>
                <a:pt x="1473149" y="1953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 dirty="0">
            <a:latin typeface="Trebuchet MS" panose="020B0603020202020204" pitchFamily="34" charset="0"/>
          </a:endParaRPr>
        </a:p>
      </dsp:txBody>
      <dsp:txXfrm>
        <a:off x="2653650" y="1576792"/>
        <a:ext cx="73657" cy="73657"/>
      </dsp:txXfrm>
    </dsp:sp>
    <dsp:sp modelId="{476FCFF4-814B-4416-9C89-92A4DCF37D07}">
      <dsp:nvSpPr>
        <dsp:cNvPr id="0" name=""/>
        <dsp:cNvSpPr/>
      </dsp:nvSpPr>
      <dsp:spPr>
        <a:xfrm>
          <a:off x="3137894" y="319832"/>
          <a:ext cx="2628698" cy="14173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Si es persona física o moral de carácter privado </a:t>
          </a:r>
        </a:p>
      </dsp:txBody>
      <dsp:txXfrm>
        <a:off x="3179407" y="361345"/>
        <a:ext cx="2545672" cy="1334318"/>
      </dsp:txXfrm>
    </dsp:sp>
    <dsp:sp modelId="{853079F3-8C01-4BB1-9B62-ABAA61E9B41A}">
      <dsp:nvSpPr>
        <dsp:cNvPr id="0" name=""/>
        <dsp:cNvSpPr/>
      </dsp:nvSpPr>
      <dsp:spPr>
        <a:xfrm>
          <a:off x="5766592" y="1008967"/>
          <a:ext cx="894830" cy="39073"/>
        </a:xfrm>
        <a:custGeom>
          <a:avLst/>
          <a:gdLst/>
          <a:ahLst/>
          <a:cxnLst/>
          <a:rect l="0" t="0" r="0" b="0"/>
          <a:pathLst>
            <a:path>
              <a:moveTo>
                <a:pt x="0" y="19536"/>
              </a:moveTo>
              <a:lnTo>
                <a:pt x="894830" y="195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 dirty="0">
            <a:latin typeface="Trebuchet MS" panose="020B0603020202020204" pitchFamily="34" charset="0"/>
          </a:endParaRPr>
        </a:p>
      </dsp:txBody>
      <dsp:txXfrm>
        <a:off x="6191636" y="1006133"/>
        <a:ext cx="44741" cy="44741"/>
      </dsp:txXfrm>
    </dsp:sp>
    <dsp:sp modelId="{DC3DB153-3FF0-43DE-AD12-FF35EA1F5035}">
      <dsp:nvSpPr>
        <dsp:cNvPr id="0" name=""/>
        <dsp:cNvSpPr/>
      </dsp:nvSpPr>
      <dsp:spPr>
        <a:xfrm>
          <a:off x="6661422" y="319832"/>
          <a:ext cx="2628698" cy="14173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LFPDPPP</a:t>
          </a:r>
        </a:p>
      </dsp:txBody>
      <dsp:txXfrm>
        <a:off x="6702935" y="361345"/>
        <a:ext cx="2545672" cy="1334318"/>
      </dsp:txXfrm>
    </dsp:sp>
    <dsp:sp modelId="{85C8E64B-26B2-4F2D-8EF1-4364E0A37FDD}">
      <dsp:nvSpPr>
        <dsp:cNvPr id="0" name=""/>
        <dsp:cNvSpPr/>
      </dsp:nvSpPr>
      <dsp:spPr>
        <a:xfrm rot="3155780">
          <a:off x="1953904" y="2764318"/>
          <a:ext cx="1473149" cy="39073"/>
        </a:xfrm>
        <a:custGeom>
          <a:avLst/>
          <a:gdLst/>
          <a:ahLst/>
          <a:cxnLst/>
          <a:rect l="0" t="0" r="0" b="0"/>
          <a:pathLst>
            <a:path>
              <a:moveTo>
                <a:pt x="0" y="19536"/>
              </a:moveTo>
              <a:lnTo>
                <a:pt x="1473149" y="1953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 dirty="0">
            <a:latin typeface="Trebuchet MS" panose="020B0603020202020204" pitchFamily="34" charset="0"/>
          </a:endParaRPr>
        </a:p>
      </dsp:txBody>
      <dsp:txXfrm>
        <a:off x="2653650" y="2747026"/>
        <a:ext cx="73657" cy="73657"/>
      </dsp:txXfrm>
    </dsp:sp>
    <dsp:sp modelId="{B4C20733-62B4-4463-8C2B-67C1CE662251}">
      <dsp:nvSpPr>
        <dsp:cNvPr id="0" name=""/>
        <dsp:cNvSpPr/>
      </dsp:nvSpPr>
      <dsp:spPr>
        <a:xfrm>
          <a:off x="3137894" y="2660300"/>
          <a:ext cx="2628698" cy="14173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Autoridad, dependencia u organismo</a:t>
          </a:r>
        </a:p>
      </dsp:txBody>
      <dsp:txXfrm>
        <a:off x="3179407" y="2701813"/>
        <a:ext cx="2545672" cy="1334318"/>
      </dsp:txXfrm>
    </dsp:sp>
    <dsp:sp modelId="{FC1A953A-B393-4FD7-81EE-4CEF37D0571C}">
      <dsp:nvSpPr>
        <dsp:cNvPr id="0" name=""/>
        <dsp:cNvSpPr/>
      </dsp:nvSpPr>
      <dsp:spPr>
        <a:xfrm>
          <a:off x="5766592" y="3349435"/>
          <a:ext cx="894830" cy="39073"/>
        </a:xfrm>
        <a:custGeom>
          <a:avLst/>
          <a:gdLst/>
          <a:ahLst/>
          <a:cxnLst/>
          <a:rect l="0" t="0" r="0" b="0"/>
          <a:pathLst>
            <a:path>
              <a:moveTo>
                <a:pt x="0" y="19536"/>
              </a:moveTo>
              <a:lnTo>
                <a:pt x="894830" y="195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 dirty="0">
            <a:latin typeface="Trebuchet MS" panose="020B0603020202020204" pitchFamily="34" charset="0"/>
          </a:endParaRPr>
        </a:p>
      </dsp:txBody>
      <dsp:txXfrm>
        <a:off x="6191636" y="3346601"/>
        <a:ext cx="44741" cy="44741"/>
      </dsp:txXfrm>
    </dsp:sp>
    <dsp:sp modelId="{CCCAA978-4359-4A8A-9BC0-65FAB3FD7890}">
      <dsp:nvSpPr>
        <dsp:cNvPr id="0" name=""/>
        <dsp:cNvSpPr/>
      </dsp:nvSpPr>
      <dsp:spPr>
        <a:xfrm>
          <a:off x="6661422" y="1904957"/>
          <a:ext cx="3341274" cy="2928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Ley de Protección de Datos del sector público que corresponda</a:t>
          </a:r>
        </a:p>
      </dsp:txBody>
      <dsp:txXfrm>
        <a:off x="6747181" y="1990716"/>
        <a:ext cx="3169756" cy="275651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BCFEC-AAEF-4E35-B5D9-D0CB1B70970C}">
      <dsp:nvSpPr>
        <dsp:cNvPr id="0" name=""/>
        <dsp:cNvSpPr/>
      </dsp:nvSpPr>
      <dsp:spPr>
        <a:xfrm>
          <a:off x="4597" y="929412"/>
          <a:ext cx="2010102" cy="25063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El encargado podrá:</a:t>
          </a:r>
        </a:p>
      </dsp:txBody>
      <dsp:txXfrm>
        <a:off x="63471" y="988286"/>
        <a:ext cx="1892354" cy="2388598"/>
      </dsp:txXfrm>
    </dsp:sp>
    <dsp:sp modelId="{F48FB6B1-617C-46DC-99EE-F56CEE04CD92}">
      <dsp:nvSpPr>
        <dsp:cNvPr id="0" name=""/>
        <dsp:cNvSpPr/>
      </dsp:nvSpPr>
      <dsp:spPr>
        <a:xfrm>
          <a:off x="2215710" y="1933333"/>
          <a:ext cx="426141" cy="4985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2215710" y="2033034"/>
        <a:ext cx="298299" cy="299103"/>
      </dsp:txXfrm>
    </dsp:sp>
    <dsp:sp modelId="{6D505818-200E-4DB1-984D-9E3674D7ED7D}">
      <dsp:nvSpPr>
        <dsp:cNvPr id="0" name=""/>
        <dsp:cNvSpPr/>
      </dsp:nvSpPr>
      <dsp:spPr>
        <a:xfrm>
          <a:off x="2818741" y="929412"/>
          <a:ext cx="2010102" cy="2506346"/>
        </a:xfrm>
        <a:prstGeom prst="roundRect">
          <a:avLst>
            <a:gd name="adj" fmla="val 1000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u="sng" kern="1200" dirty="0">
              <a:latin typeface="Arial Narrow" panose="020B0606020202030204" pitchFamily="34" charset="0"/>
            </a:rPr>
            <a:t>Subcontratar servicios</a:t>
          </a:r>
          <a:r>
            <a:rPr lang="es-MX" sz="2400" kern="1200" dirty="0">
              <a:latin typeface="Arial Narrow" panose="020B0606020202030204" pitchFamily="34" charset="0"/>
            </a:rPr>
            <a:t> que impliquen el tratamiento de DP por cuenta del responsable</a:t>
          </a:r>
        </a:p>
      </dsp:txBody>
      <dsp:txXfrm>
        <a:off x="2877615" y="988286"/>
        <a:ext cx="1892354" cy="2388598"/>
      </dsp:txXfrm>
    </dsp:sp>
    <dsp:sp modelId="{351456B9-79FC-41B7-9B2B-63F99AEFD386}">
      <dsp:nvSpPr>
        <dsp:cNvPr id="0" name=""/>
        <dsp:cNvSpPr/>
      </dsp:nvSpPr>
      <dsp:spPr>
        <a:xfrm>
          <a:off x="5029854" y="1933333"/>
          <a:ext cx="426141" cy="4985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5029854" y="2033034"/>
        <a:ext cx="298299" cy="299103"/>
      </dsp:txXfrm>
    </dsp:sp>
    <dsp:sp modelId="{CEE6B196-B642-417A-8314-5337FAC04382}">
      <dsp:nvSpPr>
        <dsp:cNvPr id="0" name=""/>
        <dsp:cNvSpPr/>
      </dsp:nvSpPr>
      <dsp:spPr>
        <a:xfrm>
          <a:off x="5632885" y="929412"/>
          <a:ext cx="2010102" cy="2506346"/>
        </a:xfrm>
        <a:prstGeom prst="roundRect">
          <a:avLst>
            <a:gd name="adj" fmla="val 1000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El subcontratado </a:t>
          </a:r>
          <a:r>
            <a:rPr lang="es-MX" sz="2400" b="1" u="sng" kern="1200" dirty="0">
              <a:latin typeface="Arial Narrow" panose="020B0606020202030204" pitchFamily="34" charset="0"/>
            </a:rPr>
            <a:t>asumirá el carácter de encargado </a:t>
          </a:r>
          <a:r>
            <a:rPr lang="es-MX" sz="2400" kern="1200" dirty="0">
              <a:latin typeface="Arial Narrow" panose="020B0606020202030204" pitchFamily="34" charset="0"/>
            </a:rPr>
            <a:t>en los términos de la Ley </a:t>
          </a:r>
        </a:p>
      </dsp:txBody>
      <dsp:txXfrm>
        <a:off x="5691759" y="988286"/>
        <a:ext cx="1892354" cy="2388598"/>
      </dsp:txXfrm>
    </dsp:sp>
    <dsp:sp modelId="{224557B7-F6CD-41FC-9F9F-8E6078E21FCE}">
      <dsp:nvSpPr>
        <dsp:cNvPr id="0" name=""/>
        <dsp:cNvSpPr/>
      </dsp:nvSpPr>
      <dsp:spPr>
        <a:xfrm>
          <a:off x="7843998" y="1933333"/>
          <a:ext cx="426141" cy="4985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7843998" y="2033034"/>
        <a:ext cx="298299" cy="299103"/>
      </dsp:txXfrm>
    </dsp:sp>
    <dsp:sp modelId="{7A7F0E15-BB57-4B22-ADAC-1C8D52CDB0DB}">
      <dsp:nvSpPr>
        <dsp:cNvPr id="0" name=""/>
        <dsp:cNvSpPr/>
      </dsp:nvSpPr>
      <dsp:spPr>
        <a:xfrm>
          <a:off x="8447028" y="929412"/>
          <a:ext cx="2010102" cy="2506346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Siempre y cuando medie la </a:t>
          </a:r>
          <a:r>
            <a:rPr lang="es-MX" sz="2400" b="1" kern="1200" dirty="0">
              <a:latin typeface="Arial Narrow" panose="020B0606020202030204" pitchFamily="34" charset="0"/>
            </a:rPr>
            <a:t>autorización expresa </a:t>
          </a:r>
          <a:r>
            <a:rPr lang="es-MX" sz="2400" kern="1200" dirty="0">
              <a:latin typeface="Arial Narrow" panose="020B0606020202030204" pitchFamily="34" charset="0"/>
            </a:rPr>
            <a:t>del responsable</a:t>
          </a:r>
        </a:p>
      </dsp:txBody>
      <dsp:txXfrm>
        <a:off x="8505902" y="988286"/>
        <a:ext cx="1892354" cy="238859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7B97A-D9FB-4E61-A104-EA0863CC7A50}">
      <dsp:nvSpPr>
        <dsp:cNvPr id="0" name=""/>
        <dsp:cNvSpPr/>
      </dsp:nvSpPr>
      <dsp:spPr>
        <a:xfrm>
          <a:off x="207937" y="1188996"/>
          <a:ext cx="4131111" cy="2065555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>
              <a:solidFill>
                <a:schemeClr val="bg1"/>
              </a:solidFill>
              <a:latin typeface="Arial Narrow" panose="020B0606020202030204" pitchFamily="34" charset="0"/>
            </a:rPr>
            <a:t>Comunicaciones</a:t>
          </a:r>
          <a:endParaRPr lang="es-ES" sz="36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268435" y="1249494"/>
        <a:ext cx="4010115" cy="1944559"/>
      </dsp:txXfrm>
    </dsp:sp>
    <dsp:sp modelId="{97F6C45F-029F-49C5-8514-086BAC19BEE3}">
      <dsp:nvSpPr>
        <dsp:cNvPr id="0" name=""/>
        <dsp:cNvSpPr/>
      </dsp:nvSpPr>
      <dsp:spPr>
        <a:xfrm rot="19457599">
          <a:off x="4147775" y="1586091"/>
          <a:ext cx="203499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2034991" y="4183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5114396" y="1577052"/>
        <a:ext cx="101749" cy="101749"/>
      </dsp:txXfrm>
    </dsp:sp>
    <dsp:sp modelId="{76FCEC54-DD2E-4636-AC18-CC6226690F4C}">
      <dsp:nvSpPr>
        <dsp:cNvPr id="0" name=""/>
        <dsp:cNvSpPr/>
      </dsp:nvSpPr>
      <dsp:spPr>
        <a:xfrm>
          <a:off x="5991493" y="1301"/>
          <a:ext cx="4131111" cy="2065555"/>
        </a:xfrm>
        <a:prstGeom prst="roundRect">
          <a:avLst>
            <a:gd name="adj" fmla="val 10000"/>
          </a:avLst>
        </a:prstGeom>
        <a:solidFill>
          <a:srgbClr val="28155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>
              <a:solidFill>
                <a:schemeClr val="bg1"/>
              </a:solidFill>
              <a:latin typeface="Arial Narrow" panose="020B0606020202030204" pitchFamily="34" charset="0"/>
            </a:rPr>
            <a:t>Transferencias</a:t>
          </a:r>
          <a:endParaRPr lang="es-ES" sz="36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6051991" y="61799"/>
        <a:ext cx="4010115" cy="1944559"/>
      </dsp:txXfrm>
    </dsp:sp>
    <dsp:sp modelId="{B92FE84D-5C4F-498E-81B2-1E0E185AAF1E}">
      <dsp:nvSpPr>
        <dsp:cNvPr id="0" name=""/>
        <dsp:cNvSpPr/>
      </dsp:nvSpPr>
      <dsp:spPr>
        <a:xfrm rot="2142401">
          <a:off x="4147775" y="2773785"/>
          <a:ext cx="203499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2034991" y="4183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5114396" y="2764747"/>
        <a:ext cx="101749" cy="101749"/>
      </dsp:txXfrm>
    </dsp:sp>
    <dsp:sp modelId="{3695B80D-DB1D-4629-884F-6AE3FCF0BC58}">
      <dsp:nvSpPr>
        <dsp:cNvPr id="0" name=""/>
        <dsp:cNvSpPr/>
      </dsp:nvSpPr>
      <dsp:spPr>
        <a:xfrm>
          <a:off x="5991493" y="2376691"/>
          <a:ext cx="4131111" cy="2065555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>
              <a:solidFill>
                <a:schemeClr val="bg1"/>
              </a:solidFill>
              <a:latin typeface="Arial Narrow" panose="020B0606020202030204" pitchFamily="34" charset="0"/>
            </a:rPr>
            <a:t>Remisiones</a:t>
          </a:r>
          <a:endParaRPr lang="es-ES" sz="36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6051991" y="2437189"/>
        <a:ext cx="4010115" cy="19445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37D53-F9F0-4288-9ADD-27A54F3CB6F4}">
      <dsp:nvSpPr>
        <dsp:cNvPr id="0" name=""/>
        <dsp:cNvSpPr/>
      </dsp:nvSpPr>
      <dsp:spPr>
        <a:xfrm>
          <a:off x="2477782" y="0"/>
          <a:ext cx="8462279" cy="3898811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just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>
              <a:latin typeface="Trebuchet MS" panose="020B0603020202020204" pitchFamily="34" charset="0"/>
            </a:rPr>
            <a:t>Aplicable a cualquier tratamiento de datos personales que obren en </a:t>
          </a:r>
          <a:r>
            <a:rPr lang="es-MX" sz="2500" b="1" u="sng" kern="1200" dirty="0">
              <a:latin typeface="Trebuchet MS" panose="020B0603020202020204" pitchFamily="34" charset="0"/>
            </a:rPr>
            <a:t>soportes físicos o electrónicos, </a:t>
          </a:r>
          <a:r>
            <a:rPr lang="es-MX" sz="2500" kern="1200" dirty="0">
              <a:latin typeface="Trebuchet MS" panose="020B0603020202020204" pitchFamily="34" charset="0"/>
            </a:rPr>
            <a:t>con independencia de la forma o modalidad de su creación, tipo de soporte, procesamiento, almacenamiento y organización.</a:t>
          </a:r>
        </a:p>
      </dsp:txBody>
      <dsp:txXfrm>
        <a:off x="4593351" y="584822"/>
        <a:ext cx="4982125" cy="2729167"/>
      </dsp:txXfrm>
    </dsp:sp>
    <dsp:sp modelId="{E25BCD23-92DD-4977-A112-D77E2FA3D4FD}">
      <dsp:nvSpPr>
        <dsp:cNvPr id="0" name=""/>
        <dsp:cNvSpPr/>
      </dsp:nvSpPr>
      <dsp:spPr>
        <a:xfrm>
          <a:off x="2733275" y="943454"/>
          <a:ext cx="1798078" cy="187524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 dirty="0">
              <a:latin typeface="Arial Narrow" panose="020B0606020202030204" pitchFamily="34" charset="0"/>
            </a:rPr>
            <a:t>OBJETO </a:t>
          </a:r>
        </a:p>
      </dsp:txBody>
      <dsp:txXfrm>
        <a:off x="2996597" y="1218077"/>
        <a:ext cx="1271434" cy="132599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572F0-5B58-4E5E-A7A2-589A745E231D}">
      <dsp:nvSpPr>
        <dsp:cNvPr id="0" name=""/>
        <dsp:cNvSpPr/>
      </dsp:nvSpPr>
      <dsp:spPr>
        <a:xfrm>
          <a:off x="0" y="653277"/>
          <a:ext cx="7992888" cy="1216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Trebuchet MS" panose="020B0603020202020204" pitchFamily="34" charset="0"/>
            </a:rPr>
            <a:t>Consentimiento, salvo excepciones.</a:t>
          </a:r>
          <a:endParaRPr lang="es-MX" sz="2400" kern="1200" dirty="0">
            <a:latin typeface="Trebuchet MS" panose="020B0603020202020204" pitchFamily="34" charset="0"/>
          </a:endParaRPr>
        </a:p>
      </dsp:txBody>
      <dsp:txXfrm>
        <a:off x="59399" y="712676"/>
        <a:ext cx="7874090" cy="1098002"/>
      </dsp:txXfrm>
    </dsp:sp>
    <dsp:sp modelId="{0369FD81-7963-46E1-874E-BD03F279F04C}">
      <dsp:nvSpPr>
        <dsp:cNvPr id="0" name=""/>
        <dsp:cNvSpPr/>
      </dsp:nvSpPr>
      <dsp:spPr>
        <a:xfrm>
          <a:off x="0" y="2057277"/>
          <a:ext cx="7992888" cy="1216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Formalizada, salvo excepciones.</a:t>
          </a:r>
          <a:endParaRPr lang="es-MX" sz="2400" kern="1200" dirty="0"/>
        </a:p>
      </dsp:txBody>
      <dsp:txXfrm>
        <a:off x="59399" y="2116676"/>
        <a:ext cx="7874090" cy="1098002"/>
      </dsp:txXfrm>
    </dsp:sp>
    <dsp:sp modelId="{BDEC4B37-3165-4A1A-B869-2C26BCF02A92}">
      <dsp:nvSpPr>
        <dsp:cNvPr id="0" name=""/>
        <dsp:cNvSpPr/>
      </dsp:nvSpPr>
      <dsp:spPr>
        <a:xfrm>
          <a:off x="0" y="3461277"/>
          <a:ext cx="7992888" cy="12168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Se deberá comunicar el aviso de privacidad</a:t>
          </a:r>
          <a:endParaRPr lang="es-MX" sz="2400" kern="1200" dirty="0"/>
        </a:p>
      </dsp:txBody>
      <dsp:txXfrm>
        <a:off x="59399" y="3520676"/>
        <a:ext cx="7874090" cy="109800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281EF-3D88-4A43-9E53-4D669875310B}">
      <dsp:nvSpPr>
        <dsp:cNvPr id="0" name=""/>
        <dsp:cNvSpPr/>
      </dsp:nvSpPr>
      <dsp:spPr>
        <a:xfrm>
          <a:off x="160463" y="1986437"/>
          <a:ext cx="2625233" cy="197005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Trebuchet MS" panose="020B0603020202020204" pitchFamily="34" charset="0"/>
            </a:rPr>
            <a:t>Excepciones</a:t>
          </a:r>
        </a:p>
      </dsp:txBody>
      <dsp:txXfrm>
        <a:off x="544919" y="2274945"/>
        <a:ext cx="1856321" cy="1393043"/>
      </dsp:txXfrm>
    </dsp:sp>
    <dsp:sp modelId="{0454C275-882B-4EA3-8958-3EB7537791EC}">
      <dsp:nvSpPr>
        <dsp:cNvPr id="0" name=""/>
        <dsp:cNvSpPr/>
      </dsp:nvSpPr>
      <dsp:spPr>
        <a:xfrm rot="17319224">
          <a:off x="2330450" y="2324235"/>
          <a:ext cx="1338661" cy="26121"/>
        </a:xfrm>
        <a:custGeom>
          <a:avLst/>
          <a:gdLst/>
          <a:ahLst/>
          <a:cxnLst/>
          <a:rect l="0" t="0" r="0" b="0"/>
          <a:pathLst>
            <a:path>
              <a:moveTo>
                <a:pt x="0" y="13060"/>
              </a:moveTo>
              <a:lnTo>
                <a:pt x="1338661" y="1306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2966314" y="2303829"/>
        <a:ext cx="66933" cy="66933"/>
      </dsp:txXfrm>
    </dsp:sp>
    <dsp:sp modelId="{571755F7-C724-4E37-AD9C-E62344FA6FBC}">
      <dsp:nvSpPr>
        <dsp:cNvPr id="0" name=""/>
        <dsp:cNvSpPr/>
      </dsp:nvSpPr>
      <dsp:spPr>
        <a:xfrm>
          <a:off x="3213865" y="1287638"/>
          <a:ext cx="2255599" cy="83097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Trebuchet MS" panose="020B0603020202020204" pitchFamily="34" charset="0"/>
            </a:rPr>
            <a:t>Transferencias nacionales </a:t>
          </a:r>
        </a:p>
      </dsp:txBody>
      <dsp:txXfrm>
        <a:off x="3238203" y="1311976"/>
        <a:ext cx="2206923" cy="782299"/>
      </dsp:txXfrm>
    </dsp:sp>
    <dsp:sp modelId="{DCD638CB-50A5-4427-9027-B8F238B35D0A}">
      <dsp:nvSpPr>
        <dsp:cNvPr id="0" name=""/>
        <dsp:cNvSpPr/>
      </dsp:nvSpPr>
      <dsp:spPr>
        <a:xfrm rot="21544041">
          <a:off x="5469413" y="1683845"/>
          <a:ext cx="764249" cy="26121"/>
        </a:xfrm>
        <a:custGeom>
          <a:avLst/>
          <a:gdLst/>
          <a:ahLst/>
          <a:cxnLst/>
          <a:rect l="0" t="0" r="0" b="0"/>
          <a:pathLst>
            <a:path>
              <a:moveTo>
                <a:pt x="0" y="13060"/>
              </a:moveTo>
              <a:lnTo>
                <a:pt x="764249" y="1306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5832432" y="1677800"/>
        <a:ext cx="38212" cy="38212"/>
      </dsp:txXfrm>
    </dsp:sp>
    <dsp:sp modelId="{05211DBB-404B-438C-8E39-2000E3BA533A}">
      <dsp:nvSpPr>
        <dsp:cNvPr id="0" name=""/>
        <dsp:cNvSpPr/>
      </dsp:nvSpPr>
      <dsp:spPr>
        <a:xfrm>
          <a:off x="6233612" y="1172843"/>
          <a:ext cx="4461356" cy="103568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Se realicen entre responsables en cumplimiento de una disposición legal o en el ejercicio de sus atribuciones</a:t>
          </a:r>
        </a:p>
      </dsp:txBody>
      <dsp:txXfrm>
        <a:off x="6263946" y="1203177"/>
        <a:ext cx="4400688" cy="975017"/>
      </dsp:txXfrm>
    </dsp:sp>
    <dsp:sp modelId="{04B257AA-AB6B-4528-92DB-391C28E472EC}">
      <dsp:nvSpPr>
        <dsp:cNvPr id="0" name=""/>
        <dsp:cNvSpPr/>
      </dsp:nvSpPr>
      <dsp:spPr>
        <a:xfrm rot="3975124">
          <a:off x="2458477" y="3459860"/>
          <a:ext cx="1095686" cy="26121"/>
        </a:xfrm>
        <a:custGeom>
          <a:avLst/>
          <a:gdLst/>
          <a:ahLst/>
          <a:cxnLst/>
          <a:rect l="0" t="0" r="0" b="0"/>
          <a:pathLst>
            <a:path>
              <a:moveTo>
                <a:pt x="0" y="13060"/>
              </a:moveTo>
              <a:lnTo>
                <a:pt x="1095686" y="1306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2978928" y="3445529"/>
        <a:ext cx="54784" cy="54784"/>
      </dsp:txXfrm>
    </dsp:sp>
    <dsp:sp modelId="{CD654EE0-D83E-4064-821E-6D2A0BC7B297}">
      <dsp:nvSpPr>
        <dsp:cNvPr id="0" name=""/>
        <dsp:cNvSpPr/>
      </dsp:nvSpPr>
      <dsp:spPr>
        <a:xfrm>
          <a:off x="3226945" y="3558889"/>
          <a:ext cx="2380228" cy="830975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Transferencias internacionales </a:t>
          </a:r>
        </a:p>
      </dsp:txBody>
      <dsp:txXfrm>
        <a:off x="3251283" y="3583227"/>
        <a:ext cx="2331552" cy="782299"/>
      </dsp:txXfrm>
    </dsp:sp>
    <dsp:sp modelId="{95F5984A-4F6B-4A63-8572-D5DC3434B334}">
      <dsp:nvSpPr>
        <dsp:cNvPr id="0" name=""/>
        <dsp:cNvSpPr/>
      </dsp:nvSpPr>
      <dsp:spPr>
        <a:xfrm rot="18306573">
          <a:off x="5338703" y="3444382"/>
          <a:ext cx="1263811" cy="26121"/>
        </a:xfrm>
        <a:custGeom>
          <a:avLst/>
          <a:gdLst/>
          <a:ahLst/>
          <a:cxnLst/>
          <a:rect l="0" t="0" r="0" b="0"/>
          <a:pathLst>
            <a:path>
              <a:moveTo>
                <a:pt x="0" y="13060"/>
              </a:moveTo>
              <a:lnTo>
                <a:pt x="1263811" y="1306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5939013" y="3425848"/>
        <a:ext cx="63190" cy="63190"/>
      </dsp:txXfrm>
    </dsp:sp>
    <dsp:sp modelId="{F0DFB3F0-1AD7-4369-A908-756B98602E92}">
      <dsp:nvSpPr>
        <dsp:cNvPr id="0" name=""/>
        <dsp:cNvSpPr/>
      </dsp:nvSpPr>
      <dsp:spPr>
        <a:xfrm>
          <a:off x="6334044" y="2525023"/>
          <a:ext cx="2748766" cy="830975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Se encuentre prevista en una ley o tratado</a:t>
          </a:r>
        </a:p>
      </dsp:txBody>
      <dsp:txXfrm>
        <a:off x="6358382" y="2549361"/>
        <a:ext cx="2700090" cy="782299"/>
      </dsp:txXfrm>
    </dsp:sp>
    <dsp:sp modelId="{CFE3C652-A925-4C10-850A-F24585E0BEA7}">
      <dsp:nvSpPr>
        <dsp:cNvPr id="0" name=""/>
        <dsp:cNvSpPr/>
      </dsp:nvSpPr>
      <dsp:spPr>
        <a:xfrm rot="20954631">
          <a:off x="5600785" y="3893454"/>
          <a:ext cx="727233" cy="26121"/>
        </a:xfrm>
        <a:custGeom>
          <a:avLst/>
          <a:gdLst/>
          <a:ahLst/>
          <a:cxnLst/>
          <a:rect l="0" t="0" r="0" b="0"/>
          <a:pathLst>
            <a:path>
              <a:moveTo>
                <a:pt x="0" y="13060"/>
              </a:moveTo>
              <a:lnTo>
                <a:pt x="727233" y="1306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5946220" y="3888334"/>
        <a:ext cx="36361" cy="36361"/>
      </dsp:txXfrm>
    </dsp:sp>
    <dsp:sp modelId="{999EF011-124B-4D7D-AA5A-83770D324A55}">
      <dsp:nvSpPr>
        <dsp:cNvPr id="0" name=""/>
        <dsp:cNvSpPr/>
      </dsp:nvSpPr>
      <dsp:spPr>
        <a:xfrm>
          <a:off x="6321629" y="3423166"/>
          <a:ext cx="3105304" cy="830975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Se realice a petición de una autoridad extranjera u organismo internacional</a:t>
          </a:r>
        </a:p>
      </dsp:txBody>
      <dsp:txXfrm>
        <a:off x="6345967" y="3447504"/>
        <a:ext cx="3056628" cy="782299"/>
      </dsp:txXfrm>
    </dsp:sp>
    <dsp:sp modelId="{719A53FB-13B6-4594-AF01-83C65BA8413A}">
      <dsp:nvSpPr>
        <dsp:cNvPr id="0" name=""/>
        <dsp:cNvSpPr/>
      </dsp:nvSpPr>
      <dsp:spPr>
        <a:xfrm>
          <a:off x="9426934" y="3825592"/>
          <a:ext cx="454510" cy="26121"/>
        </a:xfrm>
        <a:custGeom>
          <a:avLst/>
          <a:gdLst/>
          <a:ahLst/>
          <a:cxnLst/>
          <a:rect l="0" t="0" r="0" b="0"/>
          <a:pathLst>
            <a:path>
              <a:moveTo>
                <a:pt x="0" y="13060"/>
              </a:moveTo>
              <a:lnTo>
                <a:pt x="454510" y="1306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9642826" y="3827290"/>
        <a:ext cx="22725" cy="22725"/>
      </dsp:txXfrm>
    </dsp:sp>
    <dsp:sp modelId="{3C0446F5-494C-48F2-A89C-9FAC5CFA6661}">
      <dsp:nvSpPr>
        <dsp:cNvPr id="0" name=""/>
        <dsp:cNvSpPr/>
      </dsp:nvSpPr>
      <dsp:spPr>
        <a:xfrm>
          <a:off x="9881444" y="2875561"/>
          <a:ext cx="1732732" cy="1926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Siempre y cuando las facultades entre los R sean homólogas</a:t>
          </a:r>
        </a:p>
      </dsp:txBody>
      <dsp:txXfrm>
        <a:off x="9932194" y="2926311"/>
        <a:ext cx="1631232" cy="1824683"/>
      </dsp:txXfrm>
    </dsp:sp>
    <dsp:sp modelId="{AC7BDE20-3047-4019-B7EB-FEDECF2C046A}">
      <dsp:nvSpPr>
        <dsp:cNvPr id="0" name=""/>
        <dsp:cNvSpPr/>
      </dsp:nvSpPr>
      <dsp:spPr>
        <a:xfrm rot="3210467">
          <a:off x="5371742" y="4428323"/>
          <a:ext cx="1161801" cy="26121"/>
        </a:xfrm>
        <a:custGeom>
          <a:avLst/>
          <a:gdLst/>
          <a:ahLst/>
          <a:cxnLst/>
          <a:rect l="0" t="0" r="0" b="0"/>
          <a:pathLst>
            <a:path>
              <a:moveTo>
                <a:pt x="0" y="13060"/>
              </a:moveTo>
              <a:lnTo>
                <a:pt x="1161801" y="1306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5923598" y="4412339"/>
        <a:ext cx="58090" cy="58090"/>
      </dsp:txXfrm>
    </dsp:sp>
    <dsp:sp modelId="{2E6EF87A-1480-47DD-9861-1F8F224D031E}">
      <dsp:nvSpPr>
        <dsp:cNvPr id="0" name=""/>
        <dsp:cNvSpPr/>
      </dsp:nvSpPr>
      <dsp:spPr>
        <a:xfrm>
          <a:off x="6298113" y="4344177"/>
          <a:ext cx="3355959" cy="1128431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Las finalidades sean análogas a aquéllas que dieron origen al tratamiento</a:t>
          </a:r>
        </a:p>
      </dsp:txBody>
      <dsp:txXfrm>
        <a:off x="6331164" y="4377228"/>
        <a:ext cx="3289857" cy="1062329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572F0-5B58-4E5E-A7A2-589A745E231D}">
      <dsp:nvSpPr>
        <dsp:cNvPr id="0" name=""/>
        <dsp:cNvSpPr/>
      </dsp:nvSpPr>
      <dsp:spPr>
        <a:xfrm>
          <a:off x="0" y="258402"/>
          <a:ext cx="7992888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/>
            <a:t>Tratamiento conforme a instrucciones del responsable</a:t>
          </a:r>
          <a:endParaRPr lang="es-MX" sz="2600" kern="1200" dirty="0"/>
        </a:p>
      </dsp:txBody>
      <dsp:txXfrm>
        <a:off x="30442" y="288844"/>
        <a:ext cx="7932004" cy="562726"/>
      </dsp:txXfrm>
    </dsp:sp>
    <dsp:sp modelId="{0369FD81-7963-46E1-874E-BD03F279F04C}">
      <dsp:nvSpPr>
        <dsp:cNvPr id="0" name=""/>
        <dsp:cNvSpPr/>
      </dsp:nvSpPr>
      <dsp:spPr>
        <a:xfrm>
          <a:off x="0" y="956892"/>
          <a:ext cx="7992888" cy="6236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/>
            <a:t>Abstención de finalidades distintas</a:t>
          </a:r>
          <a:endParaRPr lang="es-MX" sz="2600" kern="1200" dirty="0"/>
        </a:p>
      </dsp:txBody>
      <dsp:txXfrm>
        <a:off x="30442" y="987334"/>
        <a:ext cx="7932004" cy="562726"/>
      </dsp:txXfrm>
    </dsp:sp>
    <dsp:sp modelId="{BDEC4B37-3165-4A1A-B869-2C26BCF02A92}">
      <dsp:nvSpPr>
        <dsp:cNvPr id="0" name=""/>
        <dsp:cNvSpPr/>
      </dsp:nvSpPr>
      <dsp:spPr>
        <a:xfrm>
          <a:off x="0" y="1655382"/>
          <a:ext cx="7992888" cy="6236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/>
            <a:t>Medidas de seguridad</a:t>
          </a:r>
          <a:endParaRPr lang="es-MX" sz="2600" kern="1200" dirty="0"/>
        </a:p>
      </dsp:txBody>
      <dsp:txXfrm>
        <a:off x="30442" y="1685824"/>
        <a:ext cx="7932004" cy="562726"/>
      </dsp:txXfrm>
    </dsp:sp>
    <dsp:sp modelId="{881BBB31-E253-43D7-9C78-DF79D55D14A4}">
      <dsp:nvSpPr>
        <dsp:cNvPr id="0" name=""/>
        <dsp:cNvSpPr/>
      </dsp:nvSpPr>
      <dsp:spPr>
        <a:xfrm>
          <a:off x="0" y="2353872"/>
          <a:ext cx="7992888" cy="6236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/>
            <a:t>Información en caso de vulneración</a:t>
          </a:r>
          <a:endParaRPr lang="es-MX" sz="2600" kern="1200" dirty="0"/>
        </a:p>
      </dsp:txBody>
      <dsp:txXfrm>
        <a:off x="30442" y="2384314"/>
        <a:ext cx="7932004" cy="562726"/>
      </dsp:txXfrm>
    </dsp:sp>
    <dsp:sp modelId="{24599E4D-DE80-4ADB-83F3-B6061E0EE4B5}">
      <dsp:nvSpPr>
        <dsp:cNvPr id="0" name=""/>
        <dsp:cNvSpPr/>
      </dsp:nvSpPr>
      <dsp:spPr>
        <a:xfrm>
          <a:off x="0" y="3052362"/>
          <a:ext cx="7992888" cy="62361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/>
            <a:t>Confidencialidad</a:t>
          </a:r>
          <a:endParaRPr lang="es-MX" sz="2600" kern="1200" dirty="0"/>
        </a:p>
      </dsp:txBody>
      <dsp:txXfrm>
        <a:off x="30442" y="3082804"/>
        <a:ext cx="7932004" cy="562726"/>
      </dsp:txXfrm>
    </dsp:sp>
    <dsp:sp modelId="{FDC1232F-D5F2-4EE6-A632-5F18424040BF}">
      <dsp:nvSpPr>
        <dsp:cNvPr id="0" name=""/>
        <dsp:cNvSpPr/>
      </dsp:nvSpPr>
      <dsp:spPr>
        <a:xfrm>
          <a:off x="0" y="3750852"/>
          <a:ext cx="7992888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/>
            <a:t>Supresión o devolución de datos</a:t>
          </a:r>
          <a:endParaRPr lang="es-MX" sz="2600" kern="1200" dirty="0"/>
        </a:p>
      </dsp:txBody>
      <dsp:txXfrm>
        <a:off x="30442" y="3781294"/>
        <a:ext cx="7932004" cy="562726"/>
      </dsp:txXfrm>
    </dsp:sp>
    <dsp:sp modelId="{2AFF668B-6CD8-45A9-A600-42FFFCCEA766}">
      <dsp:nvSpPr>
        <dsp:cNvPr id="0" name=""/>
        <dsp:cNvSpPr/>
      </dsp:nvSpPr>
      <dsp:spPr>
        <a:xfrm>
          <a:off x="0" y="4449342"/>
          <a:ext cx="7992888" cy="6236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/>
            <a:t>Transferencia sólo por orden del responsable</a:t>
          </a:r>
          <a:endParaRPr lang="es-MX" sz="2600" kern="1200" dirty="0"/>
        </a:p>
      </dsp:txBody>
      <dsp:txXfrm>
        <a:off x="30442" y="4479784"/>
        <a:ext cx="7932004" cy="562726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8934B-7107-4D5E-863B-6FC5D4CAFA07}">
      <dsp:nvSpPr>
        <dsp:cNvPr id="0" name=""/>
        <dsp:cNvSpPr/>
      </dsp:nvSpPr>
      <dsp:spPr>
        <a:xfrm>
          <a:off x="2415656" y="168634"/>
          <a:ext cx="3785717" cy="8914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El R podrá desarrollar o adoptar </a:t>
          </a:r>
          <a:r>
            <a:rPr lang="es-MX" sz="2200" b="1" u="sng" kern="1200" dirty="0">
              <a:latin typeface="Arial Narrow" panose="020B0606020202030204" pitchFamily="34" charset="0"/>
            </a:rPr>
            <a:t>esquemas de mejores prácticas </a:t>
          </a:r>
        </a:p>
      </dsp:txBody>
      <dsp:txXfrm>
        <a:off x="2441767" y="194745"/>
        <a:ext cx="3733495" cy="839272"/>
      </dsp:txXfrm>
    </dsp:sp>
    <dsp:sp modelId="{76403E22-FFE7-4F7D-A11F-0B9C6F7A60C0}">
      <dsp:nvSpPr>
        <dsp:cNvPr id="0" name=""/>
        <dsp:cNvSpPr/>
      </dsp:nvSpPr>
      <dsp:spPr>
        <a:xfrm>
          <a:off x="1724025" y="1060129"/>
          <a:ext cx="2584489" cy="626753"/>
        </a:xfrm>
        <a:custGeom>
          <a:avLst/>
          <a:gdLst/>
          <a:ahLst/>
          <a:cxnLst/>
          <a:rect l="0" t="0" r="0" b="0"/>
          <a:pathLst>
            <a:path>
              <a:moveTo>
                <a:pt x="2584489" y="0"/>
              </a:moveTo>
              <a:lnTo>
                <a:pt x="2584489" y="313376"/>
              </a:lnTo>
              <a:lnTo>
                <a:pt x="0" y="313376"/>
              </a:lnTo>
              <a:lnTo>
                <a:pt x="0" y="6267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7216B-4470-4502-82C2-7DDA44F68AC5}">
      <dsp:nvSpPr>
        <dsp:cNvPr id="0" name=""/>
        <dsp:cNvSpPr/>
      </dsp:nvSpPr>
      <dsp:spPr>
        <a:xfrm>
          <a:off x="548862" y="1686883"/>
          <a:ext cx="2350326" cy="15668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 En lo individual</a:t>
          </a:r>
        </a:p>
      </dsp:txBody>
      <dsp:txXfrm>
        <a:off x="594754" y="1732775"/>
        <a:ext cx="2258542" cy="1475100"/>
      </dsp:txXfrm>
    </dsp:sp>
    <dsp:sp modelId="{9614F619-8034-450E-984A-B669C4DC76C1}">
      <dsp:nvSpPr>
        <dsp:cNvPr id="0" name=""/>
        <dsp:cNvSpPr/>
      </dsp:nvSpPr>
      <dsp:spPr>
        <a:xfrm>
          <a:off x="4308514" y="1060129"/>
          <a:ext cx="2050988" cy="626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376"/>
              </a:lnTo>
              <a:lnTo>
                <a:pt x="2050988" y="313376"/>
              </a:lnTo>
              <a:lnTo>
                <a:pt x="2050988" y="6267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45842-D2AD-493E-BD2D-B70BB467AFFC}">
      <dsp:nvSpPr>
        <dsp:cNvPr id="0" name=""/>
        <dsp:cNvSpPr/>
      </dsp:nvSpPr>
      <dsp:spPr>
        <a:xfrm>
          <a:off x="5184340" y="1686883"/>
          <a:ext cx="2350326" cy="15668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 En acuerdo con:</a:t>
          </a:r>
        </a:p>
      </dsp:txBody>
      <dsp:txXfrm>
        <a:off x="5230232" y="1732775"/>
        <a:ext cx="2258542" cy="1475100"/>
      </dsp:txXfrm>
    </dsp:sp>
    <dsp:sp modelId="{060211BA-F6C2-4370-9136-FAAB2BBC8517}">
      <dsp:nvSpPr>
        <dsp:cNvPr id="0" name=""/>
        <dsp:cNvSpPr/>
      </dsp:nvSpPr>
      <dsp:spPr>
        <a:xfrm>
          <a:off x="4104013" y="3253767"/>
          <a:ext cx="2255490" cy="626518"/>
        </a:xfrm>
        <a:custGeom>
          <a:avLst/>
          <a:gdLst/>
          <a:ahLst/>
          <a:cxnLst/>
          <a:rect l="0" t="0" r="0" b="0"/>
          <a:pathLst>
            <a:path>
              <a:moveTo>
                <a:pt x="2255490" y="0"/>
              </a:moveTo>
              <a:lnTo>
                <a:pt x="2255490" y="313259"/>
              </a:lnTo>
              <a:lnTo>
                <a:pt x="0" y="313259"/>
              </a:lnTo>
              <a:lnTo>
                <a:pt x="0" y="62651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98F9A8-6438-49C0-BCD4-56DEE89AEEDA}">
      <dsp:nvSpPr>
        <dsp:cNvPr id="0" name=""/>
        <dsp:cNvSpPr/>
      </dsp:nvSpPr>
      <dsp:spPr>
        <a:xfrm>
          <a:off x="2928849" y="3880285"/>
          <a:ext cx="2350326" cy="1566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Responsables </a:t>
          </a:r>
        </a:p>
      </dsp:txBody>
      <dsp:txXfrm>
        <a:off x="2974741" y="3926177"/>
        <a:ext cx="2258542" cy="1475100"/>
      </dsp:txXfrm>
    </dsp:sp>
    <dsp:sp modelId="{DD4788BE-3BF8-43F3-97BD-57A8DBEE09AD}">
      <dsp:nvSpPr>
        <dsp:cNvPr id="0" name=""/>
        <dsp:cNvSpPr/>
      </dsp:nvSpPr>
      <dsp:spPr>
        <a:xfrm>
          <a:off x="6359503" y="3253767"/>
          <a:ext cx="685825" cy="612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020"/>
              </a:lnTo>
              <a:lnTo>
                <a:pt x="685825" y="306020"/>
              </a:lnTo>
              <a:lnTo>
                <a:pt x="685825" y="61204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A64771-0AAE-4F28-9B62-FF87A53A86A9}">
      <dsp:nvSpPr>
        <dsp:cNvPr id="0" name=""/>
        <dsp:cNvSpPr/>
      </dsp:nvSpPr>
      <dsp:spPr>
        <a:xfrm>
          <a:off x="5870165" y="3865807"/>
          <a:ext cx="2350326" cy="1566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Encargados </a:t>
          </a:r>
        </a:p>
      </dsp:txBody>
      <dsp:txXfrm>
        <a:off x="5916057" y="3911699"/>
        <a:ext cx="2258542" cy="1475100"/>
      </dsp:txXfrm>
    </dsp:sp>
    <dsp:sp modelId="{4173767F-62E7-4D2B-B2B6-CDCE20163516}">
      <dsp:nvSpPr>
        <dsp:cNvPr id="0" name=""/>
        <dsp:cNvSpPr/>
      </dsp:nvSpPr>
      <dsp:spPr>
        <a:xfrm>
          <a:off x="6359503" y="3253767"/>
          <a:ext cx="3473241" cy="626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376"/>
              </a:lnTo>
              <a:lnTo>
                <a:pt x="3473241" y="313376"/>
              </a:lnTo>
              <a:lnTo>
                <a:pt x="3473241" y="62675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CF769-FF0A-4E57-9806-033A351668A6}">
      <dsp:nvSpPr>
        <dsp:cNvPr id="0" name=""/>
        <dsp:cNvSpPr/>
      </dsp:nvSpPr>
      <dsp:spPr>
        <a:xfrm>
          <a:off x="8657582" y="3880520"/>
          <a:ext cx="2350326" cy="1566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Organizaciones</a:t>
          </a:r>
        </a:p>
      </dsp:txBody>
      <dsp:txXfrm>
        <a:off x="8703474" y="3926412"/>
        <a:ext cx="2258542" cy="147510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9392F-10C5-4267-AE34-1CC4E5B69597}">
      <dsp:nvSpPr>
        <dsp:cNvPr id="0" name=""/>
        <dsp:cNvSpPr/>
      </dsp:nvSpPr>
      <dsp:spPr>
        <a:xfrm rot="5400000">
          <a:off x="937040" y="0"/>
          <a:ext cx="1914304" cy="1877039"/>
        </a:xfrm>
        <a:prstGeom prst="up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585E97-849C-4E42-895E-601EE3DC325D}">
      <dsp:nvSpPr>
        <dsp:cNvPr id="0" name=""/>
        <dsp:cNvSpPr/>
      </dsp:nvSpPr>
      <dsp:spPr>
        <a:xfrm>
          <a:off x="2730888" y="269749"/>
          <a:ext cx="7307245" cy="141453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b="1" u="none" kern="1200" dirty="0">
            <a:latin typeface="Trebuchet MS" panose="020B0603020202020204" pitchFamily="34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u="none" kern="1200" dirty="0">
              <a:latin typeface="Trebuchet MS" panose="020B0603020202020204" pitchFamily="34" charset="0"/>
            </a:rPr>
            <a:t>Identificar y mitigar los impactos y amenazas </a:t>
          </a:r>
          <a:r>
            <a:rPr lang="es-MX" sz="2000" u="none" kern="1200" dirty="0">
              <a:latin typeface="Trebuchet MS" panose="020B0603020202020204" pitchFamily="34" charset="0"/>
            </a:rPr>
            <a:t>que puedan comprometer los principios y deberes que rigen el tratamiento de los datos personales, así como los derechos de los titulares.</a:t>
          </a:r>
          <a:endParaRPr lang="es-MX" sz="2400" u="none" kern="1200" dirty="0">
            <a:latin typeface="Trebuchet MS" panose="020B0603020202020204" pitchFamily="34" charset="0"/>
          </a:endParaRPr>
        </a:p>
      </dsp:txBody>
      <dsp:txXfrm>
        <a:off x="2730888" y="269749"/>
        <a:ext cx="7307245" cy="1414536"/>
      </dsp:txXfrm>
    </dsp:sp>
    <dsp:sp modelId="{BBAFFFC9-8BEF-4614-B2D4-E5D8CE9D84C5}">
      <dsp:nvSpPr>
        <dsp:cNvPr id="0" name=""/>
        <dsp:cNvSpPr/>
      </dsp:nvSpPr>
      <dsp:spPr>
        <a:xfrm rot="5400000">
          <a:off x="6339359" y="2004702"/>
          <a:ext cx="1896234" cy="1877039"/>
        </a:xfrm>
        <a:prstGeom prst="downArrow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08DBD3-63C4-4361-91AD-0EA0BACF493A}">
      <dsp:nvSpPr>
        <dsp:cNvPr id="0" name=""/>
        <dsp:cNvSpPr/>
      </dsp:nvSpPr>
      <dsp:spPr>
        <a:xfrm>
          <a:off x="322888" y="2281988"/>
          <a:ext cx="5865055" cy="13406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u="none" kern="1200" dirty="0">
              <a:latin typeface="Trebuchet MS" panose="020B0603020202020204" pitchFamily="34" charset="0"/>
            </a:rPr>
            <a:t>Prevenir riesgos</a:t>
          </a:r>
          <a:r>
            <a:rPr lang="es-MX" sz="2000" b="0" u="none" kern="1200" dirty="0">
              <a:latin typeface="Trebuchet MS" panose="020B0603020202020204" pitchFamily="34" charset="0"/>
            </a:rPr>
            <a:t> que pudieran producirse en los titulares respecto al tratamiento de su información personal.</a:t>
          </a:r>
        </a:p>
      </dsp:txBody>
      <dsp:txXfrm>
        <a:off x="322888" y="2281988"/>
        <a:ext cx="5865055" cy="134060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C40FD-5ECF-4295-8D1C-0E8713D06A5F}">
      <dsp:nvSpPr>
        <dsp:cNvPr id="0" name=""/>
        <dsp:cNvSpPr/>
      </dsp:nvSpPr>
      <dsp:spPr>
        <a:xfrm>
          <a:off x="7072" y="1473169"/>
          <a:ext cx="10909344" cy="23205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F8765-9487-41EC-95A8-30FE98CAAD54}">
      <dsp:nvSpPr>
        <dsp:cNvPr id="0" name=""/>
        <dsp:cNvSpPr/>
      </dsp:nvSpPr>
      <dsp:spPr>
        <a:xfrm>
          <a:off x="413121" y="1858915"/>
          <a:ext cx="10909344" cy="2320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El SNT emitió las </a:t>
          </a:r>
          <a:r>
            <a:rPr lang="es-MX" sz="2400" b="1" kern="1200" dirty="0">
              <a:latin typeface="Trebuchet MS" panose="020B0603020202020204" pitchFamily="34" charset="0"/>
            </a:rPr>
            <a:t>Disposiciones administrativas para la elaboración, presentación y valoración de las EIPDP    (23.ene.2018)</a:t>
          </a:r>
        </a:p>
      </dsp:txBody>
      <dsp:txXfrm>
        <a:off x="481088" y="1926882"/>
        <a:ext cx="10773410" cy="2184635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5E586-A20F-4004-9596-1D172696A6EF}">
      <dsp:nvSpPr>
        <dsp:cNvPr id="0" name=""/>
        <dsp:cNvSpPr/>
      </dsp:nvSpPr>
      <dsp:spPr>
        <a:xfrm>
          <a:off x="6797593" y="3132893"/>
          <a:ext cx="609739" cy="1372965"/>
        </a:xfrm>
        <a:custGeom>
          <a:avLst/>
          <a:gdLst/>
          <a:ahLst/>
          <a:cxnLst/>
          <a:rect l="0" t="0" r="0" b="0"/>
          <a:pathLst>
            <a:path>
              <a:moveTo>
                <a:pt x="0" y="1372965"/>
              </a:moveTo>
              <a:lnTo>
                <a:pt x="301447" y="1372965"/>
              </a:lnTo>
              <a:lnTo>
                <a:pt x="301447" y="0"/>
              </a:lnTo>
              <a:lnTo>
                <a:pt x="609739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98FB4-129A-4C5D-976D-50B8EEA07EDC}">
      <dsp:nvSpPr>
        <dsp:cNvPr id="0" name=""/>
        <dsp:cNvSpPr/>
      </dsp:nvSpPr>
      <dsp:spPr>
        <a:xfrm>
          <a:off x="3087082" y="2918191"/>
          <a:ext cx="627590" cy="1587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9298" y="0"/>
              </a:lnTo>
              <a:lnTo>
                <a:pt x="319298" y="1587667"/>
              </a:lnTo>
              <a:lnTo>
                <a:pt x="627590" y="15876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8F94D-09B1-41E1-95C9-102F9973838F}">
      <dsp:nvSpPr>
        <dsp:cNvPr id="0" name=""/>
        <dsp:cNvSpPr/>
      </dsp:nvSpPr>
      <dsp:spPr>
        <a:xfrm>
          <a:off x="3087082" y="2872471"/>
          <a:ext cx="6146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6380" y="45720"/>
              </a:lnTo>
              <a:lnTo>
                <a:pt x="306380" y="48573"/>
              </a:lnTo>
              <a:lnTo>
                <a:pt x="614672" y="4857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B4B85C-A445-47C5-B15A-37B24C90E51F}">
      <dsp:nvSpPr>
        <dsp:cNvPr id="0" name=""/>
        <dsp:cNvSpPr/>
      </dsp:nvSpPr>
      <dsp:spPr>
        <a:xfrm>
          <a:off x="3087082" y="1476573"/>
          <a:ext cx="627590" cy="1441617"/>
        </a:xfrm>
        <a:custGeom>
          <a:avLst/>
          <a:gdLst/>
          <a:ahLst/>
          <a:cxnLst/>
          <a:rect l="0" t="0" r="0" b="0"/>
          <a:pathLst>
            <a:path>
              <a:moveTo>
                <a:pt x="0" y="1441617"/>
              </a:moveTo>
              <a:lnTo>
                <a:pt x="319298" y="1441617"/>
              </a:lnTo>
              <a:lnTo>
                <a:pt x="319298" y="0"/>
              </a:lnTo>
              <a:lnTo>
                <a:pt x="627590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518C76-54B7-45F2-AD63-B8DFFBD50A83}">
      <dsp:nvSpPr>
        <dsp:cNvPr id="0" name=""/>
        <dsp:cNvSpPr/>
      </dsp:nvSpPr>
      <dsp:spPr>
        <a:xfrm>
          <a:off x="4161" y="2059338"/>
          <a:ext cx="3082920" cy="1717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Cuando el responsable pretenda: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*Poner en operación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*Modificar</a:t>
          </a:r>
        </a:p>
      </dsp:txBody>
      <dsp:txXfrm>
        <a:off x="4161" y="2059338"/>
        <a:ext cx="3082920" cy="1717704"/>
      </dsp:txXfrm>
    </dsp:sp>
    <dsp:sp modelId="{A01B3D2A-F034-4B5F-90A5-D47134C20071}">
      <dsp:nvSpPr>
        <dsp:cNvPr id="0" name=""/>
        <dsp:cNvSpPr/>
      </dsp:nvSpPr>
      <dsp:spPr>
        <a:xfrm>
          <a:off x="3714672" y="1006428"/>
          <a:ext cx="3082920" cy="9402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Políticas públicas</a:t>
          </a:r>
        </a:p>
      </dsp:txBody>
      <dsp:txXfrm>
        <a:off x="3714672" y="1006428"/>
        <a:ext cx="3082920" cy="940290"/>
      </dsp:txXfrm>
    </dsp:sp>
    <dsp:sp modelId="{46437ECA-6947-48DB-A7D9-D9EA39B268C2}">
      <dsp:nvSpPr>
        <dsp:cNvPr id="0" name=""/>
        <dsp:cNvSpPr/>
      </dsp:nvSpPr>
      <dsp:spPr>
        <a:xfrm>
          <a:off x="3701755" y="2309084"/>
          <a:ext cx="3096917" cy="122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Sistemas o plataformas informáticas</a:t>
          </a:r>
        </a:p>
      </dsp:txBody>
      <dsp:txXfrm>
        <a:off x="3701755" y="2309084"/>
        <a:ext cx="3096917" cy="1223920"/>
      </dsp:txXfrm>
    </dsp:sp>
    <dsp:sp modelId="{00F0F941-452F-46DD-99BE-EA564E5CA6B3}">
      <dsp:nvSpPr>
        <dsp:cNvPr id="0" name=""/>
        <dsp:cNvSpPr/>
      </dsp:nvSpPr>
      <dsp:spPr>
        <a:xfrm>
          <a:off x="3714672" y="3736423"/>
          <a:ext cx="3082920" cy="153887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Aplicaciones electrónicas o cualquier otra tecnología </a:t>
          </a:r>
        </a:p>
      </dsp:txBody>
      <dsp:txXfrm>
        <a:off x="3714672" y="3736423"/>
        <a:ext cx="3082920" cy="1538870"/>
      </dsp:txXfrm>
    </dsp:sp>
    <dsp:sp modelId="{4922DD90-50EB-4F7A-B48D-D343B07362B6}">
      <dsp:nvSpPr>
        <dsp:cNvPr id="0" name=""/>
        <dsp:cNvSpPr/>
      </dsp:nvSpPr>
      <dsp:spPr>
        <a:xfrm>
          <a:off x="7407333" y="2459560"/>
          <a:ext cx="3082920" cy="13466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Que impliquen el tratamiento </a:t>
          </a:r>
          <a:r>
            <a:rPr lang="es-MX" sz="2400" b="1" u="sng" kern="1200" dirty="0">
              <a:latin typeface="Arial Narrow" panose="020B0606020202030204" pitchFamily="34" charset="0"/>
            </a:rPr>
            <a:t>intensivo o relevante</a:t>
          </a:r>
          <a:r>
            <a:rPr lang="es-MX" sz="2400" b="1" u="none" kern="1200" dirty="0">
              <a:latin typeface="Arial Narrow" panose="020B0606020202030204" pitchFamily="34" charset="0"/>
            </a:rPr>
            <a:t> </a:t>
          </a:r>
          <a:r>
            <a:rPr lang="es-MX" sz="2400" kern="1200" dirty="0">
              <a:latin typeface="Arial Narrow" panose="020B0606020202030204" pitchFamily="34" charset="0"/>
            </a:rPr>
            <a:t>de </a:t>
          </a:r>
          <a:r>
            <a:rPr lang="es-MX" sz="2400" kern="1200" dirty="0" err="1">
              <a:latin typeface="Arial Narrow" panose="020B0606020202030204" pitchFamily="34" charset="0"/>
            </a:rPr>
            <a:t>dp</a:t>
          </a:r>
          <a:endParaRPr lang="es-MX" sz="2400" kern="1200" dirty="0">
            <a:latin typeface="Arial Narrow" panose="020B0606020202030204" pitchFamily="34" charset="0"/>
          </a:endParaRPr>
        </a:p>
      </dsp:txBody>
      <dsp:txXfrm>
        <a:off x="7407333" y="2459560"/>
        <a:ext cx="3082920" cy="1346665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BAF88-7996-4DB6-968B-371246A4E77B}">
      <dsp:nvSpPr>
        <dsp:cNvPr id="0" name=""/>
        <dsp:cNvSpPr/>
      </dsp:nvSpPr>
      <dsp:spPr>
        <a:xfrm>
          <a:off x="3853455" y="811238"/>
          <a:ext cx="2957787" cy="1971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Se considerará tratamiento </a:t>
          </a:r>
          <a:r>
            <a:rPr lang="es-MX" sz="2600" b="1" u="sng" kern="1200" dirty="0">
              <a:latin typeface="Arial Narrow" panose="020B0606020202030204" pitchFamily="34" charset="0"/>
            </a:rPr>
            <a:t>intensivo o relevante</a:t>
          </a:r>
          <a:r>
            <a:rPr lang="es-MX" sz="2600" kern="1200" dirty="0">
              <a:latin typeface="Arial Narrow" panose="020B0606020202030204" pitchFamily="34" charset="0"/>
            </a:rPr>
            <a:t> de DP cuando:</a:t>
          </a:r>
        </a:p>
      </dsp:txBody>
      <dsp:txXfrm>
        <a:off x="3911209" y="868992"/>
        <a:ext cx="2842279" cy="1856350"/>
      </dsp:txXfrm>
    </dsp:sp>
    <dsp:sp modelId="{4DB2AFBC-6094-4E54-B795-0DE8C7350E44}">
      <dsp:nvSpPr>
        <dsp:cNvPr id="0" name=""/>
        <dsp:cNvSpPr/>
      </dsp:nvSpPr>
      <dsp:spPr>
        <a:xfrm>
          <a:off x="1487225" y="2783096"/>
          <a:ext cx="3845123" cy="788743"/>
        </a:xfrm>
        <a:custGeom>
          <a:avLst/>
          <a:gdLst/>
          <a:ahLst/>
          <a:cxnLst/>
          <a:rect l="0" t="0" r="0" b="0"/>
          <a:pathLst>
            <a:path>
              <a:moveTo>
                <a:pt x="3845123" y="0"/>
              </a:moveTo>
              <a:lnTo>
                <a:pt x="3845123" y="394371"/>
              </a:lnTo>
              <a:lnTo>
                <a:pt x="0" y="394371"/>
              </a:lnTo>
              <a:lnTo>
                <a:pt x="0" y="78874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3D3A3-53FB-4BC6-A9DD-41C04AF21FBE}">
      <dsp:nvSpPr>
        <dsp:cNvPr id="0" name=""/>
        <dsp:cNvSpPr/>
      </dsp:nvSpPr>
      <dsp:spPr>
        <a:xfrm>
          <a:off x="8331" y="3571839"/>
          <a:ext cx="2957787" cy="130002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Existan riesgos inherentes a los </a:t>
          </a:r>
          <a:r>
            <a:rPr lang="es-MX" sz="2600" kern="1200" dirty="0" err="1">
              <a:latin typeface="Arial Narrow" panose="020B0606020202030204" pitchFamily="34" charset="0"/>
            </a:rPr>
            <a:t>dp</a:t>
          </a:r>
          <a:r>
            <a:rPr lang="es-MX" sz="2600" kern="1200" dirty="0">
              <a:latin typeface="Arial Narrow" panose="020B0606020202030204" pitchFamily="34" charset="0"/>
            </a:rPr>
            <a:t> a tratar</a:t>
          </a:r>
        </a:p>
      </dsp:txBody>
      <dsp:txXfrm>
        <a:off x="46407" y="3609915"/>
        <a:ext cx="2881635" cy="1223874"/>
      </dsp:txXfrm>
    </dsp:sp>
    <dsp:sp modelId="{8C62E2BF-9707-421B-8547-F1BBA28B8C63}">
      <dsp:nvSpPr>
        <dsp:cNvPr id="0" name=""/>
        <dsp:cNvSpPr/>
      </dsp:nvSpPr>
      <dsp:spPr>
        <a:xfrm>
          <a:off x="5286629" y="2783096"/>
          <a:ext cx="91440" cy="7887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8874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C9ED91-3E02-4461-A063-7553505C43A0}">
      <dsp:nvSpPr>
        <dsp:cNvPr id="0" name=""/>
        <dsp:cNvSpPr/>
      </dsp:nvSpPr>
      <dsp:spPr>
        <a:xfrm>
          <a:off x="3853455" y="3571839"/>
          <a:ext cx="2957787" cy="130002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Se traten </a:t>
          </a:r>
          <a:r>
            <a:rPr lang="es-MX" sz="2600" kern="1200" dirty="0" err="1">
              <a:latin typeface="Arial Narrow" panose="020B0606020202030204" pitchFamily="34" charset="0"/>
            </a:rPr>
            <a:t>dp</a:t>
          </a:r>
          <a:r>
            <a:rPr lang="es-MX" sz="2600" kern="1200" dirty="0">
              <a:latin typeface="Arial Narrow" panose="020B0606020202030204" pitchFamily="34" charset="0"/>
            </a:rPr>
            <a:t> sensibles </a:t>
          </a:r>
        </a:p>
      </dsp:txBody>
      <dsp:txXfrm>
        <a:off x="3891531" y="3609915"/>
        <a:ext cx="2881635" cy="1223874"/>
      </dsp:txXfrm>
    </dsp:sp>
    <dsp:sp modelId="{AAB16940-48EB-4ED6-8D87-ED10310B5EB5}">
      <dsp:nvSpPr>
        <dsp:cNvPr id="0" name=""/>
        <dsp:cNvSpPr/>
      </dsp:nvSpPr>
      <dsp:spPr>
        <a:xfrm>
          <a:off x="5332349" y="2783096"/>
          <a:ext cx="3845123" cy="788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371"/>
              </a:lnTo>
              <a:lnTo>
                <a:pt x="3845123" y="394371"/>
              </a:lnTo>
              <a:lnTo>
                <a:pt x="3845123" y="78874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ABF2B-368B-4EDB-966B-1CB1DF9F7973}">
      <dsp:nvSpPr>
        <dsp:cNvPr id="0" name=""/>
        <dsp:cNvSpPr/>
      </dsp:nvSpPr>
      <dsp:spPr>
        <a:xfrm>
          <a:off x="7698578" y="3571839"/>
          <a:ext cx="2957787" cy="130002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Se efectúen o pretendan efectuar transferencias</a:t>
          </a:r>
        </a:p>
      </dsp:txBody>
      <dsp:txXfrm>
        <a:off x="7736654" y="3609915"/>
        <a:ext cx="2881635" cy="1223874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C2B8E-453C-4C00-B642-E6B623258CD0}">
      <dsp:nvSpPr>
        <dsp:cNvPr id="0" name=""/>
        <dsp:cNvSpPr/>
      </dsp:nvSpPr>
      <dsp:spPr>
        <a:xfrm>
          <a:off x="824029" y="0"/>
          <a:ext cx="1707790" cy="513799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2 o más responsables pretenden, de manera conjunta o coordinada, implementar o modificar</a:t>
          </a:r>
          <a:endParaRPr lang="es-ES" sz="2000" kern="1200" dirty="0"/>
        </a:p>
      </dsp:txBody>
      <dsp:txXfrm>
        <a:off x="907396" y="83367"/>
        <a:ext cx="1541056" cy="4971258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9A978-D8BB-44FF-B469-4884431E9777}">
      <dsp:nvSpPr>
        <dsp:cNvPr id="0" name=""/>
        <dsp:cNvSpPr/>
      </dsp:nvSpPr>
      <dsp:spPr>
        <a:xfrm>
          <a:off x="0" y="33431"/>
          <a:ext cx="5721514" cy="6177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Trebuchet MS" panose="020B0603020202020204" pitchFamily="34" charset="0"/>
            </a:rPr>
            <a:t>Orden Federal</a:t>
          </a:r>
          <a:endParaRPr lang="es-ES" sz="1600" kern="1200" dirty="0">
            <a:latin typeface="Trebuchet MS" panose="020B0603020202020204" pitchFamily="34" charset="0"/>
          </a:endParaRPr>
        </a:p>
      </dsp:txBody>
      <dsp:txXfrm>
        <a:off x="30157" y="63588"/>
        <a:ext cx="5661200" cy="557446"/>
      </dsp:txXfrm>
    </dsp:sp>
    <dsp:sp modelId="{DFC735E6-1431-4DD0-AF13-EF49AA74C7BA}">
      <dsp:nvSpPr>
        <dsp:cNvPr id="0" name=""/>
        <dsp:cNvSpPr/>
      </dsp:nvSpPr>
      <dsp:spPr>
        <a:xfrm>
          <a:off x="0" y="651191"/>
          <a:ext cx="5721514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658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600" kern="1200" dirty="0">
              <a:latin typeface="Trebuchet MS" panose="020B0603020202020204" pitchFamily="34" charset="0"/>
            </a:rPr>
            <a:t>Instituto</a:t>
          </a:r>
          <a:endParaRPr lang="es-ES" sz="1600" kern="1200" dirty="0">
            <a:latin typeface="Trebuchet MS" panose="020B0603020202020204" pitchFamily="34" charset="0"/>
          </a:endParaRPr>
        </a:p>
      </dsp:txBody>
      <dsp:txXfrm>
        <a:off x="0" y="651191"/>
        <a:ext cx="5721514" cy="529920"/>
      </dsp:txXfrm>
    </dsp:sp>
    <dsp:sp modelId="{64FA2FA9-27CA-429A-A551-227F6318C0B6}">
      <dsp:nvSpPr>
        <dsp:cNvPr id="0" name=""/>
        <dsp:cNvSpPr/>
      </dsp:nvSpPr>
      <dsp:spPr>
        <a:xfrm>
          <a:off x="0" y="1181111"/>
          <a:ext cx="5721514" cy="617760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Trebuchet MS" panose="020B0603020202020204" pitchFamily="34" charset="0"/>
            </a:rPr>
            <a:t> </a:t>
          </a:r>
          <a:r>
            <a:rPr lang="es-MX" sz="1600" kern="1200" dirty="0">
              <a:latin typeface="Trebuchet MS" panose="020B0603020202020204" pitchFamily="34" charset="0"/>
            </a:rPr>
            <a:t>Orden Federal, Estatal y/o Municipal</a:t>
          </a:r>
          <a:endParaRPr lang="es-ES" sz="1200" kern="1200" dirty="0">
            <a:latin typeface="Trebuchet MS" panose="020B0603020202020204" pitchFamily="34" charset="0"/>
          </a:endParaRPr>
        </a:p>
      </dsp:txBody>
      <dsp:txXfrm>
        <a:off x="30157" y="1211268"/>
        <a:ext cx="5661200" cy="557446"/>
      </dsp:txXfrm>
    </dsp:sp>
    <dsp:sp modelId="{6BBF1D67-E963-470D-B66E-7ED2CF85C3BE}">
      <dsp:nvSpPr>
        <dsp:cNvPr id="0" name=""/>
        <dsp:cNvSpPr/>
      </dsp:nvSpPr>
      <dsp:spPr>
        <a:xfrm>
          <a:off x="0" y="1798872"/>
          <a:ext cx="5721514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65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800" kern="1200" dirty="0">
              <a:latin typeface="Trebuchet MS" panose="020B0603020202020204" pitchFamily="34" charset="0"/>
            </a:rPr>
            <a:t>Instituto y los organismos garantes competentes</a:t>
          </a:r>
          <a:endParaRPr lang="es-ES" sz="1800" kern="1200" dirty="0">
            <a:latin typeface="Trebuchet MS" panose="020B0603020202020204" pitchFamily="34" charset="0"/>
          </a:endParaRPr>
        </a:p>
      </dsp:txBody>
      <dsp:txXfrm>
        <a:off x="0" y="1798872"/>
        <a:ext cx="5721514" cy="529920"/>
      </dsp:txXfrm>
    </dsp:sp>
    <dsp:sp modelId="{562F81A3-05B9-46C8-822B-6DB2CBDA5C4A}">
      <dsp:nvSpPr>
        <dsp:cNvPr id="0" name=""/>
        <dsp:cNvSpPr/>
      </dsp:nvSpPr>
      <dsp:spPr>
        <a:xfrm>
          <a:off x="0" y="2328792"/>
          <a:ext cx="5721514" cy="61776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Trebuchet MS" panose="020B0603020202020204" pitchFamily="34" charset="0"/>
            </a:rPr>
            <a:t> </a:t>
          </a:r>
          <a:r>
            <a:rPr lang="es-MX" sz="1600" kern="1200" dirty="0">
              <a:latin typeface="Trebuchet MS" panose="020B0603020202020204" pitchFamily="34" charset="0"/>
            </a:rPr>
            <a:t>Orden Estatal y/o Municipal de una sola entidad federativa</a:t>
          </a:r>
          <a:endParaRPr lang="es-ES" sz="1200" kern="1200" dirty="0">
            <a:latin typeface="Trebuchet MS" panose="020B0603020202020204" pitchFamily="34" charset="0"/>
          </a:endParaRPr>
        </a:p>
      </dsp:txBody>
      <dsp:txXfrm>
        <a:off x="30157" y="2358949"/>
        <a:ext cx="5661200" cy="557446"/>
      </dsp:txXfrm>
    </dsp:sp>
    <dsp:sp modelId="{352AFD95-5FDF-4A0C-AAC7-9FC1C7BA3FCA}">
      <dsp:nvSpPr>
        <dsp:cNvPr id="0" name=""/>
        <dsp:cNvSpPr/>
      </dsp:nvSpPr>
      <dsp:spPr>
        <a:xfrm>
          <a:off x="0" y="2946551"/>
          <a:ext cx="5721514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65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800" kern="1200" dirty="0">
              <a:latin typeface="Trebuchet MS" panose="020B0603020202020204" pitchFamily="34" charset="0"/>
            </a:rPr>
            <a:t>Organismo Garante de dicha entidad</a:t>
          </a:r>
          <a:endParaRPr lang="es-ES" sz="1800" kern="1200" dirty="0">
            <a:latin typeface="Trebuchet MS" panose="020B0603020202020204" pitchFamily="34" charset="0"/>
          </a:endParaRPr>
        </a:p>
      </dsp:txBody>
      <dsp:txXfrm>
        <a:off x="0" y="2946551"/>
        <a:ext cx="5721514" cy="529920"/>
      </dsp:txXfrm>
    </dsp:sp>
    <dsp:sp modelId="{99D2AF62-2CED-4CE2-996C-34FA931CB51C}">
      <dsp:nvSpPr>
        <dsp:cNvPr id="0" name=""/>
        <dsp:cNvSpPr/>
      </dsp:nvSpPr>
      <dsp:spPr>
        <a:xfrm>
          <a:off x="0" y="3476472"/>
          <a:ext cx="5721514" cy="617760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Trebuchet MS" panose="020B0603020202020204" pitchFamily="34" charset="0"/>
            </a:rPr>
            <a:t>Orden Estatal y/o Municipal de dos o más entidades federativas</a:t>
          </a:r>
          <a:endParaRPr lang="es-ES" sz="1600" kern="1200" dirty="0">
            <a:latin typeface="Trebuchet MS" panose="020B0603020202020204" pitchFamily="34" charset="0"/>
          </a:endParaRPr>
        </a:p>
      </dsp:txBody>
      <dsp:txXfrm>
        <a:off x="30157" y="3506629"/>
        <a:ext cx="5661200" cy="557446"/>
      </dsp:txXfrm>
    </dsp:sp>
    <dsp:sp modelId="{C5F5AFA1-8615-4F0D-9D92-A78E3A1FDB8E}">
      <dsp:nvSpPr>
        <dsp:cNvPr id="0" name=""/>
        <dsp:cNvSpPr/>
      </dsp:nvSpPr>
      <dsp:spPr>
        <a:xfrm>
          <a:off x="0" y="4094231"/>
          <a:ext cx="5721514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65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800" kern="1200" dirty="0">
              <a:latin typeface="Trebuchet MS" panose="020B0603020202020204" pitchFamily="34" charset="0"/>
            </a:rPr>
            <a:t>Organismos Garantes de dichas entidades federativas según corresponda</a:t>
          </a:r>
          <a:endParaRPr lang="es-ES" sz="1800" kern="1200" dirty="0">
            <a:latin typeface="Trebuchet MS" panose="020B0603020202020204" pitchFamily="34" charset="0"/>
          </a:endParaRPr>
        </a:p>
      </dsp:txBody>
      <dsp:txXfrm>
        <a:off x="0" y="4094231"/>
        <a:ext cx="5721514" cy="529920"/>
      </dsp:txXfrm>
    </dsp:sp>
    <dsp:sp modelId="{46310D57-8592-49FA-AE62-B7952D0DDF54}">
      <dsp:nvSpPr>
        <dsp:cNvPr id="0" name=""/>
        <dsp:cNvSpPr/>
      </dsp:nvSpPr>
      <dsp:spPr>
        <a:xfrm>
          <a:off x="0" y="4624152"/>
          <a:ext cx="5721514" cy="61776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Trebuchet MS" panose="020B0603020202020204" pitchFamily="34" charset="0"/>
            </a:rPr>
            <a:t>Orden Municipal de dos o más entidades federativas</a:t>
          </a:r>
          <a:endParaRPr lang="es-ES" sz="1600" kern="1200" dirty="0">
            <a:latin typeface="Trebuchet MS" panose="020B0603020202020204" pitchFamily="34" charset="0"/>
          </a:endParaRPr>
        </a:p>
      </dsp:txBody>
      <dsp:txXfrm>
        <a:off x="30157" y="4654309"/>
        <a:ext cx="5661200" cy="557446"/>
      </dsp:txXfrm>
    </dsp:sp>
    <dsp:sp modelId="{C83AC07C-C7E6-40A8-BB2D-716E8B7835B0}">
      <dsp:nvSpPr>
        <dsp:cNvPr id="0" name=""/>
        <dsp:cNvSpPr/>
      </dsp:nvSpPr>
      <dsp:spPr>
        <a:xfrm>
          <a:off x="0" y="5241912"/>
          <a:ext cx="5721514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65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800" kern="1200" dirty="0">
              <a:latin typeface="Trebuchet MS" panose="020B0603020202020204" pitchFamily="34" charset="0"/>
            </a:rPr>
            <a:t>Organismos Garantes de dichas entidades federativas según corresponda</a:t>
          </a:r>
          <a:endParaRPr lang="es-ES" sz="1800" kern="1200" dirty="0">
            <a:latin typeface="Trebuchet MS" panose="020B0603020202020204" pitchFamily="34" charset="0"/>
          </a:endParaRPr>
        </a:p>
      </dsp:txBody>
      <dsp:txXfrm>
        <a:off x="0" y="5241912"/>
        <a:ext cx="5721514" cy="5299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4B175-A490-44EF-8A5F-6F468D713AF9}">
      <dsp:nvSpPr>
        <dsp:cNvPr id="0" name=""/>
        <dsp:cNvSpPr/>
      </dsp:nvSpPr>
      <dsp:spPr>
        <a:xfrm>
          <a:off x="1797028" y="2851884"/>
          <a:ext cx="2915292" cy="975464"/>
        </a:xfrm>
        <a:custGeom>
          <a:avLst/>
          <a:gdLst/>
          <a:ahLst/>
          <a:cxnLst/>
          <a:rect l="0" t="0" r="0" b="0"/>
          <a:pathLst>
            <a:path>
              <a:moveTo>
                <a:pt x="2915292" y="0"/>
              </a:moveTo>
              <a:lnTo>
                <a:pt x="0" y="97546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71B1A5-975E-4AE8-9B59-1C60CF9F6CE3}">
      <dsp:nvSpPr>
        <dsp:cNvPr id="0" name=""/>
        <dsp:cNvSpPr/>
      </dsp:nvSpPr>
      <dsp:spPr>
        <a:xfrm>
          <a:off x="3452286" y="755473"/>
          <a:ext cx="2752704" cy="586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135"/>
              </a:lnTo>
              <a:lnTo>
                <a:pt x="2752704" y="428135"/>
              </a:lnTo>
              <a:lnTo>
                <a:pt x="2752704" y="5867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CF3239-F9BC-46CC-93CE-32524D8A6B2D}">
      <dsp:nvSpPr>
        <dsp:cNvPr id="0" name=""/>
        <dsp:cNvSpPr/>
      </dsp:nvSpPr>
      <dsp:spPr>
        <a:xfrm>
          <a:off x="1426168" y="755473"/>
          <a:ext cx="2026118" cy="589587"/>
        </a:xfrm>
        <a:custGeom>
          <a:avLst/>
          <a:gdLst/>
          <a:ahLst/>
          <a:cxnLst/>
          <a:rect l="0" t="0" r="0" b="0"/>
          <a:pathLst>
            <a:path>
              <a:moveTo>
                <a:pt x="2026118" y="0"/>
              </a:moveTo>
              <a:lnTo>
                <a:pt x="2026118" y="430938"/>
              </a:lnTo>
              <a:lnTo>
                <a:pt x="0" y="430938"/>
              </a:lnTo>
              <a:lnTo>
                <a:pt x="0" y="58958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A8D6BF-4DFA-473F-A453-A180BFD2E024}">
      <dsp:nvSpPr>
        <dsp:cNvPr id="0" name=""/>
        <dsp:cNvSpPr/>
      </dsp:nvSpPr>
      <dsp:spPr>
        <a:xfrm>
          <a:off x="1551113" y="0"/>
          <a:ext cx="3802345" cy="755473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u="sng" kern="1200" dirty="0">
              <a:latin typeface="Trebuchet MS" panose="020B0603020202020204" pitchFamily="34" charset="0"/>
            </a:rPr>
            <a:t>NO </a:t>
          </a:r>
          <a:r>
            <a:rPr lang="es-MX" sz="2400" kern="1200" dirty="0">
              <a:latin typeface="Trebuchet MS" panose="020B0603020202020204" pitchFamily="34" charset="0"/>
            </a:rPr>
            <a:t>es aplicable a: </a:t>
          </a:r>
        </a:p>
      </dsp:txBody>
      <dsp:txXfrm>
        <a:off x="1551113" y="0"/>
        <a:ext cx="3802345" cy="755473"/>
      </dsp:txXfrm>
    </dsp:sp>
    <dsp:sp modelId="{CE2C18D9-0972-4807-9A1A-E51923B6A8AE}">
      <dsp:nvSpPr>
        <dsp:cNvPr id="0" name=""/>
        <dsp:cNvSpPr/>
      </dsp:nvSpPr>
      <dsp:spPr>
        <a:xfrm>
          <a:off x="0" y="1345061"/>
          <a:ext cx="2852336" cy="150935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u="sng" kern="1200">
              <a:latin typeface="Trebuchet MS" panose="020B0603020202020204" pitchFamily="34" charset="0"/>
              <a:ea typeface="+mn-ea"/>
              <a:cs typeface="+mn-cs"/>
            </a:rPr>
            <a:t>Sindicatos</a:t>
          </a:r>
          <a:endParaRPr lang="es-MX" sz="2400" b="1" u="sng" kern="1200" dirty="0">
            <a:latin typeface="Trebuchet MS" panose="020B0603020202020204" pitchFamily="34" charset="0"/>
            <a:ea typeface="+mn-ea"/>
            <a:cs typeface="+mn-cs"/>
          </a:endParaRPr>
        </a:p>
      </dsp:txBody>
      <dsp:txXfrm>
        <a:off x="0" y="1345061"/>
        <a:ext cx="2852336" cy="1509353"/>
      </dsp:txXfrm>
    </dsp:sp>
    <dsp:sp modelId="{C2EF79AD-7540-474B-8818-F9700EF19E2A}">
      <dsp:nvSpPr>
        <dsp:cNvPr id="0" name=""/>
        <dsp:cNvSpPr/>
      </dsp:nvSpPr>
      <dsp:spPr>
        <a:xfrm>
          <a:off x="4339152" y="1342258"/>
          <a:ext cx="3731678" cy="150962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u="sng" kern="1200">
              <a:latin typeface="Trebuchet MS" panose="020B0603020202020204" pitchFamily="34" charset="0"/>
              <a:ea typeface="+mn-ea"/>
              <a:cs typeface="+mn-cs"/>
            </a:rPr>
            <a:t>Personas físicas o morales que reciban y ejerza recursos públicos </a:t>
          </a:r>
          <a:r>
            <a:rPr lang="es-MX" sz="1800" b="1" u="sng" kern="1200">
              <a:latin typeface="Trebuchet MS" panose="020B0603020202020204" pitchFamily="34" charset="0"/>
              <a:ea typeface="+mn-ea"/>
              <a:cs typeface="+mn-cs"/>
            </a:rPr>
            <a:t>o realice actos de autoridad en el ámbito federal, estatal y municipal </a:t>
          </a:r>
          <a:endParaRPr lang="es-MX" sz="1800" b="1" u="sng" kern="1200" dirty="0">
            <a:latin typeface="Trebuchet MS" panose="020B0603020202020204" pitchFamily="34" charset="0"/>
            <a:ea typeface="+mn-ea"/>
            <a:cs typeface="+mn-cs"/>
          </a:endParaRPr>
        </a:p>
      </dsp:txBody>
      <dsp:txXfrm>
        <a:off x="4339152" y="1342258"/>
        <a:ext cx="3731678" cy="1509625"/>
      </dsp:txXfrm>
    </dsp:sp>
    <dsp:sp modelId="{5A933909-02B0-478E-BB09-E19869B02589}">
      <dsp:nvSpPr>
        <dsp:cNvPr id="0" name=""/>
        <dsp:cNvSpPr/>
      </dsp:nvSpPr>
      <dsp:spPr>
        <a:xfrm>
          <a:off x="1797028" y="3035472"/>
          <a:ext cx="6241256" cy="15837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Se regularán por la </a:t>
          </a:r>
          <a:r>
            <a:rPr lang="es-MX" sz="2000" b="1" kern="1200" dirty="0">
              <a:latin typeface="Trebuchet MS" panose="020B0603020202020204" pitchFamily="34" charset="0"/>
            </a:rPr>
            <a:t>Ley Federal de Protección de Datos Personales en Posesión de los Particulares</a:t>
          </a:r>
          <a:endParaRPr lang="es-MX" sz="1800" b="1" kern="1200" dirty="0">
            <a:latin typeface="Trebuchet MS" panose="020B0603020202020204" pitchFamily="34" charset="0"/>
          </a:endParaRPr>
        </a:p>
      </dsp:txBody>
      <dsp:txXfrm>
        <a:off x="1797028" y="3035472"/>
        <a:ext cx="6241256" cy="1583752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76A11-E7B7-46F4-A892-0B5E624A1DCF}">
      <dsp:nvSpPr>
        <dsp:cNvPr id="0" name=""/>
        <dsp:cNvSpPr/>
      </dsp:nvSpPr>
      <dsp:spPr>
        <a:xfrm>
          <a:off x="0" y="0"/>
          <a:ext cx="11086489" cy="419475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C7ACB1D-EF73-4424-B0AA-7774F8B53852}">
      <dsp:nvSpPr>
        <dsp:cNvPr id="0" name=""/>
        <dsp:cNvSpPr/>
      </dsp:nvSpPr>
      <dsp:spPr>
        <a:xfrm>
          <a:off x="648685" y="3500659"/>
          <a:ext cx="154366" cy="1543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12AF1F-0BC2-4068-81DE-A7225CFAB924}">
      <dsp:nvSpPr>
        <dsp:cNvPr id="0" name=""/>
        <dsp:cNvSpPr/>
      </dsp:nvSpPr>
      <dsp:spPr>
        <a:xfrm>
          <a:off x="967192" y="3196399"/>
          <a:ext cx="879219" cy="998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796" tIns="0" rIns="0" bIns="0" numCol="1" spcCol="1270" anchor="t" anchorCtr="0">
          <a:noAutofit/>
        </a:bodyPr>
        <a:lstStyle/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i="0" kern="1200" dirty="0">
              <a:latin typeface="Trebuchet MS" panose="020B0603020202020204" pitchFamily="34" charset="0"/>
            </a:rPr>
            <a:t>Responsable presenta evaluación de impacto</a:t>
          </a:r>
          <a:endParaRPr lang="es-ES" sz="1000" b="1" i="0" kern="1200" dirty="0">
            <a:latin typeface="Trebuchet MS" panose="020B0603020202020204" pitchFamily="34" charset="0"/>
          </a:endParaRPr>
        </a:p>
      </dsp:txBody>
      <dsp:txXfrm>
        <a:off x="967192" y="3196399"/>
        <a:ext cx="879219" cy="998350"/>
      </dsp:txXfrm>
    </dsp:sp>
    <dsp:sp modelId="{E2919867-D90D-4A58-855D-EB7BFE713A6C}">
      <dsp:nvSpPr>
        <dsp:cNvPr id="0" name=""/>
        <dsp:cNvSpPr/>
      </dsp:nvSpPr>
      <dsp:spPr>
        <a:xfrm>
          <a:off x="2316187" y="2436654"/>
          <a:ext cx="241617" cy="2416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2E41F2-003E-49E4-B5E9-80811DBA4D16}">
      <dsp:nvSpPr>
        <dsp:cNvPr id="0" name=""/>
        <dsp:cNvSpPr/>
      </dsp:nvSpPr>
      <dsp:spPr>
        <a:xfrm>
          <a:off x="2589252" y="2437149"/>
          <a:ext cx="1357573" cy="175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28" tIns="0" rIns="0" bIns="0" numCol="1" spcCol="1270" anchor="t" anchorCtr="0">
          <a:noAutofit/>
        </a:bodyPr>
        <a:lstStyle/>
        <a:p>
          <a:pPr marL="0" lvl="0" indent="0" algn="just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b="1" kern="1200" dirty="0">
              <a:latin typeface="Trebuchet MS" panose="020B0603020202020204" pitchFamily="34" charset="0"/>
            </a:rPr>
            <a:t>INAI/Organismos Garantes emiten acuerdo de admisión o un requerimiento de información</a:t>
          </a:r>
          <a:endParaRPr lang="es-ES" sz="1050" b="1" kern="1200" dirty="0">
            <a:latin typeface="Trebuchet MS" panose="020B0603020202020204" pitchFamily="34" charset="0"/>
          </a:endParaRPr>
        </a:p>
      </dsp:txBody>
      <dsp:txXfrm>
        <a:off x="2589252" y="2437149"/>
        <a:ext cx="1357573" cy="1757600"/>
      </dsp:txXfrm>
    </dsp:sp>
    <dsp:sp modelId="{81B82A6C-E12D-434E-88FF-F487F393CCE3}">
      <dsp:nvSpPr>
        <dsp:cNvPr id="0" name=""/>
        <dsp:cNvSpPr/>
      </dsp:nvSpPr>
      <dsp:spPr>
        <a:xfrm>
          <a:off x="4115420" y="1765971"/>
          <a:ext cx="322156" cy="32215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795903-A2B4-4D53-AF91-B64658204040}">
      <dsp:nvSpPr>
        <dsp:cNvPr id="0" name=""/>
        <dsp:cNvSpPr/>
      </dsp:nvSpPr>
      <dsp:spPr>
        <a:xfrm>
          <a:off x="4488691" y="2137674"/>
          <a:ext cx="1295338" cy="620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704" tIns="0" rIns="0" bIns="0" numCol="1" spcCol="1270" anchor="t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>
              <a:latin typeface="Trebuchet MS" panose="020B0603020202020204" pitchFamily="34" charset="0"/>
            </a:rPr>
            <a:t>Responsable cuenta con 5 días para subsanar omisiones</a:t>
          </a:r>
          <a:endParaRPr lang="es-ES" sz="1100" b="1" kern="1200" dirty="0">
            <a:latin typeface="Trebuchet MS" panose="020B0603020202020204" pitchFamily="34" charset="0"/>
          </a:endParaRPr>
        </a:p>
      </dsp:txBody>
      <dsp:txXfrm>
        <a:off x="4488691" y="2137674"/>
        <a:ext cx="1295338" cy="620551"/>
      </dsp:txXfrm>
    </dsp:sp>
    <dsp:sp modelId="{8F8C5AB4-BD17-4E1F-9870-0CFD52F6861D}">
      <dsp:nvSpPr>
        <dsp:cNvPr id="0" name=""/>
        <dsp:cNvSpPr/>
      </dsp:nvSpPr>
      <dsp:spPr>
        <a:xfrm>
          <a:off x="6032561" y="1273192"/>
          <a:ext cx="416119" cy="41611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924368-5A8F-4486-A36E-1DC2023FF33B}">
      <dsp:nvSpPr>
        <dsp:cNvPr id="0" name=""/>
        <dsp:cNvSpPr/>
      </dsp:nvSpPr>
      <dsp:spPr>
        <a:xfrm>
          <a:off x="6327973" y="1500171"/>
          <a:ext cx="1603871" cy="1542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93" tIns="0" rIns="0" bIns="0" numCol="1" spcCol="1270" anchor="t" anchorCtr="0">
          <a:noAutofit/>
        </a:bodyPr>
        <a:lstStyle/>
        <a:p>
          <a:pPr marL="0" lvl="0" indent="0" algn="just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b="1" i="0" kern="1200" dirty="0">
              <a:latin typeface="Trebuchet MS" panose="020B0603020202020204" pitchFamily="34" charset="0"/>
            </a:rPr>
            <a:t>Si el responsable advierte un cambio en los riesgos identificados respecto al tratamiento intensivo o relevante de datos personales</a:t>
          </a:r>
          <a:endParaRPr lang="es-ES" sz="1050" b="1" kern="1200" dirty="0">
            <a:latin typeface="Trebuchet MS" panose="020B0603020202020204" pitchFamily="34" charset="0"/>
          </a:endParaRPr>
        </a:p>
      </dsp:txBody>
      <dsp:txXfrm>
        <a:off x="6327973" y="1500171"/>
        <a:ext cx="1603871" cy="1542449"/>
      </dsp:txXfrm>
    </dsp:sp>
    <dsp:sp modelId="{10E20637-36CC-4875-9512-EB0613AFE07A}">
      <dsp:nvSpPr>
        <dsp:cNvPr id="0" name=""/>
        <dsp:cNvSpPr/>
      </dsp:nvSpPr>
      <dsp:spPr>
        <a:xfrm>
          <a:off x="8435900" y="879823"/>
          <a:ext cx="530216" cy="5302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997354-426E-4A68-AA75-EE5BF2704DD7}">
      <dsp:nvSpPr>
        <dsp:cNvPr id="0" name=""/>
        <dsp:cNvSpPr/>
      </dsp:nvSpPr>
      <dsp:spPr>
        <a:xfrm>
          <a:off x="8965786" y="826188"/>
          <a:ext cx="1342320" cy="929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0951" tIns="0" rIns="0" bIns="0" numCol="1" spcCol="1270" anchor="t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>
              <a:latin typeface="Trebuchet MS" panose="020B0603020202020204" pitchFamily="34" charset="0"/>
            </a:rPr>
            <a:t>INAI/Organismos Garantes emiten un dictamen: cumple o no cumple</a:t>
          </a:r>
          <a:endParaRPr lang="es-ES" sz="1100" b="1" kern="1200" dirty="0">
            <a:latin typeface="Trebuchet MS" panose="020B0603020202020204" pitchFamily="34" charset="0"/>
          </a:endParaRPr>
        </a:p>
      </dsp:txBody>
      <dsp:txXfrm>
        <a:off x="8965786" y="826188"/>
        <a:ext cx="1342320" cy="929226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0E141-56FF-4F54-A380-A7A91CF1FC89}">
      <dsp:nvSpPr>
        <dsp:cNvPr id="0" name=""/>
        <dsp:cNvSpPr/>
      </dsp:nvSpPr>
      <dsp:spPr>
        <a:xfrm>
          <a:off x="1244573" y="2448433"/>
          <a:ext cx="609153" cy="876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4576" y="0"/>
              </a:lnTo>
              <a:lnTo>
                <a:pt x="304576" y="876726"/>
              </a:lnTo>
              <a:lnTo>
                <a:pt x="609153" y="876726"/>
              </a:lnTo>
            </a:path>
          </a:pathLst>
        </a:custGeom>
        <a:noFill/>
        <a:ln w="952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1522461" y="2860106"/>
        <a:ext cx="53378" cy="53378"/>
      </dsp:txXfrm>
    </dsp:sp>
    <dsp:sp modelId="{26F07BD4-8E3A-4295-AA5A-4AB8A5FE5361}">
      <dsp:nvSpPr>
        <dsp:cNvPr id="0" name=""/>
        <dsp:cNvSpPr/>
      </dsp:nvSpPr>
      <dsp:spPr>
        <a:xfrm>
          <a:off x="1244573" y="1741791"/>
          <a:ext cx="609153" cy="706641"/>
        </a:xfrm>
        <a:custGeom>
          <a:avLst/>
          <a:gdLst/>
          <a:ahLst/>
          <a:cxnLst/>
          <a:rect l="0" t="0" r="0" b="0"/>
          <a:pathLst>
            <a:path>
              <a:moveTo>
                <a:pt x="0" y="706641"/>
              </a:moveTo>
              <a:lnTo>
                <a:pt x="304576" y="706641"/>
              </a:lnTo>
              <a:lnTo>
                <a:pt x="304576" y="0"/>
              </a:lnTo>
              <a:lnTo>
                <a:pt x="609153" y="0"/>
              </a:lnTo>
            </a:path>
          </a:pathLst>
        </a:custGeom>
        <a:noFill/>
        <a:ln w="952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1525826" y="2071788"/>
        <a:ext cx="46647" cy="46647"/>
      </dsp:txXfrm>
    </dsp:sp>
    <dsp:sp modelId="{642DDD18-7CD8-42D9-9199-C1AFD73BA7EF}">
      <dsp:nvSpPr>
        <dsp:cNvPr id="0" name=""/>
        <dsp:cNvSpPr/>
      </dsp:nvSpPr>
      <dsp:spPr>
        <a:xfrm rot="16200000">
          <a:off x="-1663373" y="1984138"/>
          <a:ext cx="4887306" cy="92858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100" kern="1200" dirty="0"/>
            <a:t>Dictamen</a:t>
          </a:r>
        </a:p>
      </dsp:txBody>
      <dsp:txXfrm>
        <a:off x="-1663373" y="1984138"/>
        <a:ext cx="4887306" cy="928588"/>
      </dsp:txXfrm>
    </dsp:sp>
    <dsp:sp modelId="{CBDF81CF-EC0C-4A67-BEA0-F48AF48D813B}">
      <dsp:nvSpPr>
        <dsp:cNvPr id="0" name=""/>
        <dsp:cNvSpPr/>
      </dsp:nvSpPr>
      <dsp:spPr>
        <a:xfrm>
          <a:off x="1853727" y="981138"/>
          <a:ext cx="4718049" cy="1521306"/>
        </a:xfrm>
        <a:prstGeom prst="rect">
          <a:avLst/>
        </a:prstGeom>
        <a:gradFill rotWithShape="0">
          <a:gsLst>
            <a:gs pos="80000">
              <a:srgbClr val="00B050"/>
            </a:gs>
            <a:gs pos="100000">
              <a:srgbClr val="00B05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Cumple con la LGPDPPSO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No se emiten recomendaciones no vinculantes</a:t>
          </a:r>
        </a:p>
      </dsp:txBody>
      <dsp:txXfrm>
        <a:off x="1853727" y="981138"/>
        <a:ext cx="4718049" cy="1521306"/>
      </dsp:txXfrm>
    </dsp:sp>
    <dsp:sp modelId="{F522A3D1-0A76-4436-9C42-2B0378046B67}">
      <dsp:nvSpPr>
        <dsp:cNvPr id="0" name=""/>
        <dsp:cNvSpPr/>
      </dsp:nvSpPr>
      <dsp:spPr>
        <a:xfrm>
          <a:off x="1853727" y="2734591"/>
          <a:ext cx="5958286" cy="1181136"/>
        </a:xfrm>
        <a:prstGeom prst="rect">
          <a:avLst/>
        </a:prstGeom>
        <a:gradFill rotWithShape="0">
          <a:gsLst>
            <a:gs pos="0">
              <a:srgbClr val="FF0000"/>
            </a:gs>
            <a:gs pos="100000">
              <a:srgbClr val="FF0000"/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No cumple con la LGPDPPSO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Emiten recomendaciones no vinculantes</a:t>
          </a:r>
        </a:p>
      </dsp:txBody>
      <dsp:txXfrm>
        <a:off x="1853727" y="2734591"/>
        <a:ext cx="5958286" cy="1181136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76A11-E7B7-46F4-A892-0B5E624A1DCF}">
      <dsp:nvSpPr>
        <dsp:cNvPr id="0" name=""/>
        <dsp:cNvSpPr/>
      </dsp:nvSpPr>
      <dsp:spPr>
        <a:xfrm rot="644376">
          <a:off x="3886417" y="0"/>
          <a:ext cx="6649383" cy="419475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1671C1-4A3F-4248-8B05-9B88F1E0F59D}">
      <dsp:nvSpPr>
        <dsp:cNvPr id="0" name=""/>
        <dsp:cNvSpPr/>
      </dsp:nvSpPr>
      <dsp:spPr>
        <a:xfrm>
          <a:off x="4409016" y="3119216"/>
          <a:ext cx="154366" cy="154366"/>
        </a:xfrm>
        <a:prstGeom prst="ellipse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3390A6-B64B-4F1A-8A46-00F813D89127}">
      <dsp:nvSpPr>
        <dsp:cNvPr id="0" name=""/>
        <dsp:cNvSpPr/>
      </dsp:nvSpPr>
      <dsp:spPr>
        <a:xfrm>
          <a:off x="3312366" y="3392989"/>
          <a:ext cx="1930739" cy="667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796" tIns="0" rIns="0" bIns="0" numCol="1" spcCol="1270" anchor="t" anchorCtr="0">
          <a:noAutofit/>
        </a:bodyPr>
        <a:lstStyle/>
        <a:p>
          <a:pPr marL="0" lvl="0" indent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b="1" i="0" kern="1200" dirty="0">
              <a:latin typeface="Trebuchet MS" panose="020B0603020202020204" pitchFamily="34" charset="0"/>
            </a:rPr>
            <a:t>Implementación o modificación por parte del responsable</a:t>
          </a:r>
          <a:endParaRPr lang="es-ES" sz="900" b="1" i="0" kern="1200" dirty="0">
            <a:latin typeface="Trebuchet MS" panose="020B0603020202020204" pitchFamily="34" charset="0"/>
          </a:endParaRPr>
        </a:p>
      </dsp:txBody>
      <dsp:txXfrm>
        <a:off x="3312366" y="3392989"/>
        <a:ext cx="1930739" cy="667507"/>
      </dsp:txXfrm>
    </dsp:sp>
    <dsp:sp modelId="{64FFF27C-D7B1-4DD1-B626-3B3A96DCB8F1}">
      <dsp:nvSpPr>
        <dsp:cNvPr id="0" name=""/>
        <dsp:cNvSpPr/>
      </dsp:nvSpPr>
      <dsp:spPr>
        <a:xfrm>
          <a:off x="5244610" y="2316340"/>
          <a:ext cx="241617" cy="241617"/>
        </a:xfrm>
        <a:prstGeom prst="ellipse">
          <a:avLst/>
        </a:prstGeom>
        <a:gradFill rotWithShape="0">
          <a:gsLst>
            <a:gs pos="0">
              <a:schemeClr val="accent4">
                <a:shade val="50000"/>
                <a:hueOff val="-83774"/>
                <a:satOff val="-2535"/>
                <a:lumOff val="16645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83774"/>
                <a:satOff val="-2535"/>
                <a:lumOff val="16645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83774"/>
                <a:satOff val="-2535"/>
                <a:lumOff val="166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B0969A-79CC-498F-9DD4-208E01BD22B4}">
      <dsp:nvSpPr>
        <dsp:cNvPr id="0" name=""/>
        <dsp:cNvSpPr/>
      </dsp:nvSpPr>
      <dsp:spPr>
        <a:xfrm>
          <a:off x="5472609" y="2437149"/>
          <a:ext cx="2124592" cy="175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28" tIns="0" rIns="0" bIns="0" numCol="1" spcCol="1270" anchor="t" anchorCtr="0">
          <a:noAutofit/>
        </a:bodyPr>
        <a:lstStyle/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INAI emite notificación:</a:t>
          </a:r>
        </a:p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-Presentado el informe </a:t>
          </a:r>
        </a:p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-Requiera  información</a:t>
          </a:r>
          <a:endParaRPr lang="es-ES" sz="1500" b="1" kern="1200" dirty="0"/>
        </a:p>
      </dsp:txBody>
      <dsp:txXfrm>
        <a:off x="5472609" y="2437149"/>
        <a:ext cx="2124592" cy="1757600"/>
      </dsp:txXfrm>
    </dsp:sp>
    <dsp:sp modelId="{5BABE526-AECB-4D27-9C11-3C470020266D}">
      <dsp:nvSpPr>
        <dsp:cNvPr id="0" name=""/>
        <dsp:cNvSpPr/>
      </dsp:nvSpPr>
      <dsp:spPr>
        <a:xfrm>
          <a:off x="6318466" y="1676222"/>
          <a:ext cx="322156" cy="322156"/>
        </a:xfrm>
        <a:prstGeom prst="ellipse">
          <a:avLst/>
        </a:prstGeom>
        <a:gradFill rotWithShape="0">
          <a:gsLst>
            <a:gs pos="0">
              <a:schemeClr val="accent4">
                <a:shade val="50000"/>
                <a:hueOff val="-167547"/>
                <a:satOff val="-5070"/>
                <a:lumOff val="3329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67547"/>
                <a:satOff val="-5070"/>
                <a:lumOff val="3329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67547"/>
                <a:satOff val="-5070"/>
                <a:lumOff val="332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60995A-BFD0-4903-AA48-2A834CEE86E8}">
      <dsp:nvSpPr>
        <dsp:cNvPr id="0" name=""/>
        <dsp:cNvSpPr/>
      </dsp:nvSpPr>
      <dsp:spPr>
        <a:xfrm>
          <a:off x="6479545" y="1837300"/>
          <a:ext cx="1295338" cy="2357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704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0" kern="1200" dirty="0">
              <a:latin typeface="Trebuchet MS" panose="020B0603020202020204" pitchFamily="34" charset="0"/>
            </a:rPr>
            <a:t>INAI hace RIA (en su caso</a:t>
          </a:r>
          <a:r>
            <a:rPr lang="es-MX" sz="1500" b="1" kern="1200" dirty="0">
              <a:latin typeface="Trebuchet MS" panose="020B0603020202020204" pitchFamily="34" charset="0"/>
            </a:rPr>
            <a:t>)</a:t>
          </a:r>
          <a:endParaRPr lang="es-ES" sz="1500" b="1" kern="1200" dirty="0">
            <a:latin typeface="Trebuchet MS" panose="020B0603020202020204" pitchFamily="34" charset="0"/>
          </a:endParaRPr>
        </a:p>
      </dsp:txBody>
      <dsp:txXfrm>
        <a:off x="6479545" y="1837300"/>
        <a:ext cx="1295338" cy="2357449"/>
      </dsp:txXfrm>
    </dsp:sp>
    <dsp:sp modelId="{7EEF22D6-B758-4ABB-A779-2F7A5288A13B}">
      <dsp:nvSpPr>
        <dsp:cNvPr id="0" name=""/>
        <dsp:cNvSpPr/>
      </dsp:nvSpPr>
      <dsp:spPr>
        <a:xfrm>
          <a:off x="7566824" y="1176207"/>
          <a:ext cx="416119" cy="416119"/>
        </a:xfrm>
        <a:prstGeom prst="ellipse">
          <a:avLst/>
        </a:prstGeom>
        <a:gradFill rotWithShape="0">
          <a:gsLst>
            <a:gs pos="0">
              <a:schemeClr val="accent4">
                <a:shade val="50000"/>
                <a:hueOff val="-167547"/>
                <a:satOff val="-5070"/>
                <a:lumOff val="3329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67547"/>
                <a:satOff val="-5070"/>
                <a:lumOff val="3329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67547"/>
                <a:satOff val="-5070"/>
                <a:lumOff val="332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50D76-D0C0-4E19-9330-6B578705ACFB}">
      <dsp:nvSpPr>
        <dsp:cNvPr id="0" name=""/>
        <dsp:cNvSpPr/>
      </dsp:nvSpPr>
      <dsp:spPr>
        <a:xfrm>
          <a:off x="7628812" y="1626137"/>
          <a:ext cx="1342320" cy="202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93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Responsable atiende RIA</a:t>
          </a:r>
          <a:endParaRPr lang="es-ES" sz="1500" b="1" kern="1200" dirty="0"/>
        </a:p>
      </dsp:txBody>
      <dsp:txXfrm>
        <a:off x="7628812" y="1626137"/>
        <a:ext cx="1342320" cy="2023716"/>
      </dsp:txXfrm>
    </dsp:sp>
    <dsp:sp modelId="{CC3704AF-5EB0-4CA4-956E-4C08CBA2A7C6}">
      <dsp:nvSpPr>
        <dsp:cNvPr id="0" name=""/>
        <dsp:cNvSpPr/>
      </dsp:nvSpPr>
      <dsp:spPr>
        <a:xfrm>
          <a:off x="8852095" y="842305"/>
          <a:ext cx="530216" cy="530216"/>
        </a:xfrm>
        <a:prstGeom prst="ellipse">
          <a:avLst/>
        </a:prstGeom>
        <a:gradFill rotWithShape="0">
          <a:gsLst>
            <a:gs pos="0">
              <a:schemeClr val="accent4">
                <a:shade val="50000"/>
                <a:hueOff val="-83774"/>
                <a:satOff val="-2535"/>
                <a:lumOff val="16645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83774"/>
                <a:satOff val="-2535"/>
                <a:lumOff val="16645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83774"/>
                <a:satOff val="-2535"/>
                <a:lumOff val="166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00196F-0860-4F51-AF84-DB9CF7725AD0}">
      <dsp:nvSpPr>
        <dsp:cNvPr id="0" name=""/>
        <dsp:cNvSpPr/>
      </dsp:nvSpPr>
      <dsp:spPr>
        <a:xfrm>
          <a:off x="8655163" y="1107413"/>
          <a:ext cx="2266399" cy="308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0951" tIns="0" rIns="0" bIns="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b="1" kern="1200" dirty="0"/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b="1" kern="1200" dirty="0"/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INAI emite una respuesta: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- Sí se comprometía la política pública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- Reconoce situación de emergencia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- Debes presentar la EIPDP por no actualizar supuestos (10 días)</a:t>
          </a:r>
          <a:endParaRPr lang="es-ES" sz="1400" b="1" kern="1200" dirty="0"/>
        </a:p>
      </dsp:txBody>
      <dsp:txXfrm>
        <a:off x="8655163" y="1107413"/>
        <a:ext cx="2266399" cy="3087336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1B60C-EFED-4B39-90FB-FBD5633A0722}">
      <dsp:nvSpPr>
        <dsp:cNvPr id="0" name=""/>
        <dsp:cNvSpPr/>
      </dsp:nvSpPr>
      <dsp:spPr>
        <a:xfrm>
          <a:off x="6620238" y="2551929"/>
          <a:ext cx="586799" cy="889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399" y="0"/>
              </a:lnTo>
              <a:lnTo>
                <a:pt x="293399" y="889068"/>
              </a:lnTo>
              <a:lnTo>
                <a:pt x="586799" y="889068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19017D-ED5C-4E66-954D-CA327DE2F6D1}">
      <dsp:nvSpPr>
        <dsp:cNvPr id="0" name=""/>
        <dsp:cNvSpPr/>
      </dsp:nvSpPr>
      <dsp:spPr>
        <a:xfrm>
          <a:off x="6620238" y="1641795"/>
          <a:ext cx="586799" cy="910133"/>
        </a:xfrm>
        <a:custGeom>
          <a:avLst/>
          <a:gdLst/>
          <a:ahLst/>
          <a:cxnLst/>
          <a:rect l="0" t="0" r="0" b="0"/>
          <a:pathLst>
            <a:path>
              <a:moveTo>
                <a:pt x="0" y="910133"/>
              </a:moveTo>
              <a:lnTo>
                <a:pt x="293399" y="910133"/>
              </a:lnTo>
              <a:lnTo>
                <a:pt x="293399" y="0"/>
              </a:lnTo>
              <a:lnTo>
                <a:pt x="586799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B3A55D-68D3-493F-B588-2F74C4F7451A}">
      <dsp:nvSpPr>
        <dsp:cNvPr id="0" name=""/>
        <dsp:cNvSpPr/>
      </dsp:nvSpPr>
      <dsp:spPr>
        <a:xfrm>
          <a:off x="3099443" y="2506209"/>
          <a:ext cx="5867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6799" y="4572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ACE79-A27D-42D6-93C6-133807B9E25A}">
      <dsp:nvSpPr>
        <dsp:cNvPr id="0" name=""/>
        <dsp:cNvSpPr/>
      </dsp:nvSpPr>
      <dsp:spPr>
        <a:xfrm>
          <a:off x="440" y="1575466"/>
          <a:ext cx="3099003" cy="1952925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Los responsables que lleven tratamientos intensivos o relevantes podrán</a:t>
          </a:r>
        </a:p>
      </dsp:txBody>
      <dsp:txXfrm>
        <a:off x="440" y="1575466"/>
        <a:ext cx="3099003" cy="1952925"/>
      </dsp:txXfrm>
    </dsp:sp>
    <dsp:sp modelId="{08BBEE05-BF04-4EFB-ADE9-CF561C826314}">
      <dsp:nvSpPr>
        <dsp:cNvPr id="0" name=""/>
        <dsp:cNvSpPr/>
      </dsp:nvSpPr>
      <dsp:spPr>
        <a:xfrm>
          <a:off x="3686242" y="1863497"/>
          <a:ext cx="2933995" cy="1376862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Designar a un </a:t>
          </a:r>
          <a:r>
            <a:rPr lang="es-MX" sz="2600" b="1" u="sng" kern="1200" dirty="0">
              <a:latin typeface="Arial Narrow" panose="020B0606020202030204" pitchFamily="34" charset="0"/>
            </a:rPr>
            <a:t>oficial de protección de </a:t>
          </a:r>
          <a:r>
            <a:rPr lang="es-MX" sz="2600" b="1" u="sng" kern="1200" dirty="0" err="1">
              <a:latin typeface="Arial Narrow" panose="020B0606020202030204" pitchFamily="34" charset="0"/>
            </a:rPr>
            <a:t>pd</a:t>
          </a:r>
          <a:endParaRPr lang="es-MX" sz="2600" b="1" u="sng" kern="1200" dirty="0">
            <a:latin typeface="Arial Narrow" panose="020B0606020202030204" pitchFamily="34" charset="0"/>
          </a:endParaRPr>
        </a:p>
      </dsp:txBody>
      <dsp:txXfrm>
        <a:off x="3686242" y="1863497"/>
        <a:ext cx="2933995" cy="1376862"/>
      </dsp:txXfrm>
    </dsp:sp>
    <dsp:sp modelId="{9300A1AC-AB1A-42CE-9B02-5F0F7DE42136}">
      <dsp:nvSpPr>
        <dsp:cNvPr id="0" name=""/>
        <dsp:cNvSpPr/>
      </dsp:nvSpPr>
      <dsp:spPr>
        <a:xfrm>
          <a:off x="7207037" y="936102"/>
          <a:ext cx="2933995" cy="1411386"/>
        </a:xfrm>
        <a:prstGeom prst="rect">
          <a:avLst/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Formará parte de la Unidad de Transparencia </a:t>
          </a:r>
        </a:p>
      </dsp:txBody>
      <dsp:txXfrm>
        <a:off x="7207037" y="936102"/>
        <a:ext cx="2933995" cy="1411386"/>
      </dsp:txXfrm>
    </dsp:sp>
    <dsp:sp modelId="{9F063D3B-5BBA-4908-9FE5-F3144545BE5A}">
      <dsp:nvSpPr>
        <dsp:cNvPr id="0" name=""/>
        <dsp:cNvSpPr/>
      </dsp:nvSpPr>
      <dsp:spPr>
        <a:xfrm>
          <a:off x="7207037" y="2714238"/>
          <a:ext cx="2933995" cy="1453517"/>
        </a:xfrm>
        <a:prstGeom prst="rect">
          <a:avLst/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Realizará las atribuciones de la Unidad de Transparencia </a:t>
          </a:r>
        </a:p>
      </dsp:txBody>
      <dsp:txXfrm>
        <a:off x="7207037" y="2714238"/>
        <a:ext cx="2933995" cy="1453517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59001-482D-45DB-8839-6DE84162B1A0}">
      <dsp:nvSpPr>
        <dsp:cNvPr id="0" name=""/>
        <dsp:cNvSpPr/>
      </dsp:nvSpPr>
      <dsp:spPr>
        <a:xfrm>
          <a:off x="8321154" y="3299056"/>
          <a:ext cx="91440" cy="5433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338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25741A-A491-456A-985E-916A8652AB86}">
      <dsp:nvSpPr>
        <dsp:cNvPr id="0" name=""/>
        <dsp:cNvSpPr/>
      </dsp:nvSpPr>
      <dsp:spPr>
        <a:xfrm>
          <a:off x="5904955" y="1379012"/>
          <a:ext cx="2461918" cy="543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298"/>
              </a:lnTo>
              <a:lnTo>
                <a:pt x="2461918" y="370298"/>
              </a:lnTo>
              <a:lnTo>
                <a:pt x="2461918" y="54338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C320A8-F768-4367-95C7-C0A3C35E9B07}">
      <dsp:nvSpPr>
        <dsp:cNvPr id="0" name=""/>
        <dsp:cNvSpPr/>
      </dsp:nvSpPr>
      <dsp:spPr>
        <a:xfrm>
          <a:off x="3397316" y="3299056"/>
          <a:ext cx="91440" cy="5433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338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FCB4D4-5B51-4590-829C-510E352C9641}">
      <dsp:nvSpPr>
        <dsp:cNvPr id="0" name=""/>
        <dsp:cNvSpPr/>
      </dsp:nvSpPr>
      <dsp:spPr>
        <a:xfrm>
          <a:off x="3443036" y="1379012"/>
          <a:ext cx="2461918" cy="543381"/>
        </a:xfrm>
        <a:custGeom>
          <a:avLst/>
          <a:gdLst/>
          <a:ahLst/>
          <a:cxnLst/>
          <a:rect l="0" t="0" r="0" b="0"/>
          <a:pathLst>
            <a:path>
              <a:moveTo>
                <a:pt x="2461918" y="0"/>
              </a:moveTo>
              <a:lnTo>
                <a:pt x="2461918" y="370298"/>
              </a:lnTo>
              <a:lnTo>
                <a:pt x="0" y="370298"/>
              </a:lnTo>
              <a:lnTo>
                <a:pt x="0" y="54338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24E91A-7EF0-4486-8C42-7084CF6101AD}">
      <dsp:nvSpPr>
        <dsp:cNvPr id="0" name=""/>
        <dsp:cNvSpPr/>
      </dsp:nvSpPr>
      <dsp:spPr>
        <a:xfrm>
          <a:off x="4462580" y="2350"/>
          <a:ext cx="2884750" cy="13766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67B14-866C-4934-AE78-30E690E00677}">
      <dsp:nvSpPr>
        <dsp:cNvPr id="0" name=""/>
        <dsp:cNvSpPr/>
      </dsp:nvSpPr>
      <dsp:spPr>
        <a:xfrm>
          <a:off x="4670176" y="199566"/>
          <a:ext cx="2884750" cy="1376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Impugnación </a:t>
          </a:r>
        </a:p>
      </dsp:txBody>
      <dsp:txXfrm>
        <a:off x="4710497" y="239887"/>
        <a:ext cx="2804108" cy="1296020"/>
      </dsp:txXfrm>
    </dsp:sp>
    <dsp:sp modelId="{52CED9A2-5DF8-4EBB-9403-EDD1BA7D6DE4}">
      <dsp:nvSpPr>
        <dsp:cNvPr id="0" name=""/>
        <dsp:cNvSpPr/>
      </dsp:nvSpPr>
      <dsp:spPr>
        <a:xfrm>
          <a:off x="2000661" y="1922394"/>
          <a:ext cx="2884750" cy="13766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F391B-CC82-474D-ACC7-B28422F4B9A3}">
      <dsp:nvSpPr>
        <dsp:cNvPr id="0" name=""/>
        <dsp:cNvSpPr/>
      </dsp:nvSpPr>
      <dsp:spPr>
        <a:xfrm>
          <a:off x="2208257" y="2119610"/>
          <a:ext cx="2884750" cy="1376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Trebuchet MS" panose="020B0603020202020204" pitchFamily="34" charset="0"/>
            </a:rPr>
            <a:t>Recurso de revisión </a:t>
          </a:r>
        </a:p>
      </dsp:txBody>
      <dsp:txXfrm>
        <a:off x="2248578" y="2159931"/>
        <a:ext cx="2804108" cy="1296020"/>
      </dsp:txXfrm>
    </dsp:sp>
    <dsp:sp modelId="{35A67F0E-D6FD-4117-A5FE-AFAAB13A42D4}">
      <dsp:nvSpPr>
        <dsp:cNvPr id="0" name=""/>
        <dsp:cNvSpPr/>
      </dsp:nvSpPr>
      <dsp:spPr>
        <a:xfrm>
          <a:off x="1142878" y="3842438"/>
          <a:ext cx="4600317" cy="13766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FE257-6BF5-4E19-A68F-5FDFDDB82FAB}">
      <dsp:nvSpPr>
        <dsp:cNvPr id="0" name=""/>
        <dsp:cNvSpPr/>
      </dsp:nvSpPr>
      <dsp:spPr>
        <a:xfrm>
          <a:off x="1350474" y="4039654"/>
          <a:ext cx="4600317" cy="1376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>
              <a:latin typeface="Arial Narrow" panose="020B0606020202030204" pitchFamily="34" charset="0"/>
            </a:rPr>
            <a:t>Derecho del T a inconformarse por la </a:t>
          </a:r>
          <a:r>
            <a:rPr lang="es-MX" sz="2400" b="1" kern="1200" dirty="0">
              <a:latin typeface="Arial Narrow" panose="020B0606020202030204" pitchFamily="34" charset="0"/>
            </a:rPr>
            <a:t>respuesta que emita el R </a:t>
          </a:r>
          <a:r>
            <a:rPr lang="es-MX" sz="2400" kern="1200" dirty="0">
              <a:latin typeface="Arial Narrow" panose="020B0606020202030204" pitchFamily="34" charset="0"/>
            </a:rPr>
            <a:t>a una solicitud de ejercicio de derechos ARCO</a:t>
          </a:r>
        </a:p>
      </dsp:txBody>
      <dsp:txXfrm>
        <a:off x="1390795" y="4079975"/>
        <a:ext cx="4519675" cy="1296020"/>
      </dsp:txXfrm>
    </dsp:sp>
    <dsp:sp modelId="{CE92E020-8772-4497-AB34-00E8EE72FA58}">
      <dsp:nvSpPr>
        <dsp:cNvPr id="0" name=""/>
        <dsp:cNvSpPr/>
      </dsp:nvSpPr>
      <dsp:spPr>
        <a:xfrm>
          <a:off x="6924499" y="1922394"/>
          <a:ext cx="2884750" cy="13766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0555CA-CFD2-421E-B521-9AB2BE9FD52D}">
      <dsp:nvSpPr>
        <dsp:cNvPr id="0" name=""/>
        <dsp:cNvSpPr/>
      </dsp:nvSpPr>
      <dsp:spPr>
        <a:xfrm>
          <a:off x="7132095" y="2119610"/>
          <a:ext cx="2884750" cy="1376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Trebuchet MS" panose="020B0603020202020204" pitchFamily="34" charset="0"/>
            </a:rPr>
            <a:t>Recurso de inconformidad </a:t>
          </a:r>
        </a:p>
      </dsp:txBody>
      <dsp:txXfrm>
        <a:off x="7172416" y="2159931"/>
        <a:ext cx="2804108" cy="1296020"/>
      </dsp:txXfrm>
    </dsp:sp>
    <dsp:sp modelId="{63129566-220B-4FE9-BAA4-3C6D09D1D3EB}">
      <dsp:nvSpPr>
        <dsp:cNvPr id="0" name=""/>
        <dsp:cNvSpPr/>
      </dsp:nvSpPr>
      <dsp:spPr>
        <a:xfrm>
          <a:off x="6158387" y="3842438"/>
          <a:ext cx="4416974" cy="13766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9DD737-288A-4AF1-8DD2-969332005130}">
      <dsp:nvSpPr>
        <dsp:cNvPr id="0" name=""/>
        <dsp:cNvSpPr/>
      </dsp:nvSpPr>
      <dsp:spPr>
        <a:xfrm>
          <a:off x="6365982" y="4039654"/>
          <a:ext cx="4416974" cy="1376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>
              <a:latin typeface="Arial Narrow" panose="020B0606020202030204" pitchFamily="34" charset="0"/>
            </a:rPr>
            <a:t>El T podrá impugnar ante el INAI </a:t>
          </a:r>
          <a:r>
            <a:rPr lang="es-MX" sz="2400" b="1" kern="1200" dirty="0">
              <a:latin typeface="Arial Narrow" panose="020B0606020202030204" pitchFamily="34" charset="0"/>
            </a:rPr>
            <a:t>la resolución del recurso de revisión emitido por el Organismo garante</a:t>
          </a:r>
        </a:p>
      </dsp:txBody>
      <dsp:txXfrm>
        <a:off x="6406303" y="4079975"/>
        <a:ext cx="4336332" cy="129602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72DE8-3B43-4ECB-B5D9-1719D250337F}">
      <dsp:nvSpPr>
        <dsp:cNvPr id="0" name=""/>
        <dsp:cNvSpPr/>
      </dsp:nvSpPr>
      <dsp:spPr>
        <a:xfrm>
          <a:off x="4413334" y="2201299"/>
          <a:ext cx="2664095" cy="3404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64095" y="0"/>
              </a:lnTo>
              <a:lnTo>
                <a:pt x="2664095" y="34048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785EAD-3C53-4969-9644-F7089997CB2F}">
      <dsp:nvSpPr>
        <dsp:cNvPr id="0" name=""/>
        <dsp:cNvSpPr/>
      </dsp:nvSpPr>
      <dsp:spPr>
        <a:xfrm>
          <a:off x="1800504" y="2201299"/>
          <a:ext cx="2612830" cy="339569"/>
        </a:xfrm>
        <a:custGeom>
          <a:avLst/>
          <a:gdLst/>
          <a:ahLst/>
          <a:cxnLst/>
          <a:rect l="0" t="0" r="0" b="0"/>
          <a:pathLst>
            <a:path>
              <a:moveTo>
                <a:pt x="2612830" y="0"/>
              </a:moveTo>
              <a:lnTo>
                <a:pt x="0" y="0"/>
              </a:lnTo>
              <a:lnTo>
                <a:pt x="0" y="33956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40CB9-6D17-4C56-BD30-6A714FC32FB7}">
      <dsp:nvSpPr>
        <dsp:cNvPr id="0" name=""/>
        <dsp:cNvSpPr/>
      </dsp:nvSpPr>
      <dsp:spPr>
        <a:xfrm>
          <a:off x="2832198" y="564015"/>
          <a:ext cx="3162270" cy="16372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23103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Arial Narrow" panose="020B0606020202030204" pitchFamily="34" charset="0"/>
            </a:rPr>
            <a:t>Unidad de Transparencia u Organismo garante</a:t>
          </a:r>
        </a:p>
      </dsp:txBody>
      <dsp:txXfrm>
        <a:off x="2832198" y="564015"/>
        <a:ext cx="3162270" cy="1637283"/>
      </dsp:txXfrm>
    </dsp:sp>
    <dsp:sp modelId="{FA4F3963-ADFA-4265-9CCF-71C8153DFAF4}">
      <dsp:nvSpPr>
        <dsp:cNvPr id="0" name=""/>
        <dsp:cNvSpPr/>
      </dsp:nvSpPr>
      <dsp:spPr>
        <a:xfrm>
          <a:off x="3464653" y="1837458"/>
          <a:ext cx="2846043" cy="5457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Por</a:t>
          </a:r>
        </a:p>
      </dsp:txBody>
      <dsp:txXfrm>
        <a:off x="3464653" y="1837458"/>
        <a:ext cx="2846043" cy="545761"/>
      </dsp:txXfrm>
    </dsp:sp>
    <dsp:sp modelId="{F78D9A20-5B3D-4222-A461-DDEAEAAFEFA5}">
      <dsp:nvSpPr>
        <dsp:cNvPr id="0" name=""/>
        <dsp:cNvSpPr/>
      </dsp:nvSpPr>
      <dsp:spPr>
        <a:xfrm>
          <a:off x="78774" y="2540868"/>
          <a:ext cx="3443460" cy="14419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31039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Arial Narrow" panose="020B0606020202030204" pitchFamily="34" charset="0"/>
            </a:rPr>
            <a:t>Inconformidad por respuesta </a:t>
          </a:r>
          <a:r>
            <a:rPr lang="es-ES" sz="2400" kern="1200" dirty="0">
              <a:latin typeface="Arial Narrow" panose="020B0606020202030204" pitchFamily="34" charset="0"/>
            </a:rPr>
            <a:t>a una solicitud de derechos ARCO</a:t>
          </a:r>
        </a:p>
      </dsp:txBody>
      <dsp:txXfrm>
        <a:off x="78774" y="2540868"/>
        <a:ext cx="3443460" cy="1441939"/>
      </dsp:txXfrm>
    </dsp:sp>
    <dsp:sp modelId="{7D65B37A-0890-4C53-BA9A-F94AF0AF755A}">
      <dsp:nvSpPr>
        <dsp:cNvPr id="0" name=""/>
        <dsp:cNvSpPr/>
      </dsp:nvSpPr>
      <dsp:spPr>
        <a:xfrm>
          <a:off x="0" y="3756313"/>
          <a:ext cx="3932407" cy="10953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Trebuchet MS" panose="020B0603020202020204" pitchFamily="34" charset="0"/>
            </a:rPr>
            <a:t>15 días para su interposición, a partir del día siguiente de la notificación de la respuesta.</a:t>
          </a:r>
        </a:p>
      </dsp:txBody>
      <dsp:txXfrm>
        <a:off x="0" y="3756313"/>
        <a:ext cx="3932407" cy="1095348"/>
      </dsp:txXfrm>
    </dsp:sp>
    <dsp:sp modelId="{65C7740A-22F1-47F1-AC61-584A26BE55A5}">
      <dsp:nvSpPr>
        <dsp:cNvPr id="0" name=""/>
        <dsp:cNvSpPr/>
      </dsp:nvSpPr>
      <dsp:spPr>
        <a:xfrm>
          <a:off x="5316756" y="2541785"/>
          <a:ext cx="3521346" cy="1441939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31039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Arial Narrow" panose="020B0606020202030204" pitchFamily="34" charset="0"/>
            </a:rPr>
            <a:t>Falta de respuesta </a:t>
          </a:r>
          <a:r>
            <a:rPr lang="es-ES" sz="2400" kern="1200" dirty="0">
              <a:latin typeface="Arial Narrow" panose="020B0606020202030204" pitchFamily="34" charset="0"/>
            </a:rPr>
            <a:t>a una solicitud de ejercicio de derechos ARCO</a:t>
          </a:r>
        </a:p>
      </dsp:txBody>
      <dsp:txXfrm>
        <a:off x="5316756" y="2541785"/>
        <a:ext cx="3521346" cy="1441939"/>
      </dsp:txXfrm>
    </dsp:sp>
    <dsp:sp modelId="{AD0D2549-15F2-478E-83B3-5EA17C651982}">
      <dsp:nvSpPr>
        <dsp:cNvPr id="0" name=""/>
        <dsp:cNvSpPr/>
      </dsp:nvSpPr>
      <dsp:spPr>
        <a:xfrm>
          <a:off x="5392294" y="3731876"/>
          <a:ext cx="3584108" cy="10854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Trebuchet MS" panose="020B0603020202020204" pitchFamily="34" charset="0"/>
            </a:rPr>
            <a:t>15 días para su interposición, a partir del día siguiente al vencimiento del plazo para dar respuesta. </a:t>
          </a:r>
        </a:p>
      </dsp:txBody>
      <dsp:txXfrm>
        <a:off x="5392294" y="3731876"/>
        <a:ext cx="3584108" cy="1085464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A19EF-6A6B-441D-8491-E68FA9CDAE15}">
      <dsp:nvSpPr>
        <dsp:cNvPr id="0" name=""/>
        <dsp:cNvSpPr/>
      </dsp:nvSpPr>
      <dsp:spPr>
        <a:xfrm>
          <a:off x="0" y="5111"/>
          <a:ext cx="1172663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504C8-0C09-4543-A135-9B186F45A64A}">
      <dsp:nvSpPr>
        <dsp:cNvPr id="0" name=""/>
        <dsp:cNvSpPr/>
      </dsp:nvSpPr>
      <dsp:spPr>
        <a:xfrm>
          <a:off x="41371" y="2389174"/>
          <a:ext cx="1119776" cy="94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bg1"/>
              </a:solidFill>
              <a:latin typeface="Arial Narrow" panose="020B0606020202030204" pitchFamily="34" charset="0"/>
            </a:rPr>
            <a:t>Causales</a:t>
          </a:r>
        </a:p>
      </dsp:txBody>
      <dsp:txXfrm>
        <a:off x="41371" y="2389174"/>
        <a:ext cx="1119776" cy="943579"/>
      </dsp:txXfrm>
    </dsp:sp>
    <dsp:sp modelId="{5E16F568-0CB9-4B6C-9CF1-359E15A7EF74}">
      <dsp:nvSpPr>
        <dsp:cNvPr id="0" name=""/>
        <dsp:cNvSpPr/>
      </dsp:nvSpPr>
      <dsp:spPr>
        <a:xfrm>
          <a:off x="1295676" y="26508"/>
          <a:ext cx="9205410" cy="42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 dirty="0">
              <a:latin typeface="Arial Narrow" panose="020B0606020202030204" pitchFamily="34" charset="0"/>
            </a:rPr>
            <a:t>Se clasifiquen como confidenciales los DP sin que se cumplan las características señaladas en las leyes</a:t>
          </a:r>
        </a:p>
      </dsp:txBody>
      <dsp:txXfrm>
        <a:off x="1295676" y="26508"/>
        <a:ext cx="9205410" cy="427926"/>
      </dsp:txXfrm>
    </dsp:sp>
    <dsp:sp modelId="{2EE7E707-2427-473B-96A0-CC5FEBC9F530}">
      <dsp:nvSpPr>
        <dsp:cNvPr id="0" name=""/>
        <dsp:cNvSpPr/>
      </dsp:nvSpPr>
      <dsp:spPr>
        <a:xfrm>
          <a:off x="1119776" y="454435"/>
          <a:ext cx="93813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19749A-9148-43B1-A0D5-151406C411EC}">
      <dsp:nvSpPr>
        <dsp:cNvPr id="0" name=""/>
        <dsp:cNvSpPr/>
      </dsp:nvSpPr>
      <dsp:spPr>
        <a:xfrm>
          <a:off x="1295676" y="475831"/>
          <a:ext cx="9205410" cy="42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 dirty="0">
              <a:latin typeface="Arial Narrow" panose="020B0606020202030204" pitchFamily="34" charset="0"/>
            </a:rPr>
            <a:t>Se declare la inexistencia de los DP</a:t>
          </a:r>
        </a:p>
      </dsp:txBody>
      <dsp:txXfrm>
        <a:off x="1295676" y="475831"/>
        <a:ext cx="9205410" cy="427926"/>
      </dsp:txXfrm>
    </dsp:sp>
    <dsp:sp modelId="{227EBC15-AA87-4362-A962-8D611D660EDA}">
      <dsp:nvSpPr>
        <dsp:cNvPr id="0" name=""/>
        <dsp:cNvSpPr/>
      </dsp:nvSpPr>
      <dsp:spPr>
        <a:xfrm>
          <a:off x="1119776" y="903758"/>
          <a:ext cx="93813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F4297-B046-416E-B285-E7B886B2E441}">
      <dsp:nvSpPr>
        <dsp:cNvPr id="0" name=""/>
        <dsp:cNvSpPr/>
      </dsp:nvSpPr>
      <dsp:spPr>
        <a:xfrm>
          <a:off x="1295676" y="925154"/>
          <a:ext cx="9205410" cy="42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 dirty="0">
              <a:latin typeface="Arial Narrow" panose="020B0606020202030204" pitchFamily="34" charset="0"/>
            </a:rPr>
            <a:t>Se declare la incompetencia por el R</a:t>
          </a:r>
        </a:p>
      </dsp:txBody>
      <dsp:txXfrm>
        <a:off x="1295676" y="925154"/>
        <a:ext cx="9205410" cy="427926"/>
      </dsp:txXfrm>
    </dsp:sp>
    <dsp:sp modelId="{B4A7DA33-E5D8-46D5-A68D-102E11A8D712}">
      <dsp:nvSpPr>
        <dsp:cNvPr id="0" name=""/>
        <dsp:cNvSpPr/>
      </dsp:nvSpPr>
      <dsp:spPr>
        <a:xfrm>
          <a:off x="1119776" y="1353081"/>
          <a:ext cx="93813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F19CA-A7CD-4FC0-AA0B-4F16E71B8472}">
      <dsp:nvSpPr>
        <dsp:cNvPr id="0" name=""/>
        <dsp:cNvSpPr/>
      </dsp:nvSpPr>
      <dsp:spPr>
        <a:xfrm>
          <a:off x="1295676" y="1374477"/>
          <a:ext cx="9205410" cy="42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 dirty="0">
              <a:latin typeface="Arial Narrow" panose="020B0606020202030204" pitchFamily="34" charset="0"/>
            </a:rPr>
            <a:t>Se entreguen DP incompletos</a:t>
          </a:r>
        </a:p>
      </dsp:txBody>
      <dsp:txXfrm>
        <a:off x="1295676" y="1374477"/>
        <a:ext cx="9205410" cy="427926"/>
      </dsp:txXfrm>
    </dsp:sp>
    <dsp:sp modelId="{E23026C7-844F-47DA-B7AE-39C7FC2EE72B}">
      <dsp:nvSpPr>
        <dsp:cNvPr id="0" name=""/>
        <dsp:cNvSpPr/>
      </dsp:nvSpPr>
      <dsp:spPr>
        <a:xfrm>
          <a:off x="1119776" y="1802404"/>
          <a:ext cx="93813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E7121C-B321-49B6-BB34-B031B8A66028}">
      <dsp:nvSpPr>
        <dsp:cNvPr id="0" name=""/>
        <dsp:cNvSpPr/>
      </dsp:nvSpPr>
      <dsp:spPr>
        <a:xfrm>
          <a:off x="1295676" y="1823800"/>
          <a:ext cx="9205410" cy="42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 dirty="0">
              <a:latin typeface="Arial Narrow" panose="020B0606020202030204" pitchFamily="34" charset="0"/>
            </a:rPr>
            <a:t>Se entreguen DP que no correspondan con lo solicitado</a:t>
          </a:r>
        </a:p>
      </dsp:txBody>
      <dsp:txXfrm>
        <a:off x="1295676" y="1823800"/>
        <a:ext cx="9205410" cy="427926"/>
      </dsp:txXfrm>
    </dsp:sp>
    <dsp:sp modelId="{A80DBE44-33CE-449B-97D1-A59F19F98BCE}">
      <dsp:nvSpPr>
        <dsp:cNvPr id="0" name=""/>
        <dsp:cNvSpPr/>
      </dsp:nvSpPr>
      <dsp:spPr>
        <a:xfrm>
          <a:off x="1119776" y="2251727"/>
          <a:ext cx="93813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47AF85-7B1E-4D3B-9D77-B3A789195FA3}">
      <dsp:nvSpPr>
        <dsp:cNvPr id="0" name=""/>
        <dsp:cNvSpPr/>
      </dsp:nvSpPr>
      <dsp:spPr>
        <a:xfrm>
          <a:off x="1295676" y="2273124"/>
          <a:ext cx="9205410" cy="42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 dirty="0">
              <a:latin typeface="Arial Narrow" panose="020B0606020202030204" pitchFamily="34" charset="0"/>
            </a:rPr>
            <a:t>La negativa al ejercicio de los derechos ARCO</a:t>
          </a:r>
        </a:p>
      </dsp:txBody>
      <dsp:txXfrm>
        <a:off x="1295676" y="2273124"/>
        <a:ext cx="9205410" cy="427926"/>
      </dsp:txXfrm>
    </dsp:sp>
    <dsp:sp modelId="{C2F2EE27-2B1B-481A-A9D2-D6AB52A88266}">
      <dsp:nvSpPr>
        <dsp:cNvPr id="0" name=""/>
        <dsp:cNvSpPr/>
      </dsp:nvSpPr>
      <dsp:spPr>
        <a:xfrm>
          <a:off x="1119776" y="2701050"/>
          <a:ext cx="93813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07EA2-3C66-4876-8935-9FF3D3C6D01B}">
      <dsp:nvSpPr>
        <dsp:cNvPr id="0" name=""/>
        <dsp:cNvSpPr/>
      </dsp:nvSpPr>
      <dsp:spPr>
        <a:xfrm>
          <a:off x="1295676" y="2722447"/>
          <a:ext cx="9205410" cy="42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 dirty="0">
              <a:latin typeface="Arial Narrow" panose="020B0606020202030204" pitchFamily="34" charset="0"/>
            </a:rPr>
            <a:t>No se dé respuesta a una solicitud dentro de los plazos establecidos en la Ley</a:t>
          </a:r>
        </a:p>
      </dsp:txBody>
      <dsp:txXfrm>
        <a:off x="1295676" y="2722447"/>
        <a:ext cx="9205410" cy="427926"/>
      </dsp:txXfrm>
    </dsp:sp>
    <dsp:sp modelId="{B8969150-15F4-448F-A14E-B155A86D1625}">
      <dsp:nvSpPr>
        <dsp:cNvPr id="0" name=""/>
        <dsp:cNvSpPr/>
      </dsp:nvSpPr>
      <dsp:spPr>
        <a:xfrm>
          <a:off x="1119776" y="3150373"/>
          <a:ext cx="93813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84EAC-7F9C-40EC-B607-66E954D5630D}">
      <dsp:nvSpPr>
        <dsp:cNvPr id="0" name=""/>
        <dsp:cNvSpPr/>
      </dsp:nvSpPr>
      <dsp:spPr>
        <a:xfrm>
          <a:off x="1295676" y="3171770"/>
          <a:ext cx="9205410" cy="42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 dirty="0">
              <a:latin typeface="Arial Narrow" panose="020B0606020202030204" pitchFamily="34" charset="0"/>
            </a:rPr>
            <a:t>Se entregue o ponga a disposición DP en una modalidad o formato distinto al solicitado, o en un formato incomprensible</a:t>
          </a:r>
        </a:p>
      </dsp:txBody>
      <dsp:txXfrm>
        <a:off x="1295676" y="3171770"/>
        <a:ext cx="9205410" cy="427926"/>
      </dsp:txXfrm>
    </dsp:sp>
    <dsp:sp modelId="{DDBE5BDB-83F2-4A57-BCEA-D00DF908ED9B}">
      <dsp:nvSpPr>
        <dsp:cNvPr id="0" name=""/>
        <dsp:cNvSpPr/>
      </dsp:nvSpPr>
      <dsp:spPr>
        <a:xfrm>
          <a:off x="1119776" y="3599697"/>
          <a:ext cx="93813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540C1-F26B-41C9-9EBB-FCEFBBD69248}">
      <dsp:nvSpPr>
        <dsp:cNvPr id="0" name=""/>
        <dsp:cNvSpPr/>
      </dsp:nvSpPr>
      <dsp:spPr>
        <a:xfrm>
          <a:off x="1295676" y="3621093"/>
          <a:ext cx="9205410" cy="42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 dirty="0">
              <a:latin typeface="Arial Narrow" panose="020B0606020202030204" pitchFamily="34" charset="0"/>
            </a:rPr>
            <a:t>El T se inconforme con los costos de reproducción, envío o tiempos de entrega de los DP</a:t>
          </a:r>
        </a:p>
      </dsp:txBody>
      <dsp:txXfrm>
        <a:off x="1295676" y="3621093"/>
        <a:ext cx="9205410" cy="427926"/>
      </dsp:txXfrm>
    </dsp:sp>
    <dsp:sp modelId="{C1E6CEF3-146C-47B8-9F8F-CA183CA1DFB2}">
      <dsp:nvSpPr>
        <dsp:cNvPr id="0" name=""/>
        <dsp:cNvSpPr/>
      </dsp:nvSpPr>
      <dsp:spPr>
        <a:xfrm>
          <a:off x="1119776" y="4049020"/>
          <a:ext cx="93813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EF9B0-339D-4B6F-8899-3B3BFE48F6C1}">
      <dsp:nvSpPr>
        <dsp:cNvPr id="0" name=""/>
        <dsp:cNvSpPr/>
      </dsp:nvSpPr>
      <dsp:spPr>
        <a:xfrm>
          <a:off x="1295676" y="4070416"/>
          <a:ext cx="9205410" cy="42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 dirty="0">
              <a:latin typeface="Arial Narrow" panose="020B0606020202030204" pitchFamily="34" charset="0"/>
            </a:rPr>
            <a:t>Se obstaculice el ejercicio de los derechos ARCO, a pesar de que fue notificada la procedencia de los mismos</a:t>
          </a:r>
        </a:p>
      </dsp:txBody>
      <dsp:txXfrm>
        <a:off x="1295676" y="4070416"/>
        <a:ext cx="9205410" cy="427926"/>
      </dsp:txXfrm>
    </dsp:sp>
    <dsp:sp modelId="{91621F53-5FC1-4B8A-8087-2FBF8AA3E309}">
      <dsp:nvSpPr>
        <dsp:cNvPr id="0" name=""/>
        <dsp:cNvSpPr/>
      </dsp:nvSpPr>
      <dsp:spPr>
        <a:xfrm>
          <a:off x="1119776" y="4498343"/>
          <a:ext cx="93813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483F9-1EE2-4586-B823-B7DD1BEF7B6A}">
      <dsp:nvSpPr>
        <dsp:cNvPr id="0" name=""/>
        <dsp:cNvSpPr/>
      </dsp:nvSpPr>
      <dsp:spPr>
        <a:xfrm>
          <a:off x="1295676" y="4519739"/>
          <a:ext cx="9205410" cy="42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 dirty="0">
              <a:latin typeface="Arial Narrow" panose="020B0606020202030204" pitchFamily="34" charset="0"/>
            </a:rPr>
            <a:t>No se dé trámite a una solicitud </a:t>
          </a:r>
        </a:p>
      </dsp:txBody>
      <dsp:txXfrm>
        <a:off x="1295676" y="4519739"/>
        <a:ext cx="9205410" cy="427926"/>
      </dsp:txXfrm>
    </dsp:sp>
    <dsp:sp modelId="{E83C5AA8-8AC0-4736-865F-0CF75E1B4122}">
      <dsp:nvSpPr>
        <dsp:cNvPr id="0" name=""/>
        <dsp:cNvSpPr/>
      </dsp:nvSpPr>
      <dsp:spPr>
        <a:xfrm>
          <a:off x="1119776" y="4947666"/>
          <a:ext cx="93813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A0BC4-22E7-46A3-9A9D-BBD015BA76C2}">
      <dsp:nvSpPr>
        <dsp:cNvPr id="0" name=""/>
        <dsp:cNvSpPr/>
      </dsp:nvSpPr>
      <dsp:spPr>
        <a:xfrm>
          <a:off x="1295676" y="4969062"/>
          <a:ext cx="9205410" cy="42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 dirty="0">
              <a:latin typeface="Arial Narrow" panose="020B0606020202030204" pitchFamily="34" charset="0"/>
            </a:rPr>
            <a:t>En los demás casos que dispongan las leyes</a:t>
          </a:r>
        </a:p>
      </dsp:txBody>
      <dsp:txXfrm>
        <a:off x="1295676" y="4969062"/>
        <a:ext cx="9205410" cy="427926"/>
      </dsp:txXfrm>
    </dsp:sp>
    <dsp:sp modelId="{2FB51106-A7C0-4B9C-8387-7A454137E1FA}">
      <dsp:nvSpPr>
        <dsp:cNvPr id="0" name=""/>
        <dsp:cNvSpPr/>
      </dsp:nvSpPr>
      <dsp:spPr>
        <a:xfrm>
          <a:off x="1119776" y="5396989"/>
          <a:ext cx="938130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BE013-05B4-4AB6-9385-B0B649A2D1A7}">
      <dsp:nvSpPr>
        <dsp:cNvPr id="0" name=""/>
        <dsp:cNvSpPr/>
      </dsp:nvSpPr>
      <dsp:spPr>
        <a:xfrm rot="3725832">
          <a:off x="3700803" y="2884832"/>
          <a:ext cx="1060647" cy="377748"/>
        </a:xfrm>
        <a:prstGeom prst="rect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8DB8F-1BE6-44DC-9BEF-B6F9EB5303F6}">
      <dsp:nvSpPr>
        <dsp:cNvPr id="0" name=""/>
        <dsp:cNvSpPr/>
      </dsp:nvSpPr>
      <dsp:spPr>
        <a:xfrm>
          <a:off x="1254175" y="128240"/>
          <a:ext cx="4197204" cy="2518322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Una vez admitido el recurso de revisión, el INAI o los Organismos garantes podrán buscar una conciliación entre el T y el R</a:t>
          </a:r>
        </a:p>
      </dsp:txBody>
      <dsp:txXfrm>
        <a:off x="1327934" y="201999"/>
        <a:ext cx="4049686" cy="2370804"/>
      </dsp:txXfrm>
    </dsp:sp>
    <dsp:sp modelId="{E732AB48-4CAB-4E77-9DC9-6BF43CE7A1B2}">
      <dsp:nvSpPr>
        <dsp:cNvPr id="0" name=""/>
        <dsp:cNvSpPr/>
      </dsp:nvSpPr>
      <dsp:spPr>
        <a:xfrm>
          <a:off x="2857885" y="3151141"/>
          <a:ext cx="4197204" cy="2518322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De llegar a un acuerdo, éste se hará constar por escrito y tendrá efectos vinculantes</a:t>
          </a:r>
        </a:p>
      </dsp:txBody>
      <dsp:txXfrm>
        <a:off x="2931644" y="3224900"/>
        <a:ext cx="4049686" cy="2370804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11BF5-61B1-4357-A37F-A73CE71F2AF9}">
      <dsp:nvSpPr>
        <dsp:cNvPr id="0" name=""/>
        <dsp:cNvSpPr/>
      </dsp:nvSpPr>
      <dsp:spPr>
        <a:xfrm rot="410477">
          <a:off x="1260597" y="458439"/>
          <a:ext cx="3633231" cy="1994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5C5E7-E9FD-4D16-9FE1-0E167024162B}">
      <dsp:nvSpPr>
        <dsp:cNvPr id="0" name=""/>
        <dsp:cNvSpPr/>
      </dsp:nvSpPr>
      <dsp:spPr>
        <a:xfrm>
          <a:off x="903511" y="0"/>
          <a:ext cx="2129578" cy="13943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Trebuchet MS" panose="020B0603020202020204" pitchFamily="34" charset="0"/>
            </a:rPr>
            <a:t>Presentación del recurso de revisión</a:t>
          </a:r>
        </a:p>
      </dsp:txBody>
      <dsp:txXfrm>
        <a:off x="944350" y="40839"/>
        <a:ext cx="2047900" cy="1312684"/>
      </dsp:txXfrm>
    </dsp:sp>
    <dsp:sp modelId="{10B13C97-64FB-4BC5-B728-482339265747}">
      <dsp:nvSpPr>
        <dsp:cNvPr id="0" name=""/>
        <dsp:cNvSpPr/>
      </dsp:nvSpPr>
      <dsp:spPr>
        <a:xfrm rot="4728676">
          <a:off x="4084938" y="1727682"/>
          <a:ext cx="2062813" cy="199434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B28DB-A219-4D59-A51F-660F287F6891}">
      <dsp:nvSpPr>
        <dsp:cNvPr id="0" name=""/>
        <dsp:cNvSpPr/>
      </dsp:nvSpPr>
      <dsp:spPr>
        <a:xfrm>
          <a:off x="4091874" y="9801"/>
          <a:ext cx="2967578" cy="2269692"/>
        </a:xfrm>
        <a:prstGeom prst="roundRect">
          <a:avLst>
            <a:gd name="adj" fmla="val 1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Trebuchet MS" panose="020B0603020202020204" pitchFamily="34" charset="0"/>
            </a:rPr>
            <a:t>Dentro de los </a:t>
          </a:r>
          <a:r>
            <a:rPr lang="es-MX" sz="1800" b="1" u="sng" kern="1200" dirty="0">
              <a:latin typeface="Trebuchet MS" panose="020B0603020202020204" pitchFamily="34" charset="0"/>
            </a:rPr>
            <a:t>primeros 15 días </a:t>
          </a:r>
          <a:r>
            <a:rPr lang="es-MX" sz="1800" kern="1200" dirty="0">
              <a:latin typeface="Trebuchet MS" panose="020B0603020202020204" pitchFamily="34" charset="0"/>
            </a:rPr>
            <a:t>de la notificación de la respuesta o del vencimiento de plazo de la misma.</a:t>
          </a:r>
        </a:p>
      </dsp:txBody>
      <dsp:txXfrm>
        <a:off x="4158351" y="76278"/>
        <a:ext cx="2834624" cy="2136738"/>
      </dsp:txXfrm>
    </dsp:sp>
    <dsp:sp modelId="{0D52F34B-ECAB-494F-9923-9AEC1909B72D}">
      <dsp:nvSpPr>
        <dsp:cNvPr id="0" name=""/>
        <dsp:cNvSpPr/>
      </dsp:nvSpPr>
      <dsp:spPr>
        <a:xfrm rot="4680781">
          <a:off x="4738502" y="4316274"/>
          <a:ext cx="1859671" cy="199434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2DCEC-1894-42F7-895D-D0BEDAB872DB}">
      <dsp:nvSpPr>
        <dsp:cNvPr id="0" name=""/>
        <dsp:cNvSpPr/>
      </dsp:nvSpPr>
      <dsp:spPr>
        <a:xfrm>
          <a:off x="4591977" y="2512566"/>
          <a:ext cx="2781284" cy="1329560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Proceso de determinación jurídica del INAI u Organismo garante.</a:t>
          </a:r>
          <a:endParaRPr lang="es-MX" sz="2000" u="sng" kern="1200" dirty="0">
            <a:latin typeface="Trebuchet MS" panose="020B0603020202020204" pitchFamily="34" charset="0"/>
          </a:endParaRPr>
        </a:p>
      </dsp:txBody>
      <dsp:txXfrm>
        <a:off x="4630918" y="2551507"/>
        <a:ext cx="2703402" cy="1251678"/>
      </dsp:txXfrm>
    </dsp:sp>
    <dsp:sp modelId="{5E058626-C826-4A3E-B8C4-C5FB25DEE9C3}">
      <dsp:nvSpPr>
        <dsp:cNvPr id="0" name=""/>
        <dsp:cNvSpPr/>
      </dsp:nvSpPr>
      <dsp:spPr>
        <a:xfrm rot="10757219">
          <a:off x="1463793" y="4940965"/>
          <a:ext cx="4369470" cy="199434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D8B0E-372E-4090-8AC1-CAD044D09026}">
      <dsp:nvSpPr>
        <dsp:cNvPr id="0" name=""/>
        <dsp:cNvSpPr/>
      </dsp:nvSpPr>
      <dsp:spPr>
        <a:xfrm>
          <a:off x="5272898" y="4331686"/>
          <a:ext cx="2215933" cy="1329560"/>
        </a:xfrm>
        <a:prstGeom prst="roundRect">
          <a:avLst>
            <a:gd name="adj" fmla="val 1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Trebuchet MS" panose="020B0603020202020204" pitchFamily="34" charset="0"/>
            </a:rPr>
            <a:t>Resolución del recurso de revisión</a:t>
          </a:r>
        </a:p>
      </dsp:txBody>
      <dsp:txXfrm>
        <a:off x="5311839" y="4370627"/>
        <a:ext cx="2138051" cy="1251678"/>
      </dsp:txXfrm>
    </dsp:sp>
    <dsp:sp modelId="{6BB1FCF6-52DB-40A8-8CF2-DD76C9FAA33C}">
      <dsp:nvSpPr>
        <dsp:cNvPr id="0" name=""/>
        <dsp:cNvSpPr/>
      </dsp:nvSpPr>
      <dsp:spPr>
        <a:xfrm>
          <a:off x="279050" y="4460707"/>
          <a:ext cx="3465365" cy="1200539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u="sng" kern="1200" dirty="0">
              <a:latin typeface="Trebuchet MS" panose="020B0603020202020204" pitchFamily="34" charset="0"/>
            </a:rPr>
            <a:t>En 40 días </a:t>
          </a:r>
          <a:r>
            <a:rPr lang="es-MX" sz="2200" kern="1200" dirty="0">
              <a:latin typeface="Trebuchet MS" panose="020B0603020202020204" pitchFamily="34" charset="0"/>
            </a:rPr>
            <a:t>y podrá ampliarse</a:t>
          </a:r>
          <a:r>
            <a:rPr lang="es-MX" sz="2200" u="sng" kern="1200" dirty="0">
              <a:latin typeface="Trebuchet MS" panose="020B0603020202020204" pitchFamily="34" charset="0"/>
            </a:rPr>
            <a:t> 20 días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u="sng" kern="1200" dirty="0">
              <a:latin typeface="Trebuchet MS" panose="020B0603020202020204" pitchFamily="34" charset="0"/>
            </a:rPr>
            <a:t> </a:t>
          </a:r>
        </a:p>
      </dsp:txBody>
      <dsp:txXfrm>
        <a:off x="314213" y="4495870"/>
        <a:ext cx="3395039" cy="1130213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B1B0E-E668-4A6E-B85A-98C73E46267A}">
      <dsp:nvSpPr>
        <dsp:cNvPr id="0" name=""/>
        <dsp:cNvSpPr/>
      </dsp:nvSpPr>
      <dsp:spPr>
        <a:xfrm>
          <a:off x="5039490" y="1276303"/>
          <a:ext cx="3962396" cy="6863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045"/>
              </a:lnTo>
              <a:lnTo>
                <a:pt x="3962396" y="450045"/>
              </a:lnTo>
              <a:lnTo>
                <a:pt x="3962396" y="68633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CAF83E-39CB-4C06-92C1-403ED3DEC323}">
      <dsp:nvSpPr>
        <dsp:cNvPr id="0" name=""/>
        <dsp:cNvSpPr/>
      </dsp:nvSpPr>
      <dsp:spPr>
        <a:xfrm>
          <a:off x="5039490" y="1276303"/>
          <a:ext cx="1242162" cy="6863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045"/>
              </a:lnTo>
              <a:lnTo>
                <a:pt x="1242162" y="450045"/>
              </a:lnTo>
              <a:lnTo>
                <a:pt x="1242162" y="68633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1585FC-CD69-4251-981A-B734636E22CC}">
      <dsp:nvSpPr>
        <dsp:cNvPr id="0" name=""/>
        <dsp:cNvSpPr/>
      </dsp:nvSpPr>
      <dsp:spPr>
        <a:xfrm>
          <a:off x="3558673" y="1276303"/>
          <a:ext cx="1480816" cy="686337"/>
        </a:xfrm>
        <a:custGeom>
          <a:avLst/>
          <a:gdLst/>
          <a:ahLst/>
          <a:cxnLst/>
          <a:rect l="0" t="0" r="0" b="0"/>
          <a:pathLst>
            <a:path>
              <a:moveTo>
                <a:pt x="1480816" y="0"/>
              </a:moveTo>
              <a:lnTo>
                <a:pt x="1480816" y="450045"/>
              </a:lnTo>
              <a:lnTo>
                <a:pt x="0" y="450045"/>
              </a:lnTo>
              <a:lnTo>
                <a:pt x="0" y="68633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6C96F0-D4F8-48E2-8B56-6417D65BAB12}">
      <dsp:nvSpPr>
        <dsp:cNvPr id="0" name=""/>
        <dsp:cNvSpPr/>
      </dsp:nvSpPr>
      <dsp:spPr>
        <a:xfrm>
          <a:off x="982904" y="1276303"/>
          <a:ext cx="4056586" cy="686337"/>
        </a:xfrm>
        <a:custGeom>
          <a:avLst/>
          <a:gdLst/>
          <a:ahLst/>
          <a:cxnLst/>
          <a:rect l="0" t="0" r="0" b="0"/>
          <a:pathLst>
            <a:path>
              <a:moveTo>
                <a:pt x="4056586" y="0"/>
              </a:moveTo>
              <a:lnTo>
                <a:pt x="4056586" y="450045"/>
              </a:lnTo>
              <a:lnTo>
                <a:pt x="0" y="450045"/>
              </a:lnTo>
              <a:lnTo>
                <a:pt x="0" y="68633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3C4D8-3944-4ED8-B714-E52174486DC1}">
      <dsp:nvSpPr>
        <dsp:cNvPr id="0" name=""/>
        <dsp:cNvSpPr/>
      </dsp:nvSpPr>
      <dsp:spPr>
        <a:xfrm>
          <a:off x="3914292" y="62237"/>
          <a:ext cx="2250396" cy="1214066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La resolución del INAI o de los Organismos garantes podrán:</a:t>
          </a:r>
        </a:p>
      </dsp:txBody>
      <dsp:txXfrm>
        <a:off x="3914292" y="62237"/>
        <a:ext cx="2250396" cy="1214066"/>
      </dsp:txXfrm>
    </dsp:sp>
    <dsp:sp modelId="{A377427E-DE05-4EAE-8A92-5ACC53A55B42}">
      <dsp:nvSpPr>
        <dsp:cNvPr id="0" name=""/>
        <dsp:cNvSpPr/>
      </dsp:nvSpPr>
      <dsp:spPr>
        <a:xfrm>
          <a:off x="4915" y="1962640"/>
          <a:ext cx="1955976" cy="21374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Sobreseer o desechar</a:t>
          </a:r>
        </a:p>
      </dsp:txBody>
      <dsp:txXfrm>
        <a:off x="4915" y="1962640"/>
        <a:ext cx="1955976" cy="2137426"/>
      </dsp:txXfrm>
    </dsp:sp>
    <dsp:sp modelId="{AA3BC560-62CF-4AF8-BE2C-9D47B2E0D457}">
      <dsp:nvSpPr>
        <dsp:cNvPr id="0" name=""/>
        <dsp:cNvSpPr/>
      </dsp:nvSpPr>
      <dsp:spPr>
        <a:xfrm>
          <a:off x="2433475" y="1962640"/>
          <a:ext cx="2250396" cy="112519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Confirmar la respuesta del R</a:t>
          </a:r>
        </a:p>
      </dsp:txBody>
      <dsp:txXfrm>
        <a:off x="2433475" y="1962640"/>
        <a:ext cx="2250396" cy="1125198"/>
      </dsp:txXfrm>
    </dsp:sp>
    <dsp:sp modelId="{BBF8D187-2745-4F04-8E84-0B9B3B55B982}">
      <dsp:nvSpPr>
        <dsp:cNvPr id="0" name=""/>
        <dsp:cNvSpPr/>
      </dsp:nvSpPr>
      <dsp:spPr>
        <a:xfrm>
          <a:off x="5156454" y="1962640"/>
          <a:ext cx="2250396" cy="112519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Revocar o modificar la respuesta del R</a:t>
          </a:r>
        </a:p>
      </dsp:txBody>
      <dsp:txXfrm>
        <a:off x="5156454" y="1962640"/>
        <a:ext cx="2250396" cy="1125198"/>
      </dsp:txXfrm>
    </dsp:sp>
    <dsp:sp modelId="{4A58712D-5111-466F-B0DC-924EC68ED25D}">
      <dsp:nvSpPr>
        <dsp:cNvPr id="0" name=""/>
        <dsp:cNvSpPr/>
      </dsp:nvSpPr>
      <dsp:spPr>
        <a:xfrm>
          <a:off x="7879434" y="1962640"/>
          <a:ext cx="2244905" cy="15991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Ordenar la entrega de los </a:t>
          </a:r>
          <a:r>
            <a:rPr lang="es-MX" sz="2400" kern="1200" dirty="0" err="1">
              <a:latin typeface="Arial Narrow" panose="020B0606020202030204" pitchFamily="34" charset="0"/>
            </a:rPr>
            <a:t>dp,en</a:t>
          </a:r>
          <a:r>
            <a:rPr lang="es-MX" sz="2400" kern="1200" dirty="0">
              <a:latin typeface="Arial Narrow" panose="020B0606020202030204" pitchFamily="34" charset="0"/>
            </a:rPr>
            <a:t> caso de omisión del R</a:t>
          </a:r>
        </a:p>
      </dsp:txBody>
      <dsp:txXfrm>
        <a:off x="7879434" y="1962640"/>
        <a:ext cx="2244905" cy="15991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0A2D8-7EFC-475E-B3EE-8182FCFEA294}">
      <dsp:nvSpPr>
        <dsp:cNvPr id="0" name=""/>
        <dsp:cNvSpPr/>
      </dsp:nvSpPr>
      <dsp:spPr>
        <a:xfrm rot="16200000">
          <a:off x="-889921" y="892386"/>
          <a:ext cx="4203756" cy="241898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3555" bIns="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/>
            <a:t>Seguridad nacional</a:t>
          </a:r>
        </a:p>
      </dsp:txBody>
      <dsp:txXfrm rot="5400000">
        <a:off x="2465" y="840751"/>
        <a:ext cx="2418983" cy="2522254"/>
      </dsp:txXfrm>
    </dsp:sp>
    <dsp:sp modelId="{F012167C-4746-4730-B585-78585D492349}">
      <dsp:nvSpPr>
        <dsp:cNvPr id="0" name=""/>
        <dsp:cNvSpPr/>
      </dsp:nvSpPr>
      <dsp:spPr>
        <a:xfrm rot="16200000">
          <a:off x="1710486" y="892386"/>
          <a:ext cx="4203756" cy="2418983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3555" bIns="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/>
            <a:t>Disposiciones de orden público</a:t>
          </a:r>
        </a:p>
      </dsp:txBody>
      <dsp:txXfrm rot="5400000">
        <a:off x="2602872" y="840751"/>
        <a:ext cx="2418983" cy="2522254"/>
      </dsp:txXfrm>
    </dsp:sp>
    <dsp:sp modelId="{446DE46E-1A50-45B5-9217-DAF850C28A0A}">
      <dsp:nvSpPr>
        <dsp:cNvPr id="0" name=""/>
        <dsp:cNvSpPr/>
      </dsp:nvSpPr>
      <dsp:spPr>
        <a:xfrm rot="16200000">
          <a:off x="4310893" y="892386"/>
          <a:ext cx="4203756" cy="2418983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3555" bIns="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/>
            <a:t>Seguridad y salud públicas</a:t>
          </a:r>
        </a:p>
      </dsp:txBody>
      <dsp:txXfrm rot="5400000">
        <a:off x="5203279" y="840751"/>
        <a:ext cx="2418983" cy="2522254"/>
      </dsp:txXfrm>
    </dsp:sp>
    <dsp:sp modelId="{EECCF306-F573-4423-B4E8-5CD58D7E74D5}">
      <dsp:nvSpPr>
        <dsp:cNvPr id="0" name=""/>
        <dsp:cNvSpPr/>
      </dsp:nvSpPr>
      <dsp:spPr>
        <a:xfrm rot="16200000">
          <a:off x="6911301" y="892386"/>
          <a:ext cx="4203756" cy="2418983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3555" bIns="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 dirty="0"/>
            <a:t>Proteger los derechos de terceros</a:t>
          </a:r>
        </a:p>
      </dsp:txBody>
      <dsp:txXfrm rot="5400000">
        <a:off x="7803687" y="840751"/>
        <a:ext cx="2418983" cy="2522254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4A5B7-FDB2-4BEF-BADE-3F93BE32BC0B}">
      <dsp:nvSpPr>
        <dsp:cNvPr id="0" name=""/>
        <dsp:cNvSpPr/>
      </dsp:nvSpPr>
      <dsp:spPr>
        <a:xfrm>
          <a:off x="3696388" y="655"/>
          <a:ext cx="3863050" cy="2146139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Los R deberán informar al INAI o a los Organismos garantes el cumplimiento de sus resoluciones</a:t>
          </a:r>
        </a:p>
      </dsp:txBody>
      <dsp:txXfrm>
        <a:off x="3759246" y="63513"/>
        <a:ext cx="3737334" cy="2020423"/>
      </dsp:txXfrm>
    </dsp:sp>
    <dsp:sp modelId="{77552DFD-5BB6-43EB-8150-9934E4C4C9DE}">
      <dsp:nvSpPr>
        <dsp:cNvPr id="0" name=""/>
        <dsp:cNvSpPr/>
      </dsp:nvSpPr>
      <dsp:spPr>
        <a:xfrm rot="5400000">
          <a:off x="5225512" y="2200447"/>
          <a:ext cx="804802" cy="96576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>
            <a:latin typeface="Arial Narrow" panose="020B0606020202030204" pitchFamily="34" charset="0"/>
          </a:endParaRPr>
        </a:p>
      </dsp:txBody>
      <dsp:txXfrm rot="-5400000">
        <a:off x="5338185" y="2280927"/>
        <a:ext cx="579458" cy="563361"/>
      </dsp:txXfrm>
    </dsp:sp>
    <dsp:sp modelId="{476773B7-CEEA-4E2E-AF29-C0030A86E92B}">
      <dsp:nvSpPr>
        <dsp:cNvPr id="0" name=""/>
        <dsp:cNvSpPr/>
      </dsp:nvSpPr>
      <dsp:spPr>
        <a:xfrm>
          <a:off x="3696388" y="3219863"/>
          <a:ext cx="3863050" cy="214613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Ante la falta de resolución por parte del INAI o los Organismos garantes, se entenderá confirmada la respuesta del R</a:t>
          </a:r>
        </a:p>
      </dsp:txBody>
      <dsp:txXfrm>
        <a:off x="3759246" y="3282721"/>
        <a:ext cx="3737334" cy="2020423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98111-632C-4693-BF38-0DC2FA29B233}">
      <dsp:nvSpPr>
        <dsp:cNvPr id="0" name=""/>
        <dsp:cNvSpPr/>
      </dsp:nvSpPr>
      <dsp:spPr>
        <a:xfrm>
          <a:off x="393898" y="0"/>
          <a:ext cx="11155672" cy="405149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3A7E9F-F3DB-4152-B21D-3FE098496714}">
      <dsp:nvSpPr>
        <dsp:cNvPr id="0" name=""/>
        <dsp:cNvSpPr/>
      </dsp:nvSpPr>
      <dsp:spPr>
        <a:xfrm>
          <a:off x="407964" y="1187314"/>
          <a:ext cx="5109799" cy="16205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Cuando el INAI o los Organismos garantes, determinen que se pudo haber incurrido en una probable responsabilidad por el incumplimiento a las obligaciones previstas </a:t>
          </a:r>
        </a:p>
      </dsp:txBody>
      <dsp:txXfrm>
        <a:off x="487075" y="1266425"/>
        <a:ext cx="4951577" cy="1462376"/>
      </dsp:txXfrm>
    </dsp:sp>
    <dsp:sp modelId="{15072659-BAA6-4823-9880-2B797A7613EB}">
      <dsp:nvSpPr>
        <dsp:cNvPr id="0" name=""/>
        <dsp:cNvSpPr/>
      </dsp:nvSpPr>
      <dsp:spPr>
        <a:xfrm>
          <a:off x="5777952" y="1201381"/>
          <a:ext cx="5109799" cy="1620598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Deberán hacerlo del conocimiento del </a:t>
          </a:r>
          <a:r>
            <a:rPr lang="es-MX" sz="2200" b="1" u="sng" kern="1200" dirty="0">
              <a:latin typeface="Arial Narrow" panose="020B0606020202030204" pitchFamily="34" charset="0"/>
            </a:rPr>
            <a:t>órgano interno de control</a:t>
          </a:r>
          <a:r>
            <a:rPr lang="es-MX" sz="2200" kern="1200" dirty="0">
              <a:latin typeface="Arial Narrow" panose="020B0606020202030204" pitchFamily="34" charset="0"/>
            </a:rPr>
            <a:t> o de la instancia competente para que ésta inicie, en su caso, el procedimiento de responsabilidad respectivo</a:t>
          </a:r>
        </a:p>
      </dsp:txBody>
      <dsp:txXfrm>
        <a:off x="5857063" y="1280492"/>
        <a:ext cx="4951577" cy="1462376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04F4C-410B-4B11-81AA-06CDB7E2766F}">
      <dsp:nvSpPr>
        <dsp:cNvPr id="0" name=""/>
        <dsp:cNvSpPr/>
      </dsp:nvSpPr>
      <dsp:spPr>
        <a:xfrm>
          <a:off x="1091229" y="993939"/>
          <a:ext cx="3447511" cy="1723755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Contra las resoluciones de Organismos garantes se acudirá al</a:t>
          </a:r>
        </a:p>
      </dsp:txBody>
      <dsp:txXfrm>
        <a:off x="1141716" y="1044426"/>
        <a:ext cx="3346537" cy="1622781"/>
      </dsp:txXfrm>
    </dsp:sp>
    <dsp:sp modelId="{ACD19FA0-6777-4FDB-BBE5-4E5DBABB6DEF}">
      <dsp:nvSpPr>
        <dsp:cNvPr id="0" name=""/>
        <dsp:cNvSpPr/>
      </dsp:nvSpPr>
      <dsp:spPr>
        <a:xfrm rot="20089324">
          <a:off x="4428065" y="1332991"/>
          <a:ext cx="232977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329778" y="272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800" kern="1200">
            <a:latin typeface="Arial Narrow" panose="020B0606020202030204" pitchFamily="34" charset="0"/>
          </a:endParaRPr>
        </a:p>
      </dsp:txBody>
      <dsp:txXfrm>
        <a:off x="5534710" y="1301993"/>
        <a:ext cx="116488" cy="116488"/>
      </dsp:txXfrm>
    </dsp:sp>
    <dsp:sp modelId="{34E2D95D-2F5D-4A69-8E13-0C1F5E359BDF}">
      <dsp:nvSpPr>
        <dsp:cNvPr id="0" name=""/>
        <dsp:cNvSpPr/>
      </dsp:nvSpPr>
      <dsp:spPr>
        <a:xfrm>
          <a:off x="6647169" y="2780"/>
          <a:ext cx="3447511" cy="17237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INAI interponiendo el </a:t>
          </a:r>
          <a:r>
            <a:rPr lang="es-MX" sz="2400" b="1" u="sng" kern="1200" dirty="0">
              <a:latin typeface="Arial Narrow" panose="020B0606020202030204" pitchFamily="34" charset="0"/>
            </a:rPr>
            <a:t>recurso de inconformidad</a:t>
          </a:r>
        </a:p>
      </dsp:txBody>
      <dsp:txXfrm>
        <a:off x="6697656" y="53267"/>
        <a:ext cx="3346537" cy="1622781"/>
      </dsp:txXfrm>
    </dsp:sp>
    <dsp:sp modelId="{5AAEAF56-BB5E-4348-ADE0-5AAB877D1155}">
      <dsp:nvSpPr>
        <dsp:cNvPr id="0" name=""/>
        <dsp:cNvSpPr/>
      </dsp:nvSpPr>
      <dsp:spPr>
        <a:xfrm rot="1510676">
          <a:off x="4428065" y="2324151"/>
          <a:ext cx="232977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329778" y="272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800" kern="1200">
            <a:latin typeface="Arial Narrow" panose="020B0606020202030204" pitchFamily="34" charset="0"/>
          </a:endParaRPr>
        </a:p>
      </dsp:txBody>
      <dsp:txXfrm>
        <a:off x="5534710" y="2293152"/>
        <a:ext cx="116488" cy="116488"/>
      </dsp:txXfrm>
    </dsp:sp>
    <dsp:sp modelId="{23516C07-7B98-4BAE-A032-D900A63AFEE0}">
      <dsp:nvSpPr>
        <dsp:cNvPr id="0" name=""/>
        <dsp:cNvSpPr/>
      </dsp:nvSpPr>
      <dsp:spPr>
        <a:xfrm>
          <a:off x="6647169" y="1985099"/>
          <a:ext cx="3447511" cy="17237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El Poder Judicial de la Federación mediante el </a:t>
          </a:r>
          <a:r>
            <a:rPr lang="es-MX" sz="2400" b="1" u="sng" kern="1200" dirty="0">
              <a:latin typeface="Arial Narrow" panose="020B0606020202030204" pitchFamily="34" charset="0"/>
            </a:rPr>
            <a:t>Juicio de Amparo</a:t>
          </a:r>
        </a:p>
      </dsp:txBody>
      <dsp:txXfrm>
        <a:off x="6697656" y="2035586"/>
        <a:ext cx="3346537" cy="1622781"/>
      </dsp:txXfrm>
    </dsp:sp>
    <dsp:sp modelId="{4A9C14BD-FAA9-4BCA-92C7-8C947C2759F6}">
      <dsp:nvSpPr>
        <dsp:cNvPr id="0" name=""/>
        <dsp:cNvSpPr/>
      </dsp:nvSpPr>
      <dsp:spPr>
        <a:xfrm>
          <a:off x="1091229" y="3970198"/>
          <a:ext cx="3447511" cy="172375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Contra las resoluciones del INAI se acudirá al</a:t>
          </a:r>
          <a:endParaRPr lang="es-MX" sz="2400" b="1" u="sng" kern="1200" dirty="0">
            <a:latin typeface="Arial Narrow" panose="020B0606020202030204" pitchFamily="34" charset="0"/>
          </a:endParaRPr>
        </a:p>
      </dsp:txBody>
      <dsp:txXfrm>
        <a:off x="1141716" y="4020685"/>
        <a:ext cx="3346537" cy="1622781"/>
      </dsp:txXfrm>
    </dsp:sp>
    <dsp:sp modelId="{783D7731-1B78-45F5-9E42-6C1B96FA7AA0}">
      <dsp:nvSpPr>
        <dsp:cNvPr id="0" name=""/>
        <dsp:cNvSpPr/>
      </dsp:nvSpPr>
      <dsp:spPr>
        <a:xfrm rot="21595467">
          <a:off x="4538739" y="4803439"/>
          <a:ext cx="210843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108430" y="272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</dsp:txBody>
      <dsp:txXfrm>
        <a:off x="5540244" y="4777975"/>
        <a:ext cx="105421" cy="105421"/>
      </dsp:txXfrm>
    </dsp:sp>
    <dsp:sp modelId="{936E2AA2-D1FD-4B7C-BC28-C77ED883AE01}">
      <dsp:nvSpPr>
        <dsp:cNvPr id="0" name=""/>
        <dsp:cNvSpPr/>
      </dsp:nvSpPr>
      <dsp:spPr>
        <a:xfrm>
          <a:off x="6647169" y="3967418"/>
          <a:ext cx="3447511" cy="17237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u="sng" kern="1200" dirty="0">
              <a:latin typeface="Arial Narrow" panose="020B0606020202030204" pitchFamily="34" charset="0"/>
            </a:rPr>
            <a:t>Juicio de Amparo ante PJF</a:t>
          </a:r>
        </a:p>
      </dsp:txBody>
      <dsp:txXfrm>
        <a:off x="6697656" y="4017905"/>
        <a:ext cx="3346537" cy="1622781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3E822-1A90-444B-AF71-1401635D9AD3}">
      <dsp:nvSpPr>
        <dsp:cNvPr id="0" name=""/>
        <dsp:cNvSpPr/>
      </dsp:nvSpPr>
      <dsp:spPr>
        <a:xfrm>
          <a:off x="3946037" y="672100"/>
          <a:ext cx="5919057" cy="1992196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3600" kern="1200" dirty="0">
            <a:latin typeface="Arial Narrow" panose="020B0606020202030204" pitchFamily="34" charset="0"/>
          </a:endParaRP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>
              <a:latin typeface="Trebuchet MS" panose="020B0603020202020204" pitchFamily="34" charset="0"/>
            </a:rPr>
            <a:t>Ante  el </a:t>
          </a:r>
          <a:endParaRPr lang="es-MX" sz="2400" b="1" u="sng" kern="1200" dirty="0">
            <a:latin typeface="Trebuchet MS" panose="020B0603020202020204" pitchFamily="34" charset="0"/>
          </a:endParaRPr>
        </a:p>
      </dsp:txBody>
      <dsp:txXfrm>
        <a:off x="3946037" y="921125"/>
        <a:ext cx="5171984" cy="1494147"/>
      </dsp:txXfrm>
    </dsp:sp>
    <dsp:sp modelId="{08C9841C-09E5-4E98-B45E-D742E3A7DAE2}">
      <dsp:nvSpPr>
        <dsp:cNvPr id="0" name=""/>
        <dsp:cNvSpPr/>
      </dsp:nvSpPr>
      <dsp:spPr>
        <a:xfrm>
          <a:off x="0" y="0"/>
          <a:ext cx="3946038" cy="333639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El T podrá </a:t>
          </a:r>
          <a:r>
            <a:rPr lang="es-MX" sz="2400" b="1" u="sng" kern="1200" dirty="0">
              <a:latin typeface="Trebuchet MS" panose="020B0603020202020204" pitchFamily="34" charset="0"/>
            </a:rPr>
            <a:t>impugnar la resolución del recurso de revisión emitida por el organismo garante</a:t>
          </a:r>
          <a:endParaRPr lang="es-MX" sz="2400" kern="1200" dirty="0">
            <a:latin typeface="Trebuchet MS" panose="020B0603020202020204" pitchFamily="34" charset="0"/>
          </a:endParaRPr>
        </a:p>
      </dsp:txBody>
      <dsp:txXfrm>
        <a:off x="162869" y="162869"/>
        <a:ext cx="3620300" cy="3010659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9D4B5-CE7A-45FF-9029-00EF16CD8507}">
      <dsp:nvSpPr>
        <dsp:cNvPr id="0" name=""/>
        <dsp:cNvSpPr/>
      </dsp:nvSpPr>
      <dsp:spPr>
        <a:xfrm>
          <a:off x="6096032" y="4505538"/>
          <a:ext cx="414337" cy="820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7168" y="0"/>
              </a:lnTo>
              <a:lnTo>
                <a:pt x="207168" y="820090"/>
              </a:lnTo>
              <a:lnTo>
                <a:pt x="414337" y="82009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6B53E-8EF3-4751-A164-C7CAE1FAE02F}">
      <dsp:nvSpPr>
        <dsp:cNvPr id="0" name=""/>
        <dsp:cNvSpPr/>
      </dsp:nvSpPr>
      <dsp:spPr>
        <a:xfrm>
          <a:off x="6096032" y="4286666"/>
          <a:ext cx="414337" cy="218872"/>
        </a:xfrm>
        <a:custGeom>
          <a:avLst/>
          <a:gdLst/>
          <a:ahLst/>
          <a:cxnLst/>
          <a:rect l="0" t="0" r="0" b="0"/>
          <a:pathLst>
            <a:path>
              <a:moveTo>
                <a:pt x="0" y="218872"/>
              </a:moveTo>
              <a:lnTo>
                <a:pt x="207168" y="218872"/>
              </a:lnTo>
              <a:lnTo>
                <a:pt x="207168" y="0"/>
              </a:lnTo>
              <a:lnTo>
                <a:pt x="414337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28B889-B5C1-4798-B625-B0A2871AE583}">
      <dsp:nvSpPr>
        <dsp:cNvPr id="0" name=""/>
        <dsp:cNvSpPr/>
      </dsp:nvSpPr>
      <dsp:spPr>
        <a:xfrm>
          <a:off x="6096032" y="3264780"/>
          <a:ext cx="414337" cy="1240758"/>
        </a:xfrm>
        <a:custGeom>
          <a:avLst/>
          <a:gdLst/>
          <a:ahLst/>
          <a:cxnLst/>
          <a:rect l="0" t="0" r="0" b="0"/>
          <a:pathLst>
            <a:path>
              <a:moveTo>
                <a:pt x="0" y="1240758"/>
              </a:moveTo>
              <a:lnTo>
                <a:pt x="207168" y="1240758"/>
              </a:lnTo>
              <a:lnTo>
                <a:pt x="207168" y="0"/>
              </a:lnTo>
              <a:lnTo>
                <a:pt x="414337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D3446-819E-4F41-AE91-88F83BC5C421}">
      <dsp:nvSpPr>
        <dsp:cNvPr id="0" name=""/>
        <dsp:cNvSpPr/>
      </dsp:nvSpPr>
      <dsp:spPr>
        <a:xfrm>
          <a:off x="6096032" y="2206956"/>
          <a:ext cx="414337" cy="2298582"/>
        </a:xfrm>
        <a:custGeom>
          <a:avLst/>
          <a:gdLst/>
          <a:ahLst/>
          <a:cxnLst/>
          <a:rect l="0" t="0" r="0" b="0"/>
          <a:pathLst>
            <a:path>
              <a:moveTo>
                <a:pt x="0" y="2298582"/>
              </a:moveTo>
              <a:lnTo>
                <a:pt x="207168" y="2298582"/>
              </a:lnTo>
              <a:lnTo>
                <a:pt x="207168" y="0"/>
              </a:lnTo>
              <a:lnTo>
                <a:pt x="414337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F5BCDB-EDF8-4919-92BD-9FAE0393DDA7}">
      <dsp:nvSpPr>
        <dsp:cNvPr id="0" name=""/>
        <dsp:cNvSpPr/>
      </dsp:nvSpPr>
      <dsp:spPr>
        <a:xfrm>
          <a:off x="6096032" y="1210628"/>
          <a:ext cx="414337" cy="3294909"/>
        </a:xfrm>
        <a:custGeom>
          <a:avLst/>
          <a:gdLst/>
          <a:ahLst/>
          <a:cxnLst/>
          <a:rect l="0" t="0" r="0" b="0"/>
          <a:pathLst>
            <a:path>
              <a:moveTo>
                <a:pt x="0" y="3294909"/>
              </a:moveTo>
              <a:lnTo>
                <a:pt x="207168" y="3294909"/>
              </a:lnTo>
              <a:lnTo>
                <a:pt x="207168" y="0"/>
              </a:lnTo>
              <a:lnTo>
                <a:pt x="414337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ECD6B3-0FFB-4ACE-AC57-8F071E5A8E75}">
      <dsp:nvSpPr>
        <dsp:cNvPr id="0" name=""/>
        <dsp:cNvSpPr/>
      </dsp:nvSpPr>
      <dsp:spPr>
        <a:xfrm>
          <a:off x="6096032" y="319803"/>
          <a:ext cx="414337" cy="4185734"/>
        </a:xfrm>
        <a:custGeom>
          <a:avLst/>
          <a:gdLst/>
          <a:ahLst/>
          <a:cxnLst/>
          <a:rect l="0" t="0" r="0" b="0"/>
          <a:pathLst>
            <a:path>
              <a:moveTo>
                <a:pt x="0" y="4185734"/>
              </a:moveTo>
              <a:lnTo>
                <a:pt x="207168" y="4185734"/>
              </a:lnTo>
              <a:lnTo>
                <a:pt x="207168" y="0"/>
              </a:lnTo>
              <a:lnTo>
                <a:pt x="414337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B20D52-7634-4E5E-98CA-8C424BCEA421}">
      <dsp:nvSpPr>
        <dsp:cNvPr id="0" name=""/>
        <dsp:cNvSpPr/>
      </dsp:nvSpPr>
      <dsp:spPr>
        <a:xfrm>
          <a:off x="2548174" y="2967425"/>
          <a:ext cx="1174576" cy="1538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67407" y="0"/>
              </a:lnTo>
              <a:lnTo>
                <a:pt x="967407" y="1538113"/>
              </a:lnTo>
              <a:lnTo>
                <a:pt x="1174576" y="153811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D02796-45E4-4B6C-9D5E-E1502E61F96A}">
      <dsp:nvSpPr>
        <dsp:cNvPr id="0" name=""/>
        <dsp:cNvSpPr/>
      </dsp:nvSpPr>
      <dsp:spPr>
        <a:xfrm>
          <a:off x="2548174" y="2921705"/>
          <a:ext cx="117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63740" y="45720"/>
              </a:lnTo>
              <a:lnTo>
                <a:pt x="963740" y="46661"/>
              </a:lnTo>
              <a:lnTo>
                <a:pt x="1170909" y="4666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5198BD-B18F-4888-B5E2-56ACC01CA389}">
      <dsp:nvSpPr>
        <dsp:cNvPr id="0" name=""/>
        <dsp:cNvSpPr/>
      </dsp:nvSpPr>
      <dsp:spPr>
        <a:xfrm>
          <a:off x="2548174" y="1248036"/>
          <a:ext cx="1160985" cy="1719388"/>
        </a:xfrm>
        <a:custGeom>
          <a:avLst/>
          <a:gdLst/>
          <a:ahLst/>
          <a:cxnLst/>
          <a:rect l="0" t="0" r="0" b="0"/>
          <a:pathLst>
            <a:path>
              <a:moveTo>
                <a:pt x="0" y="1719388"/>
              </a:moveTo>
              <a:lnTo>
                <a:pt x="953817" y="1719388"/>
              </a:lnTo>
              <a:lnTo>
                <a:pt x="953817" y="0"/>
              </a:lnTo>
              <a:lnTo>
                <a:pt x="1160985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E460F2-2632-40C6-9B5F-1F47C4EC9329}">
      <dsp:nvSpPr>
        <dsp:cNvPr id="0" name=""/>
        <dsp:cNvSpPr/>
      </dsp:nvSpPr>
      <dsp:spPr>
        <a:xfrm>
          <a:off x="0" y="2344312"/>
          <a:ext cx="2548174" cy="124622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Procederá contra las resoluciones que:</a:t>
          </a:r>
        </a:p>
      </dsp:txBody>
      <dsp:txXfrm>
        <a:off x="0" y="2344312"/>
        <a:ext cx="2548174" cy="1246225"/>
      </dsp:txXfrm>
    </dsp:sp>
    <dsp:sp modelId="{FD35C44D-5423-490B-AFBD-004804D4D5D3}">
      <dsp:nvSpPr>
        <dsp:cNvPr id="0" name=""/>
        <dsp:cNvSpPr/>
      </dsp:nvSpPr>
      <dsp:spPr>
        <a:xfrm>
          <a:off x="3709160" y="760218"/>
          <a:ext cx="2384138" cy="9756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Clasifiquen los DP sin que se cumplan las características señaladas</a:t>
          </a:r>
        </a:p>
      </dsp:txBody>
      <dsp:txXfrm>
        <a:off x="3709160" y="760218"/>
        <a:ext cx="2384138" cy="975636"/>
      </dsp:txXfrm>
    </dsp:sp>
    <dsp:sp modelId="{6C1DCA6C-B52C-4735-A5C5-FC0B27648B59}">
      <dsp:nvSpPr>
        <dsp:cNvPr id="0" name=""/>
        <dsp:cNvSpPr/>
      </dsp:nvSpPr>
      <dsp:spPr>
        <a:xfrm>
          <a:off x="3719083" y="2652434"/>
          <a:ext cx="2373282" cy="63186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Determinen la inexistencia de DP</a:t>
          </a:r>
        </a:p>
      </dsp:txBody>
      <dsp:txXfrm>
        <a:off x="3719083" y="2652434"/>
        <a:ext cx="2373282" cy="631864"/>
      </dsp:txXfrm>
    </dsp:sp>
    <dsp:sp modelId="{66A4385B-53C7-4FAD-A67E-6FFE00930478}">
      <dsp:nvSpPr>
        <dsp:cNvPr id="0" name=""/>
        <dsp:cNvSpPr/>
      </dsp:nvSpPr>
      <dsp:spPr>
        <a:xfrm>
          <a:off x="3722750" y="4189606"/>
          <a:ext cx="2373282" cy="63186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Declaren la negativa de DP, es decir:</a:t>
          </a:r>
        </a:p>
      </dsp:txBody>
      <dsp:txXfrm>
        <a:off x="3722750" y="4189606"/>
        <a:ext cx="2373282" cy="631864"/>
      </dsp:txXfrm>
    </dsp:sp>
    <dsp:sp modelId="{19A7C12D-BE24-4B4D-95D7-29A12F50A31A}">
      <dsp:nvSpPr>
        <dsp:cNvPr id="0" name=""/>
        <dsp:cNvSpPr/>
      </dsp:nvSpPr>
      <dsp:spPr>
        <a:xfrm>
          <a:off x="6510370" y="3871"/>
          <a:ext cx="3047243" cy="631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Se entreguen DP incompletos</a:t>
          </a:r>
        </a:p>
      </dsp:txBody>
      <dsp:txXfrm>
        <a:off x="6510370" y="3871"/>
        <a:ext cx="3047243" cy="631864"/>
      </dsp:txXfrm>
    </dsp:sp>
    <dsp:sp modelId="{11048CD2-AB99-4DB1-A8B0-40C6AB018378}">
      <dsp:nvSpPr>
        <dsp:cNvPr id="0" name=""/>
        <dsp:cNvSpPr/>
      </dsp:nvSpPr>
      <dsp:spPr>
        <a:xfrm>
          <a:off x="6510370" y="894696"/>
          <a:ext cx="3987271" cy="631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Se entreguen DP que no correspondan con los solicitados</a:t>
          </a:r>
        </a:p>
      </dsp:txBody>
      <dsp:txXfrm>
        <a:off x="6510370" y="894696"/>
        <a:ext cx="3987271" cy="631864"/>
      </dsp:txXfrm>
    </dsp:sp>
    <dsp:sp modelId="{AD6BC6DF-5541-4F71-A8FE-0A79F5AEDE3F}">
      <dsp:nvSpPr>
        <dsp:cNvPr id="0" name=""/>
        <dsp:cNvSpPr/>
      </dsp:nvSpPr>
      <dsp:spPr>
        <a:xfrm>
          <a:off x="6510370" y="1785521"/>
          <a:ext cx="3012666" cy="8428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Se niegue el acceso, rectificación, cancelación u oposición de DP</a:t>
          </a:r>
        </a:p>
      </dsp:txBody>
      <dsp:txXfrm>
        <a:off x="6510370" y="1785521"/>
        <a:ext cx="3012666" cy="842869"/>
      </dsp:txXfrm>
    </dsp:sp>
    <dsp:sp modelId="{AA6B703F-8A14-4E75-8B45-D7E6CAC3458F}">
      <dsp:nvSpPr>
        <dsp:cNvPr id="0" name=""/>
        <dsp:cNvSpPr/>
      </dsp:nvSpPr>
      <dsp:spPr>
        <a:xfrm>
          <a:off x="6510370" y="2887351"/>
          <a:ext cx="3036657" cy="754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Se entregue o ponga a disposición DP en un formato incomprensible</a:t>
          </a:r>
        </a:p>
      </dsp:txBody>
      <dsp:txXfrm>
        <a:off x="6510370" y="2887351"/>
        <a:ext cx="3036657" cy="754856"/>
      </dsp:txXfrm>
    </dsp:sp>
    <dsp:sp modelId="{5F622545-6766-4667-983A-89E1281C1450}">
      <dsp:nvSpPr>
        <dsp:cNvPr id="0" name=""/>
        <dsp:cNvSpPr/>
      </dsp:nvSpPr>
      <dsp:spPr>
        <a:xfrm>
          <a:off x="6510370" y="3901169"/>
          <a:ext cx="3662782" cy="7709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El T se inconforme con los costos de reproducción, envío, o tiempos de entrega de los DP</a:t>
          </a:r>
        </a:p>
      </dsp:txBody>
      <dsp:txXfrm>
        <a:off x="6510370" y="3901169"/>
        <a:ext cx="3662782" cy="770994"/>
      </dsp:txXfrm>
    </dsp:sp>
    <dsp:sp modelId="{BC8DEEEC-F49B-4E57-A892-A085D8D11B26}">
      <dsp:nvSpPr>
        <dsp:cNvPr id="0" name=""/>
        <dsp:cNvSpPr/>
      </dsp:nvSpPr>
      <dsp:spPr>
        <a:xfrm>
          <a:off x="6510370" y="4931124"/>
          <a:ext cx="3050993" cy="7890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Se oriente a un trámite específico que contravenga lo dispuesto en el 54</a:t>
          </a:r>
        </a:p>
      </dsp:txBody>
      <dsp:txXfrm>
        <a:off x="6510370" y="4931124"/>
        <a:ext cx="3050993" cy="789008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082F8-A508-411E-AF86-3F92B8E6E6B5}">
      <dsp:nvSpPr>
        <dsp:cNvPr id="0" name=""/>
        <dsp:cNvSpPr/>
      </dsp:nvSpPr>
      <dsp:spPr>
        <a:xfrm>
          <a:off x="5140827" y="1469117"/>
          <a:ext cx="4026327" cy="465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928"/>
              </a:lnTo>
              <a:lnTo>
                <a:pt x="4026327" y="232928"/>
              </a:lnTo>
              <a:lnTo>
                <a:pt x="4026327" y="46585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0126B6-E675-4ABF-A59F-8E2BDF5F056F}">
      <dsp:nvSpPr>
        <dsp:cNvPr id="0" name=""/>
        <dsp:cNvSpPr/>
      </dsp:nvSpPr>
      <dsp:spPr>
        <a:xfrm>
          <a:off x="5140827" y="1469117"/>
          <a:ext cx="1342109" cy="465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928"/>
              </a:lnTo>
              <a:lnTo>
                <a:pt x="1342109" y="232928"/>
              </a:lnTo>
              <a:lnTo>
                <a:pt x="1342109" y="46585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F860D-53AF-4D7A-AB6A-C9E814004960}">
      <dsp:nvSpPr>
        <dsp:cNvPr id="0" name=""/>
        <dsp:cNvSpPr/>
      </dsp:nvSpPr>
      <dsp:spPr>
        <a:xfrm>
          <a:off x="3798717" y="1469117"/>
          <a:ext cx="1342109" cy="465856"/>
        </a:xfrm>
        <a:custGeom>
          <a:avLst/>
          <a:gdLst/>
          <a:ahLst/>
          <a:cxnLst/>
          <a:rect l="0" t="0" r="0" b="0"/>
          <a:pathLst>
            <a:path>
              <a:moveTo>
                <a:pt x="1342109" y="0"/>
              </a:moveTo>
              <a:lnTo>
                <a:pt x="1342109" y="232928"/>
              </a:lnTo>
              <a:lnTo>
                <a:pt x="0" y="232928"/>
              </a:lnTo>
              <a:lnTo>
                <a:pt x="0" y="46585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A5C5A-4AC3-4DA4-9005-FCF8782C1B9F}">
      <dsp:nvSpPr>
        <dsp:cNvPr id="0" name=""/>
        <dsp:cNvSpPr/>
      </dsp:nvSpPr>
      <dsp:spPr>
        <a:xfrm>
          <a:off x="1114499" y="1469117"/>
          <a:ext cx="4026327" cy="465856"/>
        </a:xfrm>
        <a:custGeom>
          <a:avLst/>
          <a:gdLst/>
          <a:ahLst/>
          <a:cxnLst/>
          <a:rect l="0" t="0" r="0" b="0"/>
          <a:pathLst>
            <a:path>
              <a:moveTo>
                <a:pt x="4026327" y="0"/>
              </a:moveTo>
              <a:lnTo>
                <a:pt x="4026327" y="232928"/>
              </a:lnTo>
              <a:lnTo>
                <a:pt x="0" y="232928"/>
              </a:lnTo>
              <a:lnTo>
                <a:pt x="0" y="46585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377CE-D3B7-4AD7-A16A-6EF9B5A7979C}">
      <dsp:nvSpPr>
        <dsp:cNvPr id="0" name=""/>
        <dsp:cNvSpPr/>
      </dsp:nvSpPr>
      <dsp:spPr>
        <a:xfrm>
          <a:off x="4031645" y="359936"/>
          <a:ext cx="2218362" cy="11091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>
              <a:latin typeface="Arial Narrow" panose="020B0606020202030204" pitchFamily="34" charset="0"/>
            </a:rPr>
            <a:t>Las resoluciones del Instituto podrán:</a:t>
          </a:r>
        </a:p>
      </dsp:txBody>
      <dsp:txXfrm>
        <a:off x="4031645" y="359936"/>
        <a:ext cx="2218362" cy="1109181"/>
      </dsp:txXfrm>
    </dsp:sp>
    <dsp:sp modelId="{9D6803D8-FEA6-4924-B0CC-77ACA5358E90}">
      <dsp:nvSpPr>
        <dsp:cNvPr id="0" name=""/>
        <dsp:cNvSpPr/>
      </dsp:nvSpPr>
      <dsp:spPr>
        <a:xfrm>
          <a:off x="5318" y="1934973"/>
          <a:ext cx="2218362" cy="11091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>
              <a:latin typeface="Arial Narrow" panose="020B0606020202030204" pitchFamily="34" charset="0"/>
            </a:rPr>
            <a:t>Sobreseer o desechar el recurso</a:t>
          </a:r>
        </a:p>
      </dsp:txBody>
      <dsp:txXfrm>
        <a:off x="5318" y="1934973"/>
        <a:ext cx="2218362" cy="1109181"/>
      </dsp:txXfrm>
    </dsp:sp>
    <dsp:sp modelId="{FE121FCB-1575-4B30-B993-5AAEBC58466A}">
      <dsp:nvSpPr>
        <dsp:cNvPr id="0" name=""/>
        <dsp:cNvSpPr/>
      </dsp:nvSpPr>
      <dsp:spPr>
        <a:xfrm>
          <a:off x="2689536" y="1934973"/>
          <a:ext cx="2218362" cy="11091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>
              <a:latin typeface="Arial Narrow" panose="020B0606020202030204" pitchFamily="34" charset="0"/>
            </a:rPr>
            <a:t>Confirmar la resolución del Organismo garante</a:t>
          </a:r>
        </a:p>
      </dsp:txBody>
      <dsp:txXfrm>
        <a:off x="2689536" y="1934973"/>
        <a:ext cx="2218362" cy="1109181"/>
      </dsp:txXfrm>
    </dsp:sp>
    <dsp:sp modelId="{D2A73F89-7460-4C19-8702-9A62FE3ECB11}">
      <dsp:nvSpPr>
        <dsp:cNvPr id="0" name=""/>
        <dsp:cNvSpPr/>
      </dsp:nvSpPr>
      <dsp:spPr>
        <a:xfrm>
          <a:off x="5373755" y="1934973"/>
          <a:ext cx="2218362" cy="11091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>
              <a:latin typeface="Arial Narrow" panose="020B0606020202030204" pitchFamily="34" charset="0"/>
            </a:rPr>
            <a:t>Revocar o modificar la resolución del Organismo garante</a:t>
          </a:r>
        </a:p>
      </dsp:txBody>
      <dsp:txXfrm>
        <a:off x="5373755" y="1934973"/>
        <a:ext cx="2218362" cy="1109181"/>
      </dsp:txXfrm>
    </dsp:sp>
    <dsp:sp modelId="{CD0B4A4C-02C8-4A3B-B002-0470C5F0169A}">
      <dsp:nvSpPr>
        <dsp:cNvPr id="0" name=""/>
        <dsp:cNvSpPr/>
      </dsp:nvSpPr>
      <dsp:spPr>
        <a:xfrm>
          <a:off x="8057973" y="1934973"/>
          <a:ext cx="2218362" cy="11091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>
              <a:latin typeface="Arial Narrow" panose="020B0606020202030204" pitchFamily="34" charset="0"/>
            </a:rPr>
            <a:t>Ordenar la entrega de los DP en caso de omisión del R</a:t>
          </a:r>
        </a:p>
      </dsp:txBody>
      <dsp:txXfrm>
        <a:off x="8057973" y="1934973"/>
        <a:ext cx="2218362" cy="1109181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FB37F-576B-4D25-B23A-1090911B4668}">
      <dsp:nvSpPr>
        <dsp:cNvPr id="0" name=""/>
        <dsp:cNvSpPr/>
      </dsp:nvSpPr>
      <dsp:spPr>
        <a:xfrm rot="5400000">
          <a:off x="2632733" y="2419761"/>
          <a:ext cx="2119894" cy="241342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E7375-BE95-44C9-BFB2-0496DA321881}">
      <dsp:nvSpPr>
        <dsp:cNvPr id="0" name=""/>
        <dsp:cNvSpPr/>
      </dsp:nvSpPr>
      <dsp:spPr>
        <a:xfrm>
          <a:off x="396343" y="68600"/>
          <a:ext cx="5227115" cy="2497942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Cuando el INAI determine durante la sustanciación del recurso de inconformidad, que se pudo haber incurrido en una probable responsabilidad </a:t>
          </a:r>
        </a:p>
      </dsp:txBody>
      <dsp:txXfrm>
        <a:off x="518304" y="190561"/>
        <a:ext cx="4983193" cy="2254020"/>
      </dsp:txXfrm>
    </dsp:sp>
    <dsp:sp modelId="{3940E787-F983-489E-A1B7-AF711CA9CB33}">
      <dsp:nvSpPr>
        <dsp:cNvPr id="0" name=""/>
        <dsp:cNvSpPr/>
      </dsp:nvSpPr>
      <dsp:spPr>
        <a:xfrm>
          <a:off x="6191285" y="258700"/>
          <a:ext cx="2595499" cy="2018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CCE052-96EE-4FF9-8D62-3FB865AB84CD}">
      <dsp:nvSpPr>
        <dsp:cNvPr id="0" name=""/>
        <dsp:cNvSpPr/>
      </dsp:nvSpPr>
      <dsp:spPr>
        <a:xfrm>
          <a:off x="5179273" y="2811965"/>
          <a:ext cx="4929061" cy="2497942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Deberá hacerlo del conocimiento del órgano interno de control o de la instancia competente para que ésta inicie, en su caso, el procedimiento de responsabilidad respectivo</a:t>
          </a:r>
        </a:p>
      </dsp:txBody>
      <dsp:txXfrm>
        <a:off x="5301234" y="2933926"/>
        <a:ext cx="4685139" cy="2254020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9291E-27B8-49E8-B04B-2D944102B735}">
      <dsp:nvSpPr>
        <dsp:cNvPr id="0" name=""/>
        <dsp:cNvSpPr/>
      </dsp:nvSpPr>
      <dsp:spPr>
        <a:xfrm>
          <a:off x="5328916" y="3700285"/>
          <a:ext cx="1401265" cy="14929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2914"/>
              </a:lnTo>
              <a:lnTo>
                <a:pt x="1401265" y="14929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6EECE-D22B-4910-8359-38FF96558ABD}">
      <dsp:nvSpPr>
        <dsp:cNvPr id="0" name=""/>
        <dsp:cNvSpPr/>
      </dsp:nvSpPr>
      <dsp:spPr>
        <a:xfrm>
          <a:off x="5328916" y="3700285"/>
          <a:ext cx="1415786" cy="586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6954"/>
              </a:lnTo>
              <a:lnTo>
                <a:pt x="1415786" y="5869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FAF52-AB45-4DB8-8AE1-6067AECA8E95}">
      <dsp:nvSpPr>
        <dsp:cNvPr id="0" name=""/>
        <dsp:cNvSpPr/>
      </dsp:nvSpPr>
      <dsp:spPr>
        <a:xfrm>
          <a:off x="5000065" y="2794318"/>
          <a:ext cx="839251" cy="267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986"/>
              </a:lnTo>
              <a:lnTo>
                <a:pt x="839251" y="133986"/>
              </a:lnTo>
              <a:lnTo>
                <a:pt x="839251" y="26796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03D770-BD8D-4404-89D6-CF20DFB8AB6B}">
      <dsp:nvSpPr>
        <dsp:cNvPr id="0" name=""/>
        <dsp:cNvSpPr/>
      </dsp:nvSpPr>
      <dsp:spPr>
        <a:xfrm>
          <a:off x="3995354" y="2794318"/>
          <a:ext cx="1004710" cy="267960"/>
        </a:xfrm>
        <a:custGeom>
          <a:avLst/>
          <a:gdLst/>
          <a:ahLst/>
          <a:cxnLst/>
          <a:rect l="0" t="0" r="0" b="0"/>
          <a:pathLst>
            <a:path>
              <a:moveTo>
                <a:pt x="1004710" y="0"/>
              </a:moveTo>
              <a:lnTo>
                <a:pt x="1004710" y="133980"/>
              </a:lnTo>
              <a:lnTo>
                <a:pt x="0" y="133980"/>
              </a:lnTo>
              <a:lnTo>
                <a:pt x="0" y="26796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4EA41-DAF4-447C-90CA-3486EE6F5259}">
      <dsp:nvSpPr>
        <dsp:cNvPr id="0" name=""/>
        <dsp:cNvSpPr/>
      </dsp:nvSpPr>
      <dsp:spPr>
        <a:xfrm>
          <a:off x="5000065" y="1888358"/>
          <a:ext cx="3527440" cy="267960"/>
        </a:xfrm>
        <a:custGeom>
          <a:avLst/>
          <a:gdLst/>
          <a:ahLst/>
          <a:cxnLst/>
          <a:rect l="0" t="0" r="0" b="0"/>
          <a:pathLst>
            <a:path>
              <a:moveTo>
                <a:pt x="3527440" y="0"/>
              </a:moveTo>
              <a:lnTo>
                <a:pt x="3527440" y="133980"/>
              </a:lnTo>
              <a:lnTo>
                <a:pt x="0" y="133980"/>
              </a:lnTo>
              <a:lnTo>
                <a:pt x="0" y="26796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53C77A-233A-46BC-B025-C313ABB480E0}">
      <dsp:nvSpPr>
        <dsp:cNvPr id="0" name=""/>
        <dsp:cNvSpPr/>
      </dsp:nvSpPr>
      <dsp:spPr>
        <a:xfrm>
          <a:off x="5069352" y="982397"/>
          <a:ext cx="3458153" cy="267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980"/>
              </a:lnTo>
              <a:lnTo>
                <a:pt x="3458153" y="133980"/>
              </a:lnTo>
              <a:lnTo>
                <a:pt x="3458153" y="2679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0AE919-E46D-4785-85B2-488EA1EAA2F6}">
      <dsp:nvSpPr>
        <dsp:cNvPr id="0" name=""/>
        <dsp:cNvSpPr/>
      </dsp:nvSpPr>
      <dsp:spPr>
        <a:xfrm>
          <a:off x="5017998" y="982397"/>
          <a:ext cx="91440" cy="267960"/>
        </a:xfrm>
        <a:custGeom>
          <a:avLst/>
          <a:gdLst/>
          <a:ahLst/>
          <a:cxnLst/>
          <a:rect l="0" t="0" r="0" b="0"/>
          <a:pathLst>
            <a:path>
              <a:moveTo>
                <a:pt x="51353" y="0"/>
              </a:moveTo>
              <a:lnTo>
                <a:pt x="51353" y="133980"/>
              </a:lnTo>
              <a:lnTo>
                <a:pt x="45720" y="133980"/>
              </a:lnTo>
              <a:lnTo>
                <a:pt x="45720" y="2679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03FCA5-266C-4323-92C7-5355D5CCC161}">
      <dsp:nvSpPr>
        <dsp:cNvPr id="0" name=""/>
        <dsp:cNvSpPr/>
      </dsp:nvSpPr>
      <dsp:spPr>
        <a:xfrm>
          <a:off x="1605564" y="982397"/>
          <a:ext cx="3463787" cy="267960"/>
        </a:xfrm>
        <a:custGeom>
          <a:avLst/>
          <a:gdLst/>
          <a:ahLst/>
          <a:cxnLst/>
          <a:rect l="0" t="0" r="0" b="0"/>
          <a:pathLst>
            <a:path>
              <a:moveTo>
                <a:pt x="3463787" y="0"/>
              </a:moveTo>
              <a:lnTo>
                <a:pt x="3463787" y="133980"/>
              </a:lnTo>
              <a:lnTo>
                <a:pt x="0" y="133980"/>
              </a:lnTo>
              <a:lnTo>
                <a:pt x="0" y="2679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C3D5E3-A7F3-4E1F-BEF8-EC01C54BECE7}">
      <dsp:nvSpPr>
        <dsp:cNvPr id="0" name=""/>
        <dsp:cNvSpPr/>
      </dsp:nvSpPr>
      <dsp:spPr>
        <a:xfrm>
          <a:off x="3050131" y="2320"/>
          <a:ext cx="4038440" cy="9800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Arial Narrow" panose="020B0606020202030204" pitchFamily="34" charset="0"/>
            </a:rPr>
            <a:t>INAI conocerá  recursos de revisión</a:t>
          </a:r>
        </a:p>
      </dsp:txBody>
      <dsp:txXfrm>
        <a:off x="3050131" y="2320"/>
        <a:ext cx="4038440" cy="980077"/>
      </dsp:txXfrm>
    </dsp:sp>
    <dsp:sp modelId="{63D0DFED-7528-4612-A216-27DFEEF30D8F}">
      <dsp:nvSpPr>
        <dsp:cNvPr id="0" name=""/>
        <dsp:cNvSpPr/>
      </dsp:nvSpPr>
      <dsp:spPr>
        <a:xfrm>
          <a:off x="9306" y="1250357"/>
          <a:ext cx="3192515" cy="63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Pendientes de resolución </a:t>
          </a:r>
        </a:p>
      </dsp:txBody>
      <dsp:txXfrm>
        <a:off x="9306" y="1250357"/>
        <a:ext cx="3192515" cy="638000"/>
      </dsp:txXfrm>
    </dsp:sp>
    <dsp:sp modelId="{242BAE5B-EDCC-4F99-A64C-A5620B701B49}">
      <dsp:nvSpPr>
        <dsp:cNvPr id="0" name=""/>
        <dsp:cNvSpPr/>
      </dsp:nvSpPr>
      <dsp:spPr>
        <a:xfrm>
          <a:off x="3469782" y="1250357"/>
          <a:ext cx="3187871" cy="63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Por su interés y trascendencia</a:t>
          </a:r>
        </a:p>
      </dsp:txBody>
      <dsp:txXfrm>
        <a:off x="3469782" y="1250357"/>
        <a:ext cx="3187871" cy="638000"/>
      </dsp:txXfrm>
    </dsp:sp>
    <dsp:sp modelId="{FDEFC8AF-20D3-4C5E-8E22-33158483DBC3}">
      <dsp:nvSpPr>
        <dsp:cNvPr id="0" name=""/>
        <dsp:cNvSpPr/>
      </dsp:nvSpPr>
      <dsp:spPr>
        <a:xfrm>
          <a:off x="6925614" y="1250357"/>
          <a:ext cx="3203782" cy="63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Competencia original de los Organismos garantes</a:t>
          </a:r>
        </a:p>
      </dsp:txBody>
      <dsp:txXfrm>
        <a:off x="6925614" y="1250357"/>
        <a:ext cx="3203782" cy="638000"/>
      </dsp:txXfrm>
    </dsp:sp>
    <dsp:sp modelId="{C1C932D4-3594-4F6F-A9CC-48FE095FE21A}">
      <dsp:nvSpPr>
        <dsp:cNvPr id="0" name=""/>
        <dsp:cNvSpPr/>
      </dsp:nvSpPr>
      <dsp:spPr>
        <a:xfrm>
          <a:off x="4362064" y="2156318"/>
          <a:ext cx="1276000" cy="638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De:</a:t>
          </a:r>
        </a:p>
      </dsp:txBody>
      <dsp:txXfrm>
        <a:off x="4362064" y="2156318"/>
        <a:ext cx="1276000" cy="638000"/>
      </dsp:txXfrm>
    </dsp:sp>
    <dsp:sp modelId="{CB3DCFC5-C544-40C1-BA9E-3A34490F87D1}">
      <dsp:nvSpPr>
        <dsp:cNvPr id="0" name=""/>
        <dsp:cNvSpPr/>
      </dsp:nvSpPr>
      <dsp:spPr>
        <a:xfrm>
          <a:off x="3357354" y="3062278"/>
          <a:ext cx="1276000" cy="638000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Oficio</a:t>
          </a:r>
        </a:p>
      </dsp:txBody>
      <dsp:txXfrm>
        <a:off x="3357354" y="3062278"/>
        <a:ext cx="1276000" cy="638000"/>
      </dsp:txXfrm>
    </dsp:sp>
    <dsp:sp modelId="{9DB325AE-A179-422C-B3A8-BB3DD1287924}">
      <dsp:nvSpPr>
        <dsp:cNvPr id="0" name=""/>
        <dsp:cNvSpPr/>
      </dsp:nvSpPr>
      <dsp:spPr>
        <a:xfrm>
          <a:off x="5201316" y="3062285"/>
          <a:ext cx="1276000" cy="638000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A petición </a:t>
          </a:r>
        </a:p>
      </dsp:txBody>
      <dsp:txXfrm>
        <a:off x="5201316" y="3062285"/>
        <a:ext cx="1276000" cy="638000"/>
      </dsp:txXfrm>
    </dsp:sp>
    <dsp:sp modelId="{BC6761C0-B719-4B09-8152-EA89F8323EE3}">
      <dsp:nvSpPr>
        <dsp:cNvPr id="0" name=""/>
        <dsp:cNvSpPr/>
      </dsp:nvSpPr>
      <dsp:spPr>
        <a:xfrm>
          <a:off x="6744702" y="3968239"/>
          <a:ext cx="1508679" cy="638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Organismos garantes</a:t>
          </a:r>
        </a:p>
      </dsp:txBody>
      <dsp:txXfrm>
        <a:off x="6744702" y="3968239"/>
        <a:ext cx="1508679" cy="638000"/>
      </dsp:txXfrm>
    </dsp:sp>
    <dsp:sp modelId="{C16BA50D-3731-42EB-8062-CD5BFC082B8E}">
      <dsp:nvSpPr>
        <dsp:cNvPr id="0" name=""/>
        <dsp:cNvSpPr/>
      </dsp:nvSpPr>
      <dsp:spPr>
        <a:xfrm>
          <a:off x="6730182" y="4874200"/>
          <a:ext cx="1568792" cy="638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Recurrente </a:t>
          </a:r>
        </a:p>
      </dsp:txBody>
      <dsp:txXfrm>
        <a:off x="6730182" y="4874200"/>
        <a:ext cx="1568792" cy="638000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3B78F-02D3-4A3F-AEC9-6A132CCAC66C}">
      <dsp:nvSpPr>
        <dsp:cNvPr id="0" name=""/>
        <dsp:cNvSpPr/>
      </dsp:nvSpPr>
      <dsp:spPr>
        <a:xfrm>
          <a:off x="5374959" y="3913766"/>
          <a:ext cx="91440" cy="4506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3888"/>
              </a:lnTo>
              <a:lnTo>
                <a:pt x="86777" y="303888"/>
              </a:lnTo>
              <a:lnTo>
                <a:pt x="86777" y="45068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C155A-713F-4EAF-A663-70A388CF164F}">
      <dsp:nvSpPr>
        <dsp:cNvPr id="0" name=""/>
        <dsp:cNvSpPr/>
      </dsp:nvSpPr>
      <dsp:spPr>
        <a:xfrm>
          <a:off x="5420679" y="2475133"/>
          <a:ext cx="1650455" cy="432402"/>
        </a:xfrm>
        <a:custGeom>
          <a:avLst/>
          <a:gdLst/>
          <a:ahLst/>
          <a:cxnLst/>
          <a:rect l="0" t="0" r="0" b="0"/>
          <a:pathLst>
            <a:path>
              <a:moveTo>
                <a:pt x="1650455" y="0"/>
              </a:moveTo>
              <a:lnTo>
                <a:pt x="1650455" y="285605"/>
              </a:lnTo>
              <a:lnTo>
                <a:pt x="0" y="285605"/>
              </a:lnTo>
              <a:lnTo>
                <a:pt x="0" y="43240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3F806-D2FD-4D2F-B231-7A220C16ABF1}">
      <dsp:nvSpPr>
        <dsp:cNvPr id="0" name=""/>
        <dsp:cNvSpPr/>
      </dsp:nvSpPr>
      <dsp:spPr>
        <a:xfrm>
          <a:off x="5676355" y="1008044"/>
          <a:ext cx="1394779" cy="46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061"/>
              </a:lnTo>
              <a:lnTo>
                <a:pt x="1394779" y="314061"/>
              </a:lnTo>
              <a:lnTo>
                <a:pt x="1394779" y="46085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1C326-80C6-4660-B668-E029A646D1C7}">
      <dsp:nvSpPr>
        <dsp:cNvPr id="0" name=""/>
        <dsp:cNvSpPr/>
      </dsp:nvSpPr>
      <dsp:spPr>
        <a:xfrm>
          <a:off x="4281575" y="1008044"/>
          <a:ext cx="1394779" cy="460858"/>
        </a:xfrm>
        <a:custGeom>
          <a:avLst/>
          <a:gdLst/>
          <a:ahLst/>
          <a:cxnLst/>
          <a:rect l="0" t="0" r="0" b="0"/>
          <a:pathLst>
            <a:path>
              <a:moveTo>
                <a:pt x="1394779" y="0"/>
              </a:moveTo>
              <a:lnTo>
                <a:pt x="1394779" y="314061"/>
              </a:lnTo>
              <a:lnTo>
                <a:pt x="0" y="314061"/>
              </a:lnTo>
              <a:lnTo>
                <a:pt x="0" y="46085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0F5AE-9796-4628-8A1A-E02FA0A3D8AC}">
      <dsp:nvSpPr>
        <dsp:cNvPr id="0" name=""/>
        <dsp:cNvSpPr/>
      </dsp:nvSpPr>
      <dsp:spPr>
        <a:xfrm>
          <a:off x="3970549" y="1813"/>
          <a:ext cx="3411612" cy="10062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4FAE29-502C-48FA-9173-2803A6F3C904}">
      <dsp:nvSpPr>
        <dsp:cNvPr id="0" name=""/>
        <dsp:cNvSpPr/>
      </dsp:nvSpPr>
      <dsp:spPr>
        <a:xfrm>
          <a:off x="4146617" y="169078"/>
          <a:ext cx="3411612" cy="1006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Facultad de verificación</a:t>
          </a:r>
        </a:p>
      </dsp:txBody>
      <dsp:txXfrm>
        <a:off x="4176088" y="198549"/>
        <a:ext cx="3352670" cy="947288"/>
      </dsp:txXfrm>
    </dsp:sp>
    <dsp:sp modelId="{6A543077-3918-4F1F-8F01-833C6D73F9A2}">
      <dsp:nvSpPr>
        <dsp:cNvPr id="0" name=""/>
        <dsp:cNvSpPr/>
      </dsp:nvSpPr>
      <dsp:spPr>
        <a:xfrm>
          <a:off x="3062864" y="1468903"/>
          <a:ext cx="2437423" cy="10062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A05336-88D6-4B2C-B6A7-CE20AB2FE175}">
      <dsp:nvSpPr>
        <dsp:cNvPr id="0" name=""/>
        <dsp:cNvSpPr/>
      </dsp:nvSpPr>
      <dsp:spPr>
        <a:xfrm>
          <a:off x="3238932" y="1636167"/>
          <a:ext cx="2437423" cy="1006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INAI </a:t>
          </a:r>
        </a:p>
      </dsp:txBody>
      <dsp:txXfrm>
        <a:off x="3268403" y="1665638"/>
        <a:ext cx="2378481" cy="947288"/>
      </dsp:txXfrm>
    </dsp:sp>
    <dsp:sp modelId="{4C7A73FB-12E1-49D9-8499-EAAD0177141D}">
      <dsp:nvSpPr>
        <dsp:cNvPr id="0" name=""/>
        <dsp:cNvSpPr/>
      </dsp:nvSpPr>
      <dsp:spPr>
        <a:xfrm>
          <a:off x="5852423" y="1468903"/>
          <a:ext cx="2437423" cy="10062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E70B39-F167-4F7F-9B9A-EF65A95B3D7E}">
      <dsp:nvSpPr>
        <dsp:cNvPr id="0" name=""/>
        <dsp:cNvSpPr/>
      </dsp:nvSpPr>
      <dsp:spPr>
        <a:xfrm>
          <a:off x="6028492" y="1636167"/>
          <a:ext cx="2437423" cy="1006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Organismos garantes </a:t>
          </a:r>
        </a:p>
      </dsp:txBody>
      <dsp:txXfrm>
        <a:off x="6057963" y="1665638"/>
        <a:ext cx="2378481" cy="947288"/>
      </dsp:txXfrm>
    </dsp:sp>
    <dsp:sp modelId="{099F845B-B932-4AAF-9DBC-38AE5EAACE87}">
      <dsp:nvSpPr>
        <dsp:cNvPr id="0" name=""/>
        <dsp:cNvSpPr/>
      </dsp:nvSpPr>
      <dsp:spPr>
        <a:xfrm>
          <a:off x="4324347" y="2907536"/>
          <a:ext cx="2192663" cy="10062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B2FAD7F-4757-4FAE-B77F-BE913282F1D3}">
      <dsp:nvSpPr>
        <dsp:cNvPr id="0" name=""/>
        <dsp:cNvSpPr/>
      </dsp:nvSpPr>
      <dsp:spPr>
        <a:xfrm>
          <a:off x="4500416" y="3074801"/>
          <a:ext cx="2192663" cy="1006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Verificar y vigilar</a:t>
          </a:r>
        </a:p>
      </dsp:txBody>
      <dsp:txXfrm>
        <a:off x="4529887" y="3104272"/>
        <a:ext cx="2133721" cy="947288"/>
      </dsp:txXfrm>
    </dsp:sp>
    <dsp:sp modelId="{78E73C1B-93EB-4FEE-A228-5A23694FBDB9}">
      <dsp:nvSpPr>
        <dsp:cNvPr id="0" name=""/>
        <dsp:cNvSpPr/>
      </dsp:nvSpPr>
      <dsp:spPr>
        <a:xfrm>
          <a:off x="4007107" y="4364452"/>
          <a:ext cx="2909258" cy="10062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B7F6E75-8981-4D11-8E48-4974A8F6B449}">
      <dsp:nvSpPr>
        <dsp:cNvPr id="0" name=""/>
        <dsp:cNvSpPr/>
      </dsp:nvSpPr>
      <dsp:spPr>
        <a:xfrm>
          <a:off x="4183176" y="4531717"/>
          <a:ext cx="2909258" cy="1006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Cumplimiento</a:t>
          </a:r>
          <a:r>
            <a:rPr lang="es-MX" sz="2400" kern="1200" baseline="0" dirty="0">
              <a:latin typeface="Arial Narrow" panose="020B0606020202030204" pitchFamily="34" charset="0"/>
            </a:rPr>
            <a:t> del marco normativo</a:t>
          </a:r>
          <a:endParaRPr lang="es-MX" sz="2400" kern="1200" dirty="0">
            <a:latin typeface="Arial Narrow" panose="020B0606020202030204" pitchFamily="34" charset="0"/>
          </a:endParaRPr>
        </a:p>
      </dsp:txBody>
      <dsp:txXfrm>
        <a:off x="4212647" y="4561188"/>
        <a:ext cx="2850316" cy="947288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D4F71-DE19-45E7-BD00-78454E21C067}">
      <dsp:nvSpPr>
        <dsp:cNvPr id="0" name=""/>
        <dsp:cNvSpPr/>
      </dsp:nvSpPr>
      <dsp:spPr>
        <a:xfrm>
          <a:off x="551662" y="60"/>
          <a:ext cx="3288081" cy="12553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Trebuchet MS" panose="020B0603020202020204" pitchFamily="34" charset="0"/>
            </a:rPr>
            <a:t>Oficio </a:t>
          </a:r>
        </a:p>
      </dsp:txBody>
      <dsp:txXfrm>
        <a:off x="588430" y="36828"/>
        <a:ext cx="3214545" cy="1181830"/>
      </dsp:txXfrm>
    </dsp:sp>
    <dsp:sp modelId="{52C38FAB-05BC-483B-9D1E-32709F70654D}">
      <dsp:nvSpPr>
        <dsp:cNvPr id="0" name=""/>
        <dsp:cNvSpPr/>
      </dsp:nvSpPr>
      <dsp:spPr>
        <a:xfrm>
          <a:off x="880470" y="1255427"/>
          <a:ext cx="343094" cy="15841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4122"/>
              </a:lnTo>
              <a:lnTo>
                <a:pt x="343094" y="158412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7F0E49-DE03-4CFF-88A7-4CB2C019B1DE}">
      <dsp:nvSpPr>
        <dsp:cNvPr id="0" name=""/>
        <dsp:cNvSpPr/>
      </dsp:nvSpPr>
      <dsp:spPr>
        <a:xfrm>
          <a:off x="1223564" y="1569269"/>
          <a:ext cx="2743046" cy="25405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t" anchorCtr="0">
          <a:noAutofit/>
        </a:bodyPr>
        <a:lstStyle/>
        <a:p>
          <a:pPr marL="0" lvl="0" indent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kern="1200" dirty="0">
              <a:latin typeface="Arial Narrow" panose="020B0606020202030204" pitchFamily="34" charset="0"/>
            </a:rPr>
            <a:t>INAI u Organismos Garantes</a:t>
          </a:r>
          <a:endParaRPr lang="es-MX" sz="2200" kern="1200" dirty="0">
            <a:latin typeface="Arial Narrow" panose="020B0606020202030204" pitchFamily="34" charset="0"/>
          </a:endParaRPr>
        </a:p>
        <a:p>
          <a:pPr marL="228600" lvl="1" indent="-228600" algn="just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b="0" kern="1200" dirty="0">
              <a:latin typeface="Arial Narrow" panose="020B0606020202030204" pitchFamily="34" charset="0"/>
            </a:rPr>
            <a:t>Cu</a:t>
          </a:r>
          <a:r>
            <a:rPr lang="es-MX" sz="2200" kern="1200" dirty="0">
              <a:latin typeface="Arial Narrow" panose="020B0606020202030204" pitchFamily="34" charset="0"/>
            </a:rPr>
            <a:t>enten con indicios que hagan presumir fundada y motivada la existencia de violaciones </a:t>
          </a:r>
        </a:p>
      </dsp:txBody>
      <dsp:txXfrm>
        <a:off x="1297974" y="1643679"/>
        <a:ext cx="2594226" cy="2391741"/>
      </dsp:txXfrm>
    </dsp:sp>
    <dsp:sp modelId="{D6D0F46B-E0C3-416A-825C-B39B141E71FE}">
      <dsp:nvSpPr>
        <dsp:cNvPr id="0" name=""/>
        <dsp:cNvSpPr/>
      </dsp:nvSpPr>
      <dsp:spPr>
        <a:xfrm>
          <a:off x="4481713" y="60"/>
          <a:ext cx="3288081" cy="1255366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>
              <a:latin typeface="Trebuchet MS" panose="020B0603020202020204" pitchFamily="34" charset="0"/>
            </a:rPr>
            <a:t>Denuncia </a:t>
          </a:r>
        </a:p>
      </dsp:txBody>
      <dsp:txXfrm>
        <a:off x="4518481" y="36828"/>
        <a:ext cx="3214545" cy="1181830"/>
      </dsp:txXfrm>
    </dsp:sp>
    <dsp:sp modelId="{1EEE660B-C05B-4BC2-AA63-CE30CCBEB984}">
      <dsp:nvSpPr>
        <dsp:cNvPr id="0" name=""/>
        <dsp:cNvSpPr/>
      </dsp:nvSpPr>
      <dsp:spPr>
        <a:xfrm>
          <a:off x="4810521" y="1255427"/>
          <a:ext cx="328808" cy="1161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1396"/>
              </a:lnTo>
              <a:lnTo>
                <a:pt x="328808" y="116139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17BE00-BBC0-4241-A079-315DDEE43164}">
      <dsp:nvSpPr>
        <dsp:cNvPr id="0" name=""/>
        <dsp:cNvSpPr/>
      </dsp:nvSpPr>
      <dsp:spPr>
        <a:xfrm>
          <a:off x="5139329" y="1569269"/>
          <a:ext cx="4184469" cy="1695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Arial Narrow" panose="020B0606020202030204" pitchFamily="34" charset="0"/>
            </a:rPr>
            <a:t>Titular </a:t>
          </a:r>
        </a:p>
        <a:p>
          <a:pPr marL="228600" lvl="1" indent="-228600" algn="just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>
              <a:latin typeface="Arial Narrow" panose="020B0606020202030204" pitchFamily="34" charset="0"/>
            </a:rPr>
            <a:t>Cuando considere que ha sido afectado por actos del R que puedan ser contrarios a lo dispuesto en la LGPDPPSO</a:t>
          </a:r>
        </a:p>
      </dsp:txBody>
      <dsp:txXfrm>
        <a:off x="5188977" y="1618917"/>
        <a:ext cx="4085173" cy="1595813"/>
      </dsp:txXfrm>
    </dsp:sp>
    <dsp:sp modelId="{3F385AC0-DB8C-44CC-82CB-86A4F2416801}">
      <dsp:nvSpPr>
        <dsp:cNvPr id="0" name=""/>
        <dsp:cNvSpPr/>
      </dsp:nvSpPr>
      <dsp:spPr>
        <a:xfrm>
          <a:off x="4810521" y="1255427"/>
          <a:ext cx="328808" cy="3203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03482"/>
              </a:lnTo>
              <a:lnTo>
                <a:pt x="328808" y="320348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74ED7-9308-4208-8C47-1F3197D840CB}">
      <dsp:nvSpPr>
        <dsp:cNvPr id="0" name=""/>
        <dsp:cNvSpPr/>
      </dsp:nvSpPr>
      <dsp:spPr>
        <a:xfrm>
          <a:off x="5139329" y="3520623"/>
          <a:ext cx="4279153" cy="18765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Arial Narrow" panose="020B0606020202030204" pitchFamily="34" charset="0"/>
            </a:rPr>
            <a:t>Cualquier persona</a:t>
          </a:r>
        </a:p>
        <a:p>
          <a:pPr marL="228600" lvl="1" indent="-228600" algn="just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>
              <a:latin typeface="Arial Narrow" panose="020B0606020202030204" pitchFamily="34" charset="0"/>
            </a:rPr>
            <a:t>Cuando tenga conocimiento de presuntos incumplimientos a las obligaciones previstas </a:t>
          </a:r>
        </a:p>
      </dsp:txBody>
      <dsp:txXfrm>
        <a:off x="5194292" y="3575586"/>
        <a:ext cx="4169227" cy="17666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2FE4E-ACF9-43F6-8A6D-8C2DB3BE2F54}">
      <dsp:nvSpPr>
        <dsp:cNvPr id="0" name=""/>
        <dsp:cNvSpPr/>
      </dsp:nvSpPr>
      <dsp:spPr>
        <a:xfrm>
          <a:off x="0" y="1433002"/>
          <a:ext cx="6984776" cy="1910669"/>
        </a:xfrm>
        <a:prstGeom prst="notchedRightArrow">
          <a:avLst/>
        </a:prstGeom>
        <a:solidFill>
          <a:srgbClr val="C00000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9099B0-EE22-486D-8B7E-16177BC583E9}">
      <dsp:nvSpPr>
        <dsp:cNvPr id="0" name=""/>
        <dsp:cNvSpPr/>
      </dsp:nvSpPr>
      <dsp:spPr>
        <a:xfrm>
          <a:off x="0" y="0"/>
          <a:ext cx="6286298" cy="191066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248920" numCol="1" spcCol="1270" anchor="b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 dirty="0">
              <a:latin typeface="Arial Narrow" panose="020B0606020202030204" pitchFamily="34" charset="0"/>
            </a:rPr>
            <a:t>Tratar los datos personales conforme a las atribuciones legales conferidas al responsable </a:t>
          </a:r>
        </a:p>
      </dsp:txBody>
      <dsp:txXfrm>
        <a:off x="0" y="0"/>
        <a:ext cx="6286298" cy="1910669"/>
      </dsp:txXfrm>
    </dsp:sp>
    <dsp:sp modelId="{12F54048-F284-4443-BD8B-5D7FCDF75AF2}">
      <dsp:nvSpPr>
        <dsp:cNvPr id="0" name=""/>
        <dsp:cNvSpPr/>
      </dsp:nvSpPr>
      <dsp:spPr>
        <a:xfrm>
          <a:off x="2904315" y="2149503"/>
          <a:ext cx="477667" cy="47766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8FF10-3E34-40BC-8362-0199B0C211BA}">
      <dsp:nvSpPr>
        <dsp:cNvPr id="0" name=""/>
        <dsp:cNvSpPr/>
      </dsp:nvSpPr>
      <dsp:spPr>
        <a:xfrm>
          <a:off x="181123" y="547339"/>
          <a:ext cx="4270021" cy="10234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El derecho a presentar una denuncia </a:t>
          </a:r>
          <a:r>
            <a:rPr lang="es-MX" sz="2400" b="1" u="sng" kern="1200" dirty="0" err="1">
              <a:latin typeface="Arial Narrow" panose="020B0606020202030204" pitchFamily="34" charset="0"/>
            </a:rPr>
            <a:t>precluye</a:t>
          </a:r>
          <a:r>
            <a:rPr lang="es-MX" sz="2400" kern="1200" dirty="0">
              <a:latin typeface="Arial Narrow" panose="020B0606020202030204" pitchFamily="34" charset="0"/>
            </a:rPr>
            <a:t> </a:t>
          </a:r>
        </a:p>
      </dsp:txBody>
      <dsp:txXfrm>
        <a:off x="211098" y="577314"/>
        <a:ext cx="4210071" cy="963456"/>
      </dsp:txXfrm>
    </dsp:sp>
    <dsp:sp modelId="{D55591EB-015B-40D5-A545-D3A1FC52F5DD}">
      <dsp:nvSpPr>
        <dsp:cNvPr id="0" name=""/>
        <dsp:cNvSpPr/>
      </dsp:nvSpPr>
      <dsp:spPr>
        <a:xfrm>
          <a:off x="608125" y="1570746"/>
          <a:ext cx="279652" cy="1446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6271"/>
              </a:lnTo>
              <a:lnTo>
                <a:pt x="279652" y="144627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69704B-3B0C-4297-B463-61436A8D46AD}">
      <dsp:nvSpPr>
        <dsp:cNvPr id="0" name=""/>
        <dsp:cNvSpPr/>
      </dsp:nvSpPr>
      <dsp:spPr>
        <a:xfrm>
          <a:off x="887777" y="2447393"/>
          <a:ext cx="4247161" cy="1139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En </a:t>
          </a:r>
          <a:r>
            <a:rPr lang="es-MX" sz="2400" b="1" u="sng" kern="1200" dirty="0">
              <a:latin typeface="Arial Narrow" panose="020B0606020202030204" pitchFamily="34" charset="0"/>
            </a:rPr>
            <a:t>1 año </a:t>
          </a:r>
          <a:r>
            <a:rPr lang="es-MX" sz="2400" kern="1200" dirty="0">
              <a:latin typeface="Arial Narrow" panose="020B0606020202030204" pitchFamily="34" charset="0"/>
            </a:rPr>
            <a:t>contado a partir del día siguiente en que se realicen los hechos u omisiones</a:t>
          </a:r>
        </a:p>
      </dsp:txBody>
      <dsp:txXfrm>
        <a:off x="921144" y="2480760"/>
        <a:ext cx="4180427" cy="1072515"/>
      </dsp:txXfrm>
    </dsp:sp>
    <dsp:sp modelId="{5C87D41F-E2CB-4004-83EB-D47F917E8AD2}">
      <dsp:nvSpPr>
        <dsp:cNvPr id="0" name=""/>
        <dsp:cNvSpPr/>
      </dsp:nvSpPr>
      <dsp:spPr>
        <a:xfrm>
          <a:off x="5853190" y="561386"/>
          <a:ext cx="4222812" cy="983092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Cuando los hechos u omisiones sean de </a:t>
          </a:r>
          <a:r>
            <a:rPr lang="es-MX" sz="2400" b="1" u="sng" kern="1200" dirty="0">
              <a:latin typeface="Arial Narrow" panose="020B0606020202030204" pitchFamily="34" charset="0"/>
            </a:rPr>
            <a:t>tracto sucesivo</a:t>
          </a:r>
        </a:p>
      </dsp:txBody>
      <dsp:txXfrm>
        <a:off x="5881984" y="590180"/>
        <a:ext cx="4165224" cy="925504"/>
      </dsp:txXfrm>
    </dsp:sp>
    <dsp:sp modelId="{B5FC6FC8-51D0-447C-BF00-FFFAAE1E487E}">
      <dsp:nvSpPr>
        <dsp:cNvPr id="0" name=""/>
        <dsp:cNvSpPr/>
      </dsp:nvSpPr>
      <dsp:spPr>
        <a:xfrm>
          <a:off x="6275471" y="1544479"/>
          <a:ext cx="381126" cy="1414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4713"/>
              </a:lnTo>
              <a:lnTo>
                <a:pt x="381126" y="141471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13953-9029-47A2-A92A-3B474A24E69B}">
      <dsp:nvSpPr>
        <dsp:cNvPr id="0" name=""/>
        <dsp:cNvSpPr/>
      </dsp:nvSpPr>
      <dsp:spPr>
        <a:xfrm>
          <a:off x="6656598" y="2418785"/>
          <a:ext cx="4006392" cy="1080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El término empezará a contar a partir del día hábil siguiente al último hecho realizado</a:t>
          </a:r>
        </a:p>
      </dsp:txBody>
      <dsp:txXfrm>
        <a:off x="6688254" y="2450441"/>
        <a:ext cx="3943080" cy="1017503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3FF54-2D6A-4055-915E-A8E5ADFBACB0}">
      <dsp:nvSpPr>
        <dsp:cNvPr id="0" name=""/>
        <dsp:cNvSpPr/>
      </dsp:nvSpPr>
      <dsp:spPr>
        <a:xfrm>
          <a:off x="-5947635" y="-989836"/>
          <a:ext cx="7703138" cy="7703138"/>
        </a:xfrm>
        <a:prstGeom prst="blockArc">
          <a:avLst>
            <a:gd name="adj1" fmla="val 18900000"/>
            <a:gd name="adj2" fmla="val 2700000"/>
            <a:gd name="adj3" fmla="val 280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3A89B-08F4-4C35-8991-C49FFCB9F110}">
      <dsp:nvSpPr>
        <dsp:cNvPr id="0" name=""/>
        <dsp:cNvSpPr/>
      </dsp:nvSpPr>
      <dsp:spPr>
        <a:xfrm>
          <a:off x="1707591" y="795479"/>
          <a:ext cx="8814882" cy="41325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1501" tIns="63500" rIns="63500" bIns="63500" numCol="1" spcCol="1270" anchor="t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b="1" kern="1200" dirty="0">
              <a:solidFill>
                <a:schemeClr val="tx1"/>
              </a:solidFill>
              <a:latin typeface="Arial Narrow" panose="020B0606020202030204" pitchFamily="34" charset="0"/>
            </a:rPr>
            <a:t>Requisitos </a:t>
          </a:r>
        </a:p>
        <a:p>
          <a:pPr marL="228600" lvl="1" indent="-228600" algn="just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b="1" kern="1200" dirty="0">
              <a:solidFill>
                <a:schemeClr val="tx1"/>
              </a:solidFill>
              <a:latin typeface="Arial Narrow" panose="020B0606020202030204" pitchFamily="34" charset="0"/>
            </a:rPr>
            <a:t>Nombre de la persona que denuncia o de su representante</a:t>
          </a:r>
        </a:p>
        <a:p>
          <a:pPr marL="228600" lvl="1" indent="-228600" algn="just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b="1" kern="1200" dirty="0">
              <a:solidFill>
                <a:schemeClr val="tx1"/>
              </a:solidFill>
              <a:latin typeface="Arial Narrow" panose="020B0606020202030204" pitchFamily="34" charset="0"/>
            </a:rPr>
            <a:t>El domicilio o medio para recibir notificaciones</a:t>
          </a:r>
        </a:p>
        <a:p>
          <a:pPr marL="228600" lvl="1" indent="-228600" algn="just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b="1" kern="1200" dirty="0">
              <a:solidFill>
                <a:schemeClr val="tx1"/>
              </a:solidFill>
              <a:latin typeface="Arial Narrow" panose="020B0606020202030204" pitchFamily="34" charset="0"/>
            </a:rPr>
            <a:t>La relación de hechos y los elementos con los que cuente para probar su dicho</a:t>
          </a:r>
        </a:p>
        <a:p>
          <a:pPr marL="228600" lvl="1" indent="-228600" algn="just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b="1" kern="1200" dirty="0">
              <a:solidFill>
                <a:schemeClr val="tx1"/>
              </a:solidFill>
              <a:latin typeface="Arial Narrow" panose="020B0606020202030204" pitchFamily="34" charset="0"/>
            </a:rPr>
            <a:t>El R denunciado y su domicilio o los datos para su identificación y/o ubicación</a:t>
          </a:r>
        </a:p>
        <a:p>
          <a:pPr marL="228600" lvl="1" indent="-228600" algn="just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b="1" kern="1200">
              <a:solidFill>
                <a:schemeClr val="tx1"/>
              </a:solidFill>
              <a:latin typeface="Arial Narrow" panose="020B0606020202030204" pitchFamily="34" charset="0"/>
            </a:rPr>
            <a:t>La firma del denunciante o de su representante</a:t>
          </a:r>
          <a:endParaRPr lang="es-MX" sz="2500" b="1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marL="228600" lvl="1" indent="-228600" algn="just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500" b="1" kern="1200" dirty="0">
              <a:solidFill>
                <a:schemeClr val="tx1"/>
              </a:solidFill>
              <a:latin typeface="Arial Narrow" panose="020B0606020202030204" pitchFamily="34" charset="0"/>
            </a:rPr>
            <a:t>En caso de no saber firmar, bastará huella digital</a:t>
          </a:r>
        </a:p>
      </dsp:txBody>
      <dsp:txXfrm>
        <a:off x="1707591" y="795479"/>
        <a:ext cx="8814882" cy="4132507"/>
      </dsp:txXfrm>
    </dsp:sp>
    <dsp:sp modelId="{5479995B-8D47-4919-A7F8-99E3991F9AF1}">
      <dsp:nvSpPr>
        <dsp:cNvPr id="0" name=""/>
        <dsp:cNvSpPr/>
      </dsp:nvSpPr>
      <dsp:spPr>
        <a:xfrm>
          <a:off x="0" y="1168827"/>
          <a:ext cx="3415182" cy="34151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8933E-2A7D-4EF5-AEAA-9BD5783DDFCD}">
      <dsp:nvSpPr>
        <dsp:cNvPr id="0" name=""/>
        <dsp:cNvSpPr/>
      </dsp:nvSpPr>
      <dsp:spPr>
        <a:xfrm>
          <a:off x="11688" y="1777870"/>
          <a:ext cx="2001072" cy="10005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Trebuchet MS" panose="020B0603020202020204" pitchFamily="34" charset="0"/>
            </a:rPr>
            <a:t>Si del desahogo de la verificación se advierte</a:t>
          </a:r>
        </a:p>
      </dsp:txBody>
      <dsp:txXfrm>
        <a:off x="40993" y="1807175"/>
        <a:ext cx="1942462" cy="941926"/>
      </dsp:txXfrm>
    </dsp:sp>
    <dsp:sp modelId="{3E06FC52-7923-4ED4-A263-344AD7414567}">
      <dsp:nvSpPr>
        <dsp:cNvPr id="0" name=""/>
        <dsp:cNvSpPr/>
      </dsp:nvSpPr>
      <dsp:spPr>
        <a:xfrm rot="19457599">
          <a:off x="1920109" y="1974657"/>
          <a:ext cx="985731" cy="31653"/>
        </a:xfrm>
        <a:custGeom>
          <a:avLst/>
          <a:gdLst/>
          <a:ahLst/>
          <a:cxnLst/>
          <a:rect l="0" t="0" r="0" b="0"/>
          <a:pathLst>
            <a:path>
              <a:moveTo>
                <a:pt x="0" y="15826"/>
              </a:moveTo>
              <a:lnTo>
                <a:pt x="985731" y="158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2388331" y="1965841"/>
        <a:ext cx="49286" cy="49286"/>
      </dsp:txXfrm>
    </dsp:sp>
    <dsp:sp modelId="{D78C585F-1B36-406D-B803-A63DD4EE897F}">
      <dsp:nvSpPr>
        <dsp:cNvPr id="0" name=""/>
        <dsp:cNvSpPr/>
      </dsp:nvSpPr>
      <dsp:spPr>
        <a:xfrm>
          <a:off x="2813189" y="1202562"/>
          <a:ext cx="2001072" cy="10005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Trebuchet MS" panose="020B0603020202020204" pitchFamily="34" charset="0"/>
            </a:rPr>
            <a:t>Daño inminente</a:t>
          </a:r>
        </a:p>
      </dsp:txBody>
      <dsp:txXfrm>
        <a:off x="2842494" y="1231867"/>
        <a:ext cx="1942462" cy="941926"/>
      </dsp:txXfrm>
    </dsp:sp>
    <dsp:sp modelId="{30C7B17F-6366-47A5-B684-B6E7CA45DF5B}">
      <dsp:nvSpPr>
        <dsp:cNvPr id="0" name=""/>
        <dsp:cNvSpPr/>
      </dsp:nvSpPr>
      <dsp:spPr>
        <a:xfrm rot="2142401">
          <a:off x="1920109" y="2549966"/>
          <a:ext cx="985731" cy="31653"/>
        </a:xfrm>
        <a:custGeom>
          <a:avLst/>
          <a:gdLst/>
          <a:ahLst/>
          <a:cxnLst/>
          <a:rect l="0" t="0" r="0" b="0"/>
          <a:pathLst>
            <a:path>
              <a:moveTo>
                <a:pt x="0" y="15826"/>
              </a:moveTo>
              <a:lnTo>
                <a:pt x="985731" y="158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2388331" y="2541149"/>
        <a:ext cx="49286" cy="49286"/>
      </dsp:txXfrm>
    </dsp:sp>
    <dsp:sp modelId="{8D868A2F-95AD-41E7-AF1C-D21E46F50E63}">
      <dsp:nvSpPr>
        <dsp:cNvPr id="0" name=""/>
        <dsp:cNvSpPr/>
      </dsp:nvSpPr>
      <dsp:spPr>
        <a:xfrm>
          <a:off x="2813189" y="2353179"/>
          <a:ext cx="2001072" cy="10005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Daño irreparable</a:t>
          </a:r>
        </a:p>
      </dsp:txBody>
      <dsp:txXfrm>
        <a:off x="2842494" y="2382484"/>
        <a:ext cx="1942462" cy="941926"/>
      </dsp:txXfrm>
    </dsp:sp>
    <dsp:sp modelId="{3E30B5F5-F283-4055-9DDF-AA7AF7EAF554}">
      <dsp:nvSpPr>
        <dsp:cNvPr id="0" name=""/>
        <dsp:cNvSpPr/>
      </dsp:nvSpPr>
      <dsp:spPr>
        <a:xfrm rot="19437285">
          <a:off x="4719499" y="2546364"/>
          <a:ext cx="989952" cy="31653"/>
        </a:xfrm>
        <a:custGeom>
          <a:avLst/>
          <a:gdLst/>
          <a:ahLst/>
          <a:cxnLst/>
          <a:rect l="0" t="0" r="0" b="0"/>
          <a:pathLst>
            <a:path>
              <a:moveTo>
                <a:pt x="0" y="15826"/>
              </a:moveTo>
              <a:lnTo>
                <a:pt x="989952" y="1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5189726" y="2537442"/>
        <a:ext cx="49497" cy="49497"/>
      </dsp:txXfrm>
    </dsp:sp>
    <dsp:sp modelId="{8608B807-80F9-4266-83FA-E2655A7E9B26}">
      <dsp:nvSpPr>
        <dsp:cNvPr id="0" name=""/>
        <dsp:cNvSpPr/>
      </dsp:nvSpPr>
      <dsp:spPr>
        <a:xfrm>
          <a:off x="5614690" y="879309"/>
          <a:ext cx="2072310" cy="278325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</a:rPr>
            <a:t>El INAI o los Organismos garantes podrán ordenar medidas cautelares</a:t>
          </a:r>
        </a:p>
      </dsp:txBody>
      <dsp:txXfrm>
        <a:off x="5675386" y="940005"/>
        <a:ext cx="1950918" cy="2661859"/>
      </dsp:txXfrm>
    </dsp:sp>
    <dsp:sp modelId="{A1486707-2BD7-4DF3-A627-2F3407518A74}">
      <dsp:nvSpPr>
        <dsp:cNvPr id="0" name=""/>
        <dsp:cNvSpPr/>
      </dsp:nvSpPr>
      <dsp:spPr>
        <a:xfrm>
          <a:off x="7687000" y="2255108"/>
          <a:ext cx="800428" cy="31653"/>
        </a:xfrm>
        <a:custGeom>
          <a:avLst/>
          <a:gdLst/>
          <a:ahLst/>
          <a:cxnLst/>
          <a:rect l="0" t="0" r="0" b="0"/>
          <a:pathLst>
            <a:path>
              <a:moveTo>
                <a:pt x="0" y="15826"/>
              </a:moveTo>
              <a:lnTo>
                <a:pt x="800428" y="1582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8067204" y="2250924"/>
        <a:ext cx="40021" cy="40021"/>
      </dsp:txXfrm>
    </dsp:sp>
    <dsp:sp modelId="{11177BC5-F6DF-4644-82B3-70C2155A9B0C}">
      <dsp:nvSpPr>
        <dsp:cNvPr id="0" name=""/>
        <dsp:cNvSpPr/>
      </dsp:nvSpPr>
      <dsp:spPr>
        <a:xfrm>
          <a:off x="8487429" y="637344"/>
          <a:ext cx="1650704" cy="3267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Siempre y cuando no impidan el cumplimiento de las funciones ni el aseguramiento de bases de datos</a:t>
          </a:r>
        </a:p>
      </dsp:txBody>
      <dsp:txXfrm>
        <a:off x="8535776" y="685691"/>
        <a:ext cx="1554010" cy="3170486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75453-883C-4D9A-8259-C402EC33DF0B}">
      <dsp:nvSpPr>
        <dsp:cNvPr id="0" name=""/>
        <dsp:cNvSpPr/>
      </dsp:nvSpPr>
      <dsp:spPr>
        <a:xfrm>
          <a:off x="5095983" y="3350578"/>
          <a:ext cx="91440" cy="6238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387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EA6507-80CF-4C6C-AFCE-FB0BD3D26336}">
      <dsp:nvSpPr>
        <dsp:cNvPr id="0" name=""/>
        <dsp:cNvSpPr/>
      </dsp:nvSpPr>
      <dsp:spPr>
        <a:xfrm>
          <a:off x="3830783" y="1364534"/>
          <a:ext cx="1310919" cy="623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5155"/>
              </a:lnTo>
              <a:lnTo>
                <a:pt x="1310919" y="425155"/>
              </a:lnTo>
              <a:lnTo>
                <a:pt x="1310919" y="62387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4674E8-3041-47CA-84E5-7E3F43810C28}">
      <dsp:nvSpPr>
        <dsp:cNvPr id="0" name=""/>
        <dsp:cNvSpPr/>
      </dsp:nvSpPr>
      <dsp:spPr>
        <a:xfrm>
          <a:off x="2519863" y="1364534"/>
          <a:ext cx="1310919" cy="623878"/>
        </a:xfrm>
        <a:custGeom>
          <a:avLst/>
          <a:gdLst/>
          <a:ahLst/>
          <a:cxnLst/>
          <a:rect l="0" t="0" r="0" b="0"/>
          <a:pathLst>
            <a:path>
              <a:moveTo>
                <a:pt x="1310919" y="0"/>
              </a:moveTo>
              <a:lnTo>
                <a:pt x="1310919" y="425155"/>
              </a:lnTo>
              <a:lnTo>
                <a:pt x="0" y="425155"/>
              </a:lnTo>
              <a:lnTo>
                <a:pt x="0" y="62387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5816B-9D14-4F21-A02F-FAA0AAD85146}">
      <dsp:nvSpPr>
        <dsp:cNvPr id="0" name=""/>
        <dsp:cNvSpPr/>
      </dsp:nvSpPr>
      <dsp:spPr>
        <a:xfrm>
          <a:off x="2383134" y="2369"/>
          <a:ext cx="2895297" cy="13621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288A88-B51C-4FD7-A663-3990FB061F0C}">
      <dsp:nvSpPr>
        <dsp:cNvPr id="0" name=""/>
        <dsp:cNvSpPr/>
      </dsp:nvSpPr>
      <dsp:spPr>
        <a:xfrm>
          <a:off x="2621483" y="228801"/>
          <a:ext cx="2895297" cy="1362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Sólo podrán tener una finalidad</a:t>
          </a:r>
        </a:p>
      </dsp:txBody>
      <dsp:txXfrm>
        <a:off x="2661379" y="268697"/>
        <a:ext cx="2815505" cy="1282372"/>
      </dsp:txXfrm>
    </dsp:sp>
    <dsp:sp modelId="{150978C6-A0F0-45B7-8214-FA84CCE4AFF1}">
      <dsp:nvSpPr>
        <dsp:cNvPr id="0" name=""/>
        <dsp:cNvSpPr/>
      </dsp:nvSpPr>
      <dsp:spPr>
        <a:xfrm>
          <a:off x="1447292" y="1988413"/>
          <a:ext cx="2145141" cy="13621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539B1-F74C-4B61-BE82-6C90529219CD}">
      <dsp:nvSpPr>
        <dsp:cNvPr id="0" name=""/>
        <dsp:cNvSpPr/>
      </dsp:nvSpPr>
      <dsp:spPr>
        <a:xfrm>
          <a:off x="1685642" y="2214844"/>
          <a:ext cx="2145141" cy="1362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Correctiva</a:t>
          </a:r>
        </a:p>
      </dsp:txBody>
      <dsp:txXfrm>
        <a:off x="1725538" y="2254740"/>
        <a:ext cx="2065349" cy="1282372"/>
      </dsp:txXfrm>
    </dsp:sp>
    <dsp:sp modelId="{2550796D-F1E5-4490-A848-A1B4A547275C}">
      <dsp:nvSpPr>
        <dsp:cNvPr id="0" name=""/>
        <dsp:cNvSpPr/>
      </dsp:nvSpPr>
      <dsp:spPr>
        <a:xfrm>
          <a:off x="4069132" y="1988413"/>
          <a:ext cx="2145141" cy="13621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AC242-5D2E-45AB-81BD-6DA7AEEDE88E}">
      <dsp:nvSpPr>
        <dsp:cNvPr id="0" name=""/>
        <dsp:cNvSpPr/>
      </dsp:nvSpPr>
      <dsp:spPr>
        <a:xfrm>
          <a:off x="4307481" y="2214844"/>
          <a:ext cx="2145141" cy="1362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Temporal</a:t>
          </a:r>
        </a:p>
      </dsp:txBody>
      <dsp:txXfrm>
        <a:off x="4347377" y="2254740"/>
        <a:ext cx="2065349" cy="1282372"/>
      </dsp:txXfrm>
    </dsp:sp>
    <dsp:sp modelId="{08C0FE62-3211-4F96-9784-E3049A9F466D}">
      <dsp:nvSpPr>
        <dsp:cNvPr id="0" name=""/>
        <dsp:cNvSpPr/>
      </dsp:nvSpPr>
      <dsp:spPr>
        <a:xfrm>
          <a:off x="2671165" y="3974456"/>
          <a:ext cx="4941076" cy="13621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36ABE-CDD2-40A2-9C18-96F77BA3A6A9}">
      <dsp:nvSpPr>
        <dsp:cNvPr id="0" name=""/>
        <dsp:cNvSpPr/>
      </dsp:nvSpPr>
      <dsp:spPr>
        <a:xfrm>
          <a:off x="2909514" y="4200888"/>
          <a:ext cx="4941076" cy="1362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Trebuchet MS" panose="020B0603020202020204" pitchFamily="34" charset="0"/>
            </a:rPr>
            <a:t>Hasta que los R lleven a cabo las recomendaciones hechas por el INAI o los Organismos garantes</a:t>
          </a:r>
        </a:p>
      </dsp:txBody>
      <dsp:txXfrm>
        <a:off x="2949410" y="4240784"/>
        <a:ext cx="4861284" cy="1282372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0EBC4-C9FA-4B99-95A1-71D22F96C2B9}">
      <dsp:nvSpPr>
        <dsp:cNvPr id="0" name=""/>
        <dsp:cNvSpPr/>
      </dsp:nvSpPr>
      <dsp:spPr>
        <a:xfrm>
          <a:off x="850899" y="0"/>
          <a:ext cx="9643533" cy="5362222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EDA32-72E7-41E3-A4B7-F5F8110314A1}">
      <dsp:nvSpPr>
        <dsp:cNvPr id="0" name=""/>
        <dsp:cNvSpPr/>
      </dsp:nvSpPr>
      <dsp:spPr>
        <a:xfrm>
          <a:off x="1985433" y="1608666"/>
          <a:ext cx="3403599" cy="21448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1" u="sng" kern="1200" dirty="0">
              <a:latin typeface="Arial Narrow" panose="020B0606020202030204" pitchFamily="34" charset="0"/>
            </a:rPr>
            <a:t>Concluirá con la resolución </a:t>
          </a:r>
          <a:r>
            <a:rPr lang="es-MX" sz="2800" kern="1200" dirty="0">
              <a:latin typeface="Arial Narrow" panose="020B0606020202030204" pitchFamily="34" charset="0"/>
            </a:rPr>
            <a:t>que emita el INAI o los Organismos garantes </a:t>
          </a:r>
        </a:p>
      </dsp:txBody>
      <dsp:txXfrm>
        <a:off x="2090138" y="1713371"/>
        <a:ext cx="3194189" cy="1935478"/>
      </dsp:txXfrm>
    </dsp:sp>
    <dsp:sp modelId="{AD1CAB1A-8776-42BB-A03E-05B288D8DA95}">
      <dsp:nvSpPr>
        <dsp:cNvPr id="0" name=""/>
        <dsp:cNvSpPr/>
      </dsp:nvSpPr>
      <dsp:spPr>
        <a:xfrm>
          <a:off x="5956299" y="1608666"/>
          <a:ext cx="3403599" cy="21448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1" u="sng" kern="1200" dirty="0">
              <a:latin typeface="Arial Narrow" panose="020B0606020202030204" pitchFamily="34" charset="0"/>
            </a:rPr>
            <a:t>Establezcan las medidas que deberá adoptar </a:t>
          </a:r>
          <a:r>
            <a:rPr lang="es-MX" sz="2800" kern="1200" dirty="0">
              <a:latin typeface="Arial Narrow" panose="020B0606020202030204" pitchFamily="34" charset="0"/>
            </a:rPr>
            <a:t>el R</a:t>
          </a:r>
        </a:p>
      </dsp:txBody>
      <dsp:txXfrm>
        <a:off x="6061004" y="1713371"/>
        <a:ext cx="3194189" cy="1935478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FB828-8CB2-4B47-B394-D6A6F95227F9}">
      <dsp:nvSpPr>
        <dsp:cNvPr id="0" name=""/>
        <dsp:cNvSpPr/>
      </dsp:nvSpPr>
      <dsp:spPr>
        <a:xfrm>
          <a:off x="3296011" y="1706"/>
          <a:ext cx="3913872" cy="1432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Trebuchet MS" panose="020B0603020202020204" pitchFamily="34" charset="0"/>
            </a:rPr>
            <a:t>Cumplimiento de las resoluciones </a:t>
          </a:r>
          <a:r>
            <a:rPr lang="es-MX" sz="2000" kern="1200" dirty="0">
              <a:latin typeface="Trebuchet MS" panose="020B0603020202020204" pitchFamily="34" charset="0"/>
            </a:rPr>
            <a:t>del INAI o los Organismos garantes podrán imponer:</a:t>
          </a:r>
        </a:p>
      </dsp:txBody>
      <dsp:txXfrm>
        <a:off x="3337954" y="43649"/>
        <a:ext cx="3829986" cy="1348169"/>
      </dsp:txXfrm>
    </dsp:sp>
    <dsp:sp modelId="{95665D06-6B37-42B5-9F71-0A33DBA059E8}">
      <dsp:nvSpPr>
        <dsp:cNvPr id="0" name=""/>
        <dsp:cNvSpPr/>
      </dsp:nvSpPr>
      <dsp:spPr>
        <a:xfrm>
          <a:off x="3457322" y="1433761"/>
          <a:ext cx="1795626" cy="572822"/>
        </a:xfrm>
        <a:custGeom>
          <a:avLst/>
          <a:gdLst/>
          <a:ahLst/>
          <a:cxnLst/>
          <a:rect l="0" t="0" r="0" b="0"/>
          <a:pathLst>
            <a:path>
              <a:moveTo>
                <a:pt x="1795626" y="0"/>
              </a:moveTo>
              <a:lnTo>
                <a:pt x="1795626" y="286411"/>
              </a:lnTo>
              <a:lnTo>
                <a:pt x="0" y="286411"/>
              </a:lnTo>
              <a:lnTo>
                <a:pt x="0" y="57282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439EF-4AC7-435C-A6D7-0728C9C9FADD}">
      <dsp:nvSpPr>
        <dsp:cNvPr id="0" name=""/>
        <dsp:cNvSpPr/>
      </dsp:nvSpPr>
      <dsp:spPr>
        <a:xfrm>
          <a:off x="2023369" y="2006584"/>
          <a:ext cx="2867906" cy="14320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Amonestación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rebuchet MS" panose="020B0603020202020204" pitchFamily="34" charset="0"/>
            </a:rPr>
            <a:t>pública</a:t>
          </a:r>
        </a:p>
      </dsp:txBody>
      <dsp:txXfrm>
        <a:off x="2065312" y="2048527"/>
        <a:ext cx="2784020" cy="1348169"/>
      </dsp:txXfrm>
    </dsp:sp>
    <dsp:sp modelId="{F1D54DB9-8C23-4704-94B2-AAC1331F130C}">
      <dsp:nvSpPr>
        <dsp:cNvPr id="0" name=""/>
        <dsp:cNvSpPr/>
      </dsp:nvSpPr>
      <dsp:spPr>
        <a:xfrm>
          <a:off x="5252948" y="1433761"/>
          <a:ext cx="1356794" cy="572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411"/>
              </a:lnTo>
              <a:lnTo>
                <a:pt x="1356794" y="286411"/>
              </a:lnTo>
              <a:lnTo>
                <a:pt x="1356794" y="57282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3F7DD-E2A2-4631-A86E-65A71DE50CA2}">
      <dsp:nvSpPr>
        <dsp:cNvPr id="0" name=""/>
        <dsp:cNvSpPr/>
      </dsp:nvSpPr>
      <dsp:spPr>
        <a:xfrm>
          <a:off x="5535700" y="2006584"/>
          <a:ext cx="2148083" cy="14320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Trebuchet MS" panose="020B0603020202020204" pitchFamily="34" charset="0"/>
            </a:rPr>
            <a:t>Multa</a:t>
          </a:r>
        </a:p>
      </dsp:txBody>
      <dsp:txXfrm>
        <a:off x="5577643" y="2048527"/>
        <a:ext cx="2064197" cy="1348169"/>
      </dsp:txXfrm>
    </dsp:sp>
    <dsp:sp modelId="{7D114E48-DB9D-4957-8C70-7DF687E498BF}">
      <dsp:nvSpPr>
        <dsp:cNvPr id="0" name=""/>
        <dsp:cNvSpPr/>
      </dsp:nvSpPr>
      <dsp:spPr>
        <a:xfrm>
          <a:off x="6564022" y="3438639"/>
          <a:ext cx="91440" cy="5728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282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950A67-AD91-4062-8D0B-10E6568A5486}">
      <dsp:nvSpPr>
        <dsp:cNvPr id="0" name=""/>
        <dsp:cNvSpPr/>
      </dsp:nvSpPr>
      <dsp:spPr>
        <a:xfrm>
          <a:off x="4230900" y="4011462"/>
          <a:ext cx="4757682" cy="14320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Equivalente a la cantidad de </a:t>
          </a:r>
          <a:r>
            <a:rPr lang="es-MX" sz="2400" b="1" kern="1200" dirty="0">
              <a:solidFill>
                <a:schemeClr val="tx1"/>
              </a:solidFill>
              <a:latin typeface="Trebuchet MS" panose="020B0603020202020204" pitchFamily="34" charset="0"/>
            </a:rPr>
            <a:t>150 hasta 1,500 veces el valor diario de la UMA</a:t>
          </a:r>
          <a:endParaRPr lang="es-MX" sz="2000" b="1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4272843" y="4053405"/>
        <a:ext cx="4673796" cy="1348169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B9A37-D585-4411-932A-2F27C303B2C4}">
      <dsp:nvSpPr>
        <dsp:cNvPr id="0" name=""/>
        <dsp:cNvSpPr/>
      </dsp:nvSpPr>
      <dsp:spPr>
        <a:xfrm>
          <a:off x="782082" y="0"/>
          <a:ext cx="8863596" cy="352508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31C6D-10B3-400F-B528-41C83C19D4C9}">
      <dsp:nvSpPr>
        <dsp:cNvPr id="0" name=""/>
        <dsp:cNvSpPr/>
      </dsp:nvSpPr>
      <dsp:spPr>
        <a:xfrm>
          <a:off x="4668" y="737680"/>
          <a:ext cx="3473627" cy="20497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Si a pesar de la ejecución de las medidas de apremio no se cumpliere con la resolución</a:t>
          </a:r>
        </a:p>
      </dsp:txBody>
      <dsp:txXfrm>
        <a:off x="104727" y="837739"/>
        <a:ext cx="3273509" cy="1849604"/>
      </dsp:txXfrm>
    </dsp:sp>
    <dsp:sp modelId="{7C8C0F0B-D00D-4ABA-900A-85A44DB098C5}">
      <dsp:nvSpPr>
        <dsp:cNvPr id="0" name=""/>
        <dsp:cNvSpPr/>
      </dsp:nvSpPr>
      <dsp:spPr>
        <a:xfrm>
          <a:off x="3919235" y="1057524"/>
          <a:ext cx="3031459" cy="141003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Se requerirá el cumplimiento al superior jerárquico</a:t>
          </a:r>
        </a:p>
      </dsp:txBody>
      <dsp:txXfrm>
        <a:off x="3988067" y="1126356"/>
        <a:ext cx="2893795" cy="1272369"/>
      </dsp:txXfrm>
    </dsp:sp>
    <dsp:sp modelId="{CD695F7C-60AD-4D05-B56B-59A817AC7531}">
      <dsp:nvSpPr>
        <dsp:cNvPr id="0" name=""/>
        <dsp:cNvSpPr/>
      </dsp:nvSpPr>
      <dsp:spPr>
        <a:xfrm>
          <a:off x="7391633" y="1057524"/>
          <a:ext cx="3031459" cy="141003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Para que en el plazo de </a:t>
          </a:r>
          <a:r>
            <a:rPr lang="es-MX" sz="2600" b="1" u="sng" kern="1200" dirty="0">
              <a:latin typeface="Arial Narrow" panose="020B0606020202030204" pitchFamily="34" charset="0"/>
            </a:rPr>
            <a:t>5 días </a:t>
          </a:r>
          <a:r>
            <a:rPr lang="es-MX" sz="2600" kern="1200" dirty="0">
              <a:latin typeface="Arial Narrow" panose="020B0606020202030204" pitchFamily="34" charset="0"/>
            </a:rPr>
            <a:t>lo obligue a cumplir sin demora</a:t>
          </a:r>
        </a:p>
      </dsp:txBody>
      <dsp:txXfrm>
        <a:off x="7460465" y="1126356"/>
        <a:ext cx="2893795" cy="1272369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9DD36-839D-4B9E-8D97-5D5CA3BEC234}">
      <dsp:nvSpPr>
        <dsp:cNvPr id="0" name=""/>
        <dsp:cNvSpPr/>
      </dsp:nvSpPr>
      <dsp:spPr>
        <a:xfrm>
          <a:off x="14789" y="300741"/>
          <a:ext cx="7469197" cy="18618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Arial Narrow" panose="020B0606020202030204" pitchFamily="34" charset="0"/>
            </a:rPr>
            <a:t>Las multas que fijen el INAI y los Organismos garantes </a:t>
          </a:r>
          <a:r>
            <a:rPr lang="es-MX" sz="2800" b="1" kern="1200" dirty="0">
              <a:latin typeface="Arial Narrow" panose="020B0606020202030204" pitchFamily="34" charset="0"/>
            </a:rPr>
            <a:t>se harán efectivas</a:t>
          </a:r>
        </a:p>
      </dsp:txBody>
      <dsp:txXfrm>
        <a:off x="14789" y="300741"/>
        <a:ext cx="7469197" cy="1241256"/>
      </dsp:txXfrm>
    </dsp:sp>
    <dsp:sp modelId="{A62745B1-1B31-4439-AF74-3C4B69D67B1B}">
      <dsp:nvSpPr>
        <dsp:cNvPr id="0" name=""/>
        <dsp:cNvSpPr/>
      </dsp:nvSpPr>
      <dsp:spPr>
        <a:xfrm>
          <a:off x="1529835" y="2095640"/>
          <a:ext cx="7469197" cy="152782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285750" lvl="1" indent="-285750" algn="just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800" kern="1200" dirty="0">
              <a:latin typeface="Arial Narrow" panose="020B0606020202030204" pitchFamily="34" charset="0"/>
            </a:rPr>
            <a:t>Por el SAT o las Secretarías de Finanzas de las entidades federativas</a:t>
          </a:r>
        </a:p>
      </dsp:txBody>
      <dsp:txXfrm>
        <a:off x="1574584" y="2140389"/>
        <a:ext cx="7379699" cy="1438330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5E935-8064-4340-82D3-C290E5696139}">
      <dsp:nvSpPr>
        <dsp:cNvPr id="0" name=""/>
        <dsp:cNvSpPr/>
      </dsp:nvSpPr>
      <dsp:spPr>
        <a:xfrm>
          <a:off x="280418" y="2805752"/>
          <a:ext cx="2557271" cy="1557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Para calificar las medidas de apremio el INAI y los Organismos garantes deberán considerar:</a:t>
          </a:r>
        </a:p>
      </dsp:txBody>
      <dsp:txXfrm>
        <a:off x="326027" y="2851361"/>
        <a:ext cx="2466053" cy="1465981"/>
      </dsp:txXfrm>
    </dsp:sp>
    <dsp:sp modelId="{2D22B008-9CF1-4932-BA21-2BE968575F44}">
      <dsp:nvSpPr>
        <dsp:cNvPr id="0" name=""/>
        <dsp:cNvSpPr/>
      </dsp:nvSpPr>
      <dsp:spPr>
        <a:xfrm rot="18289469">
          <a:off x="2453528" y="2828941"/>
          <a:ext cx="1791231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791231" y="2019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>
            <a:latin typeface="Arial Narrow" panose="020B0606020202030204" pitchFamily="34" charset="0"/>
          </a:endParaRPr>
        </a:p>
      </dsp:txBody>
      <dsp:txXfrm>
        <a:off x="3304363" y="2804355"/>
        <a:ext cx="89561" cy="89561"/>
      </dsp:txXfrm>
    </dsp:sp>
    <dsp:sp modelId="{693778C2-5B6F-4BD1-9652-09AEF4BB7118}">
      <dsp:nvSpPr>
        <dsp:cNvPr id="0" name=""/>
        <dsp:cNvSpPr/>
      </dsp:nvSpPr>
      <dsp:spPr>
        <a:xfrm>
          <a:off x="3860598" y="1474603"/>
          <a:ext cx="2557271" cy="12786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Gravedad de la falta del R determinada por elementos como:</a:t>
          </a:r>
        </a:p>
      </dsp:txBody>
      <dsp:txXfrm>
        <a:off x="3898048" y="1512053"/>
        <a:ext cx="2482371" cy="1203735"/>
      </dsp:txXfrm>
    </dsp:sp>
    <dsp:sp modelId="{1F04CD5E-9D9B-4720-BB96-070AD7880E77}">
      <dsp:nvSpPr>
        <dsp:cNvPr id="0" name=""/>
        <dsp:cNvSpPr/>
      </dsp:nvSpPr>
      <dsp:spPr>
        <a:xfrm rot="18289469">
          <a:off x="6033708" y="1358510"/>
          <a:ext cx="1791231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791231" y="2019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>
            <a:latin typeface="Arial Narrow" panose="020B0606020202030204" pitchFamily="34" charset="0"/>
          </a:endParaRPr>
        </a:p>
      </dsp:txBody>
      <dsp:txXfrm>
        <a:off x="6884543" y="1333924"/>
        <a:ext cx="89561" cy="89561"/>
      </dsp:txXfrm>
    </dsp:sp>
    <dsp:sp modelId="{72EB7FBB-2E48-4C83-84BD-A3451F6E4E6C}">
      <dsp:nvSpPr>
        <dsp:cNvPr id="0" name=""/>
        <dsp:cNvSpPr/>
      </dsp:nvSpPr>
      <dsp:spPr>
        <a:xfrm>
          <a:off x="7440778" y="4172"/>
          <a:ext cx="2557271" cy="12786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>
              <a:latin typeface="Arial Narrow" panose="020B0606020202030204" pitchFamily="34" charset="0"/>
            </a:rPr>
            <a:t>Daño causado </a:t>
          </a:r>
        </a:p>
      </dsp:txBody>
      <dsp:txXfrm>
        <a:off x="7478228" y="41622"/>
        <a:ext cx="2482371" cy="1203735"/>
      </dsp:txXfrm>
    </dsp:sp>
    <dsp:sp modelId="{D6F85590-4EE7-4DEB-8CFB-DD00112D8A46}">
      <dsp:nvSpPr>
        <dsp:cNvPr id="0" name=""/>
        <dsp:cNvSpPr/>
      </dsp:nvSpPr>
      <dsp:spPr>
        <a:xfrm>
          <a:off x="6417869" y="2093725"/>
          <a:ext cx="1022908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022908" y="2019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>
            <a:latin typeface="Arial Narrow" panose="020B0606020202030204" pitchFamily="34" charset="0"/>
          </a:endParaRPr>
        </a:p>
      </dsp:txBody>
      <dsp:txXfrm>
        <a:off x="6903751" y="2088348"/>
        <a:ext cx="51145" cy="51145"/>
      </dsp:txXfrm>
    </dsp:sp>
    <dsp:sp modelId="{A80A5AB2-38DA-4F82-AD79-4C1E9189701F}">
      <dsp:nvSpPr>
        <dsp:cNvPr id="0" name=""/>
        <dsp:cNvSpPr/>
      </dsp:nvSpPr>
      <dsp:spPr>
        <a:xfrm>
          <a:off x="7440778" y="1474603"/>
          <a:ext cx="2557271" cy="12786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>
              <a:latin typeface="Arial Narrow" panose="020B0606020202030204" pitchFamily="34" charset="0"/>
            </a:rPr>
            <a:t>Indicios de intencionalidad </a:t>
          </a:r>
        </a:p>
      </dsp:txBody>
      <dsp:txXfrm>
        <a:off x="7478228" y="1512053"/>
        <a:ext cx="2482371" cy="1203735"/>
      </dsp:txXfrm>
    </dsp:sp>
    <dsp:sp modelId="{ED88B173-6961-4320-951A-07914CDF8FC1}">
      <dsp:nvSpPr>
        <dsp:cNvPr id="0" name=""/>
        <dsp:cNvSpPr/>
      </dsp:nvSpPr>
      <dsp:spPr>
        <a:xfrm rot="3310531">
          <a:off x="6033708" y="2828941"/>
          <a:ext cx="1791231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791231" y="2019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>
            <a:latin typeface="Arial Narrow" panose="020B0606020202030204" pitchFamily="34" charset="0"/>
          </a:endParaRPr>
        </a:p>
      </dsp:txBody>
      <dsp:txXfrm>
        <a:off x="6884543" y="2804355"/>
        <a:ext cx="89561" cy="89561"/>
      </dsp:txXfrm>
    </dsp:sp>
    <dsp:sp modelId="{CBA4A814-7739-4B85-85A4-F6670A3CB902}">
      <dsp:nvSpPr>
        <dsp:cNvPr id="0" name=""/>
        <dsp:cNvSpPr/>
      </dsp:nvSpPr>
      <dsp:spPr>
        <a:xfrm>
          <a:off x="7440778" y="2945034"/>
          <a:ext cx="3923800" cy="12786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Duración del incumplimiento de las determinaciones del INAI o los Organismos garantes y la afectación al ejercicio de sus atribuciones</a:t>
          </a:r>
        </a:p>
      </dsp:txBody>
      <dsp:txXfrm>
        <a:off x="7478228" y="2982484"/>
        <a:ext cx="3848900" cy="1203735"/>
      </dsp:txXfrm>
    </dsp:sp>
    <dsp:sp modelId="{05E2CBF9-B471-4BD8-8F24-52476CB633DC}">
      <dsp:nvSpPr>
        <dsp:cNvPr id="0" name=""/>
        <dsp:cNvSpPr/>
      </dsp:nvSpPr>
      <dsp:spPr>
        <a:xfrm>
          <a:off x="2837689" y="3564156"/>
          <a:ext cx="1022908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022908" y="2019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>
            <a:latin typeface="Arial Narrow" panose="020B0606020202030204" pitchFamily="34" charset="0"/>
          </a:endParaRPr>
        </a:p>
      </dsp:txBody>
      <dsp:txXfrm>
        <a:off x="3323571" y="3558779"/>
        <a:ext cx="51145" cy="51145"/>
      </dsp:txXfrm>
    </dsp:sp>
    <dsp:sp modelId="{332E511F-15A1-4965-ABA3-F70DA27DFE35}">
      <dsp:nvSpPr>
        <dsp:cNvPr id="0" name=""/>
        <dsp:cNvSpPr/>
      </dsp:nvSpPr>
      <dsp:spPr>
        <a:xfrm>
          <a:off x="3860598" y="2945034"/>
          <a:ext cx="2557271" cy="12786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Condición económica del infractor</a:t>
          </a:r>
        </a:p>
      </dsp:txBody>
      <dsp:txXfrm>
        <a:off x="3898048" y="2982484"/>
        <a:ext cx="2482371" cy="1203735"/>
      </dsp:txXfrm>
    </dsp:sp>
    <dsp:sp modelId="{8138C533-CC85-4E4A-ACAC-E59460540C7C}">
      <dsp:nvSpPr>
        <dsp:cNvPr id="0" name=""/>
        <dsp:cNvSpPr/>
      </dsp:nvSpPr>
      <dsp:spPr>
        <a:xfrm rot="3310531">
          <a:off x="2453528" y="4299372"/>
          <a:ext cx="1791231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791231" y="2019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>
            <a:latin typeface="Arial Narrow" panose="020B0606020202030204" pitchFamily="34" charset="0"/>
          </a:endParaRPr>
        </a:p>
      </dsp:txBody>
      <dsp:txXfrm>
        <a:off x="3304363" y="4274786"/>
        <a:ext cx="89561" cy="89561"/>
      </dsp:txXfrm>
    </dsp:sp>
    <dsp:sp modelId="{424EAAD3-06D4-4093-9A24-BB18747BA20D}">
      <dsp:nvSpPr>
        <dsp:cNvPr id="0" name=""/>
        <dsp:cNvSpPr/>
      </dsp:nvSpPr>
      <dsp:spPr>
        <a:xfrm>
          <a:off x="3860598" y="4415465"/>
          <a:ext cx="2557271" cy="12786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Reincidencia</a:t>
          </a:r>
        </a:p>
      </dsp:txBody>
      <dsp:txXfrm>
        <a:off x="3898048" y="4452915"/>
        <a:ext cx="2482371" cy="1203735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A11B0-4538-4BA6-9708-01BF03281DF6}">
      <dsp:nvSpPr>
        <dsp:cNvPr id="0" name=""/>
        <dsp:cNvSpPr/>
      </dsp:nvSpPr>
      <dsp:spPr>
        <a:xfrm>
          <a:off x="1850633" y="3838"/>
          <a:ext cx="4739928" cy="23699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Arial Narrow" panose="020B0606020202030204" pitchFamily="34" charset="0"/>
            </a:rPr>
            <a:t>Las medidas de apremio deberán aplicarse e implementarse </a:t>
          </a:r>
        </a:p>
      </dsp:txBody>
      <dsp:txXfrm>
        <a:off x="1920047" y="73252"/>
        <a:ext cx="4601100" cy="2231136"/>
      </dsp:txXfrm>
    </dsp:sp>
    <dsp:sp modelId="{839F2BEA-5E40-460B-8B70-AA0D789B978D}">
      <dsp:nvSpPr>
        <dsp:cNvPr id="0" name=""/>
        <dsp:cNvSpPr/>
      </dsp:nvSpPr>
      <dsp:spPr>
        <a:xfrm>
          <a:off x="2324625" y="2373802"/>
          <a:ext cx="473992" cy="1777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7473"/>
              </a:lnTo>
              <a:lnTo>
                <a:pt x="473992" y="177747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63714-22B1-4EDD-9364-ECA58CEED546}">
      <dsp:nvSpPr>
        <dsp:cNvPr id="0" name=""/>
        <dsp:cNvSpPr/>
      </dsp:nvSpPr>
      <dsp:spPr>
        <a:xfrm>
          <a:off x="2798618" y="2966293"/>
          <a:ext cx="3791943" cy="236996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Arial Narrow" panose="020B0606020202030204" pitchFamily="34" charset="0"/>
            </a:rPr>
            <a:t>En un plazo máximo de </a:t>
          </a:r>
          <a:r>
            <a:rPr lang="es-MX" sz="2800" b="1" u="sng" kern="1200" dirty="0">
              <a:latin typeface="Arial Narrow" panose="020B0606020202030204" pitchFamily="34" charset="0"/>
            </a:rPr>
            <a:t>15 días, </a:t>
          </a:r>
          <a:r>
            <a:rPr lang="es-MX" sz="2800" kern="1200" dirty="0">
              <a:latin typeface="Arial Narrow" panose="020B0606020202030204" pitchFamily="34" charset="0"/>
            </a:rPr>
            <a:t>contados a partir de que sea notificada la medida de apremio al infractor</a:t>
          </a:r>
        </a:p>
      </dsp:txBody>
      <dsp:txXfrm>
        <a:off x="2868032" y="3035707"/>
        <a:ext cx="3653115" cy="22311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875057-929C-4632-8995-0CAD810FA020}">
      <dsp:nvSpPr>
        <dsp:cNvPr id="0" name=""/>
        <dsp:cNvSpPr/>
      </dsp:nvSpPr>
      <dsp:spPr>
        <a:xfrm>
          <a:off x="3967718" y="0"/>
          <a:ext cx="3936408" cy="393640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0" kern="1200" dirty="0">
              <a:latin typeface="Trebuchet MS" panose="020B0603020202020204" pitchFamily="34" charset="0"/>
            </a:rPr>
            <a:t>No tratar datos personales a través de medios fraudulentos o engañosos</a:t>
          </a:r>
        </a:p>
      </dsp:txBody>
      <dsp:txXfrm>
        <a:off x="4544192" y="576474"/>
        <a:ext cx="2783460" cy="2783460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045C5-0B0F-4A31-A595-5ACA59FFE095}">
      <dsp:nvSpPr>
        <dsp:cNvPr id="0" name=""/>
        <dsp:cNvSpPr/>
      </dsp:nvSpPr>
      <dsp:spPr>
        <a:xfrm>
          <a:off x="7719" y="1975102"/>
          <a:ext cx="2920102" cy="15849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El INAI o los Organismos garantes podrán requerir al infractor la información para determinar su condición económica</a:t>
          </a:r>
        </a:p>
      </dsp:txBody>
      <dsp:txXfrm>
        <a:off x="54141" y="2021524"/>
        <a:ext cx="2827258" cy="1492118"/>
      </dsp:txXfrm>
    </dsp:sp>
    <dsp:sp modelId="{DC09E8C5-81A4-4A8A-AB22-E011F427AF28}">
      <dsp:nvSpPr>
        <dsp:cNvPr id="0" name=""/>
        <dsp:cNvSpPr/>
      </dsp:nvSpPr>
      <dsp:spPr>
        <a:xfrm>
          <a:off x="2927822" y="2747388"/>
          <a:ext cx="739607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739607" y="2019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3279136" y="2749093"/>
        <a:ext cx="36980" cy="36980"/>
      </dsp:txXfrm>
    </dsp:sp>
    <dsp:sp modelId="{41B34281-A70A-4940-AC22-48223DB18454}">
      <dsp:nvSpPr>
        <dsp:cNvPr id="0" name=""/>
        <dsp:cNvSpPr/>
      </dsp:nvSpPr>
      <dsp:spPr>
        <a:xfrm>
          <a:off x="3667430" y="1648217"/>
          <a:ext cx="2632496" cy="22387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 Narrow" panose="020B0606020202030204" pitchFamily="34" charset="0"/>
            </a:rPr>
            <a:t>En caso de no proporcionarla, las multas se cuantificarán con base a los elementos que se tengan a disposición como:</a:t>
          </a:r>
        </a:p>
      </dsp:txBody>
      <dsp:txXfrm>
        <a:off x="3733000" y="1713787"/>
        <a:ext cx="2501356" cy="2107593"/>
      </dsp:txXfrm>
    </dsp:sp>
    <dsp:sp modelId="{F12D26EF-7C2A-43ED-84E4-9261EE1F4613}">
      <dsp:nvSpPr>
        <dsp:cNvPr id="0" name=""/>
        <dsp:cNvSpPr/>
      </dsp:nvSpPr>
      <dsp:spPr>
        <a:xfrm rot="18012813">
          <a:off x="5684095" y="1676132"/>
          <a:ext cx="2479313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479313" y="2019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900" kern="1200">
            <a:latin typeface="Arial Narrow" panose="020B0606020202030204" pitchFamily="34" charset="0"/>
          </a:endParaRPr>
        </a:p>
      </dsp:txBody>
      <dsp:txXfrm>
        <a:off x="6861768" y="1634344"/>
        <a:ext cx="123965" cy="123965"/>
      </dsp:txXfrm>
    </dsp:sp>
    <dsp:sp modelId="{AC08DECF-F02D-4D94-B817-759BE70BDE57}">
      <dsp:nvSpPr>
        <dsp:cNvPr id="0" name=""/>
        <dsp:cNvSpPr/>
      </dsp:nvSpPr>
      <dsp:spPr>
        <a:xfrm>
          <a:off x="7547577" y="4052"/>
          <a:ext cx="2484073" cy="1242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Registros públicos</a:t>
          </a:r>
        </a:p>
      </dsp:txBody>
      <dsp:txXfrm>
        <a:off x="7583955" y="40430"/>
        <a:ext cx="2411317" cy="1169280"/>
      </dsp:txXfrm>
    </dsp:sp>
    <dsp:sp modelId="{8EE0F094-0082-4C47-9BE7-95F5C4AA98C6}">
      <dsp:nvSpPr>
        <dsp:cNvPr id="0" name=""/>
        <dsp:cNvSpPr/>
      </dsp:nvSpPr>
      <dsp:spPr>
        <a:xfrm rot="19812758">
          <a:off x="6204955" y="2390303"/>
          <a:ext cx="1437592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437592" y="2019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6887812" y="2374558"/>
        <a:ext cx="71879" cy="71879"/>
      </dsp:txXfrm>
    </dsp:sp>
    <dsp:sp modelId="{3C511DEB-7A9A-4FAB-9A5E-DB16A262BACE}">
      <dsp:nvSpPr>
        <dsp:cNvPr id="0" name=""/>
        <dsp:cNvSpPr/>
      </dsp:nvSpPr>
      <dsp:spPr>
        <a:xfrm>
          <a:off x="7547577" y="1432394"/>
          <a:ext cx="2484073" cy="1242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Medios de información </a:t>
          </a:r>
        </a:p>
      </dsp:txBody>
      <dsp:txXfrm>
        <a:off x="7583955" y="1468772"/>
        <a:ext cx="2411317" cy="1169280"/>
      </dsp:txXfrm>
    </dsp:sp>
    <dsp:sp modelId="{33C7D4D7-AB40-4166-A501-4612249D484E}">
      <dsp:nvSpPr>
        <dsp:cNvPr id="0" name=""/>
        <dsp:cNvSpPr/>
      </dsp:nvSpPr>
      <dsp:spPr>
        <a:xfrm rot="1787242">
          <a:off x="6204955" y="3104474"/>
          <a:ext cx="1437592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437592" y="2019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6887812" y="3088729"/>
        <a:ext cx="71879" cy="71879"/>
      </dsp:txXfrm>
    </dsp:sp>
    <dsp:sp modelId="{29680C6B-9F62-4C62-83F9-0D1223B51725}">
      <dsp:nvSpPr>
        <dsp:cNvPr id="0" name=""/>
        <dsp:cNvSpPr/>
      </dsp:nvSpPr>
      <dsp:spPr>
        <a:xfrm>
          <a:off x="7547577" y="2860736"/>
          <a:ext cx="2484073" cy="1242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Páginas de Internet propias del R</a:t>
          </a:r>
        </a:p>
      </dsp:txBody>
      <dsp:txXfrm>
        <a:off x="7583955" y="2897114"/>
        <a:ext cx="2411317" cy="1169280"/>
      </dsp:txXfrm>
    </dsp:sp>
    <dsp:sp modelId="{AA3E8B64-7F8F-4F59-A42A-B5E7CE258F43}">
      <dsp:nvSpPr>
        <dsp:cNvPr id="0" name=""/>
        <dsp:cNvSpPr/>
      </dsp:nvSpPr>
      <dsp:spPr>
        <a:xfrm rot="3587187">
          <a:off x="5684095" y="3818645"/>
          <a:ext cx="2479313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479313" y="2019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900" kern="1200">
            <a:latin typeface="Arial Narrow" panose="020B0606020202030204" pitchFamily="34" charset="0"/>
          </a:endParaRPr>
        </a:p>
      </dsp:txBody>
      <dsp:txXfrm>
        <a:off x="6861768" y="3776857"/>
        <a:ext cx="123965" cy="123965"/>
      </dsp:txXfrm>
    </dsp:sp>
    <dsp:sp modelId="{22037B2F-26FF-4D54-915A-7A27BFE69B63}">
      <dsp:nvSpPr>
        <dsp:cNvPr id="0" name=""/>
        <dsp:cNvSpPr/>
      </dsp:nvSpPr>
      <dsp:spPr>
        <a:xfrm>
          <a:off x="7547577" y="4289078"/>
          <a:ext cx="2484073" cy="1242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Cualquiera que evidencie su condición</a:t>
          </a:r>
        </a:p>
      </dsp:txBody>
      <dsp:txXfrm>
        <a:off x="7583955" y="4325456"/>
        <a:ext cx="2411317" cy="1169280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C15D8-E2A3-429E-84C3-C460F99E7982}">
      <dsp:nvSpPr>
        <dsp:cNvPr id="0" name=""/>
        <dsp:cNvSpPr/>
      </dsp:nvSpPr>
      <dsp:spPr>
        <a:xfrm rot="5400000">
          <a:off x="4299343" y="-306938"/>
          <a:ext cx="5243423" cy="651393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>
              <a:latin typeface="Arial Narrow" panose="020B0606020202030204" pitchFamily="34" charset="0"/>
            </a:rPr>
            <a:t>Actuar con </a:t>
          </a:r>
          <a:r>
            <a:rPr lang="es-MX" sz="2400" b="1" kern="1200" dirty="0">
              <a:latin typeface="Arial Narrow" panose="020B0606020202030204" pitchFamily="34" charset="0"/>
            </a:rPr>
            <a:t>negligencia, dolo o mala </a:t>
          </a:r>
          <a:r>
            <a:rPr lang="es-MX" sz="2400" kern="1200" dirty="0">
              <a:latin typeface="Arial Narrow" panose="020B0606020202030204" pitchFamily="34" charset="0"/>
            </a:rPr>
            <a:t>fe durante la sustanciación de las solicitudes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b="1" kern="1200" dirty="0">
              <a:latin typeface="Arial Narrow" panose="020B0606020202030204" pitchFamily="34" charset="0"/>
            </a:rPr>
            <a:t>Incumplir los plazos de atención</a:t>
          </a:r>
          <a:r>
            <a:rPr lang="es-MX" sz="2400" kern="1200" dirty="0">
              <a:latin typeface="Arial Narrow" panose="020B0606020202030204" pitchFamily="34" charset="0"/>
            </a:rPr>
            <a:t> previstos en la para responder las solicitudes o para hacer efectivo el derecho de que se trate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b="1" kern="1200" dirty="0">
              <a:latin typeface="Arial Narrow" panose="020B0606020202030204" pitchFamily="34" charset="0"/>
            </a:rPr>
            <a:t>Dar tratamiento, </a:t>
          </a:r>
          <a:r>
            <a:rPr lang="es-MX" sz="2400" kern="1200" dirty="0">
              <a:latin typeface="Arial Narrow" panose="020B0606020202030204" pitchFamily="34" charset="0"/>
            </a:rPr>
            <a:t>de manera intencional, a los DP en </a:t>
          </a:r>
          <a:r>
            <a:rPr lang="es-MX" sz="2400" b="1" kern="1200" dirty="0">
              <a:latin typeface="Arial Narrow" panose="020B0606020202030204" pitchFamily="34" charset="0"/>
            </a:rPr>
            <a:t>contravención a los principios y deberes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>
              <a:latin typeface="Arial Narrow" panose="020B0606020202030204" pitchFamily="34" charset="0"/>
            </a:rPr>
            <a:t>Llevar a cabo la </a:t>
          </a:r>
          <a:r>
            <a:rPr lang="es-MX" sz="2400" b="1" kern="1200" dirty="0">
              <a:latin typeface="Arial Narrow" panose="020B0606020202030204" pitchFamily="34" charset="0"/>
            </a:rPr>
            <a:t>transferencia de DP en contravención a lo previsto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b="1" kern="1200" dirty="0">
              <a:latin typeface="Arial Narrow" panose="020B0606020202030204" pitchFamily="34" charset="0"/>
            </a:rPr>
            <a:t>Crear bases de DP en contravención a lo dispuesto por el artículo 5 de la Ley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b="1" kern="1200" dirty="0">
              <a:latin typeface="Arial Narrow" panose="020B0606020202030204" pitchFamily="34" charset="0"/>
            </a:rPr>
            <a:t>Omitir la entrega del informe anual y demás informes </a:t>
          </a:r>
          <a:r>
            <a:rPr lang="es-MX" sz="2400" kern="1200" dirty="0">
              <a:latin typeface="Arial Narrow" panose="020B0606020202030204" pitchFamily="34" charset="0"/>
            </a:rPr>
            <a:t>a que se refiere la LGTAIP o entregar el mismo de manera extemporánea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b="1" kern="1200" dirty="0">
              <a:latin typeface="Arial Narrow" panose="020B0606020202030204" pitchFamily="34" charset="0"/>
            </a:rPr>
            <a:t>Reincidencia</a:t>
          </a:r>
          <a:r>
            <a:rPr lang="es-MX" sz="2400" kern="1200" dirty="0">
              <a:latin typeface="Arial Narrow" panose="020B0606020202030204" pitchFamily="34" charset="0"/>
            </a:rPr>
            <a:t> en las conductas previstas </a:t>
          </a:r>
        </a:p>
      </dsp:txBody>
      <dsp:txXfrm rot="-5400000">
        <a:off x="3664088" y="584280"/>
        <a:ext cx="6257971" cy="4731497"/>
      </dsp:txXfrm>
    </dsp:sp>
    <dsp:sp modelId="{EF0CBE71-67D5-4780-A7C7-02E210CA769A}">
      <dsp:nvSpPr>
        <dsp:cNvPr id="0" name=""/>
        <dsp:cNvSpPr/>
      </dsp:nvSpPr>
      <dsp:spPr>
        <a:xfrm>
          <a:off x="0" y="1618065"/>
          <a:ext cx="3664088" cy="26639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Arial Narrow" panose="020B0606020202030204" pitchFamily="34" charset="0"/>
            </a:rPr>
            <a:t>Causas de responsabilidad </a:t>
          </a:r>
          <a:r>
            <a:rPr lang="es-MX" sz="2600" b="1" u="sng" kern="1200" dirty="0">
              <a:latin typeface="Arial Narrow" panose="020B0606020202030204" pitchFamily="34" charset="0"/>
            </a:rPr>
            <a:t>consideradas graves</a:t>
          </a:r>
        </a:p>
      </dsp:txBody>
      <dsp:txXfrm>
        <a:off x="130042" y="1748107"/>
        <a:ext cx="3404004" cy="2403842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C360C-89AD-4D4F-A63B-4D2863B66738}">
      <dsp:nvSpPr>
        <dsp:cNvPr id="0" name=""/>
        <dsp:cNvSpPr/>
      </dsp:nvSpPr>
      <dsp:spPr>
        <a:xfrm>
          <a:off x="4133937" y="264283"/>
          <a:ext cx="6277702" cy="14126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>
              <a:latin typeface="Trebuchet MS" panose="020B0603020202020204" pitchFamily="34" charset="0"/>
            </a:rPr>
            <a:t>Orden civil</a:t>
          </a:r>
          <a:endParaRPr lang="es-ES" sz="2400" kern="1200" dirty="0">
            <a:latin typeface="Trebuchet MS" panose="020B0603020202020204" pitchFamily="34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>
              <a:latin typeface="Trebuchet MS" panose="020B0603020202020204" pitchFamily="34" charset="0"/>
            </a:rPr>
            <a:t>Orden penal</a:t>
          </a:r>
          <a:endParaRPr lang="es-ES" sz="2400" kern="1200" dirty="0">
            <a:latin typeface="Trebuchet MS" panose="020B0603020202020204" pitchFamily="34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>
              <a:latin typeface="Trebuchet MS" panose="020B0603020202020204" pitchFamily="34" charset="0"/>
            </a:rPr>
            <a:t>O cualquier otro tipo</a:t>
          </a:r>
          <a:endParaRPr lang="es-ES" sz="2800" kern="1200" dirty="0">
            <a:latin typeface="Trebuchet MS" panose="020B0603020202020204" pitchFamily="34" charset="0"/>
          </a:endParaRPr>
        </a:p>
      </dsp:txBody>
      <dsp:txXfrm>
        <a:off x="4133937" y="440862"/>
        <a:ext cx="5747965" cy="1059475"/>
      </dsp:txXfrm>
    </dsp:sp>
    <dsp:sp modelId="{DC1C45DB-869B-4703-AE39-8ED8ACC9632A}">
      <dsp:nvSpPr>
        <dsp:cNvPr id="0" name=""/>
        <dsp:cNvSpPr/>
      </dsp:nvSpPr>
      <dsp:spPr>
        <a:xfrm>
          <a:off x="61424" y="918"/>
          <a:ext cx="4072512" cy="193936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Trebuchet MS" panose="020B0603020202020204" pitchFamily="34" charset="0"/>
            </a:rPr>
            <a:t>Las responsabilidades  resultado de procedimientos administrativos son independientes </a:t>
          </a:r>
        </a:p>
      </dsp:txBody>
      <dsp:txXfrm>
        <a:off x="156096" y="95590"/>
        <a:ext cx="3883168" cy="1750017"/>
      </dsp:txXfrm>
    </dsp:sp>
    <dsp:sp modelId="{DDC3C11A-B0B6-430D-BFAA-2B4E51FCC718}">
      <dsp:nvSpPr>
        <dsp:cNvPr id="0" name=""/>
        <dsp:cNvSpPr/>
      </dsp:nvSpPr>
      <dsp:spPr>
        <a:xfrm>
          <a:off x="4189226" y="2081543"/>
          <a:ext cx="6283839" cy="14126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1972855"/>
            <a:satOff val="11079"/>
            <a:lumOff val="70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0" kern="1200" dirty="0">
              <a:latin typeface="Trebuchet MS" panose="020B0603020202020204" pitchFamily="34" charset="0"/>
            </a:rPr>
            <a:t>INE</a:t>
          </a: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>
              <a:latin typeface="Trebuchet MS" panose="020B0603020202020204" pitchFamily="34" charset="0"/>
            </a:rPr>
            <a:t>Organismos públicos locales electorales de  las entidades federativas</a:t>
          </a:r>
          <a:endParaRPr lang="es-ES" sz="2400" kern="1200" dirty="0">
            <a:latin typeface="Trebuchet MS" panose="020B0603020202020204" pitchFamily="34" charset="0"/>
          </a:endParaRPr>
        </a:p>
      </dsp:txBody>
      <dsp:txXfrm>
        <a:off x="4189226" y="2258122"/>
        <a:ext cx="5754102" cy="1059475"/>
      </dsp:txXfrm>
    </dsp:sp>
    <dsp:sp modelId="{468795FE-B6D8-4A3B-A611-8C8644B71363}">
      <dsp:nvSpPr>
        <dsp:cNvPr id="0" name=""/>
        <dsp:cNvSpPr/>
      </dsp:nvSpPr>
      <dsp:spPr>
        <a:xfrm>
          <a:off x="0" y="2081543"/>
          <a:ext cx="4189226" cy="1412633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Trebuchet MS" panose="020B0603020202020204" pitchFamily="34" charset="0"/>
            </a:rPr>
            <a:t>Partidos políticos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INAI  u organismo garante dará vista</a:t>
          </a:r>
          <a:endParaRPr lang="es-ES" sz="2000" kern="1200" dirty="0">
            <a:latin typeface="Trebuchet MS" panose="020B0603020202020204" pitchFamily="34" charset="0"/>
          </a:endParaRPr>
        </a:p>
      </dsp:txBody>
      <dsp:txXfrm>
        <a:off x="68959" y="2150502"/>
        <a:ext cx="4051308" cy="1274715"/>
      </dsp:txXfrm>
    </dsp:sp>
    <dsp:sp modelId="{F8928357-8AD4-42EF-A707-B6F30C199D62}">
      <dsp:nvSpPr>
        <dsp:cNvPr id="0" name=""/>
        <dsp:cNvSpPr/>
      </dsp:nvSpPr>
      <dsp:spPr>
        <a:xfrm>
          <a:off x="4189226" y="3635440"/>
          <a:ext cx="6283839" cy="14126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0" kern="1200" dirty="0">
              <a:latin typeface="Trebuchet MS" panose="020B0603020202020204" pitchFamily="34" charset="0"/>
            </a:rPr>
            <a:t>OIC del Responsable relacionado</a:t>
          </a:r>
        </a:p>
      </dsp:txBody>
      <dsp:txXfrm>
        <a:off x="4189226" y="3812019"/>
        <a:ext cx="5754102" cy="1059475"/>
      </dsp:txXfrm>
    </dsp:sp>
    <dsp:sp modelId="{C2F3A5F2-700D-4DA0-8A7D-A066F5D851DE}">
      <dsp:nvSpPr>
        <dsp:cNvPr id="0" name=""/>
        <dsp:cNvSpPr/>
      </dsp:nvSpPr>
      <dsp:spPr>
        <a:xfrm>
          <a:off x="0" y="3635440"/>
          <a:ext cx="4189226" cy="1412633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Trebuchet MS" panose="020B0603020202020204" pitchFamily="34" charset="0"/>
            </a:rPr>
            <a:t>Fideicomisos o fondos públicos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</a:rPr>
            <a:t>INAI u organismo garante dará vista </a:t>
          </a:r>
          <a:endParaRPr lang="es-ES" sz="2000" kern="1200" dirty="0">
            <a:latin typeface="Trebuchet MS" panose="020B0603020202020204" pitchFamily="34" charset="0"/>
          </a:endParaRPr>
        </a:p>
      </dsp:txBody>
      <dsp:txXfrm>
        <a:off x="68959" y="3704399"/>
        <a:ext cx="4051308" cy="12747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4C0E6-A509-4E1A-AF42-F841FE7410ED}">
      <dsp:nvSpPr>
        <dsp:cNvPr id="0" name=""/>
        <dsp:cNvSpPr/>
      </dsp:nvSpPr>
      <dsp:spPr>
        <a:xfrm>
          <a:off x="935847" y="2409169"/>
          <a:ext cx="3133868" cy="9295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3600" kern="1200" dirty="0">
              <a:latin typeface="Arial Narrow" panose="020B0606020202030204" pitchFamily="34" charset="0"/>
            </a:rPr>
            <a:t>Consentimiento</a:t>
          </a:r>
        </a:p>
      </dsp:txBody>
      <dsp:txXfrm>
        <a:off x="963071" y="2436393"/>
        <a:ext cx="3079420" cy="875058"/>
      </dsp:txXfrm>
    </dsp:sp>
    <dsp:sp modelId="{A02553D3-68C9-4A69-90FA-0FFD00CEFD2F}">
      <dsp:nvSpPr>
        <dsp:cNvPr id="0" name=""/>
        <dsp:cNvSpPr/>
      </dsp:nvSpPr>
      <dsp:spPr>
        <a:xfrm rot="17945813">
          <a:off x="3676945" y="2189793"/>
          <a:ext cx="152914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529145" y="160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>
            <a:latin typeface="Arial Narrow" panose="020B0606020202030204" pitchFamily="34" charset="0"/>
          </a:endParaRPr>
        </a:p>
      </dsp:txBody>
      <dsp:txXfrm>
        <a:off x="4403289" y="2167611"/>
        <a:ext cx="76457" cy="76457"/>
      </dsp:txXfrm>
    </dsp:sp>
    <dsp:sp modelId="{74679FFF-10A8-403F-915B-AF705FCD9D95}">
      <dsp:nvSpPr>
        <dsp:cNvPr id="0" name=""/>
        <dsp:cNvSpPr/>
      </dsp:nvSpPr>
      <dsp:spPr>
        <a:xfrm>
          <a:off x="4813320" y="1073003"/>
          <a:ext cx="1859012" cy="92950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>
              <a:latin typeface="Arial Narrow" panose="020B0606020202030204" pitchFamily="34" charset="0"/>
            </a:rPr>
            <a:t> Características </a:t>
          </a:r>
        </a:p>
      </dsp:txBody>
      <dsp:txXfrm>
        <a:off x="4840544" y="1100227"/>
        <a:ext cx="1804564" cy="875058"/>
      </dsp:txXfrm>
    </dsp:sp>
    <dsp:sp modelId="{80E7558E-93A4-498D-B05B-4780823A21B4}">
      <dsp:nvSpPr>
        <dsp:cNvPr id="0" name=""/>
        <dsp:cNvSpPr/>
      </dsp:nvSpPr>
      <dsp:spPr>
        <a:xfrm rot="18289469">
          <a:off x="6393066" y="987244"/>
          <a:ext cx="130213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302138" y="1604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>
            <a:latin typeface="Arial Narrow" panose="020B0606020202030204" pitchFamily="34" charset="0"/>
          </a:endParaRPr>
        </a:p>
      </dsp:txBody>
      <dsp:txXfrm>
        <a:off x="7011582" y="970737"/>
        <a:ext cx="65106" cy="65106"/>
      </dsp:txXfrm>
    </dsp:sp>
    <dsp:sp modelId="{D17699C1-BB19-45BC-A065-BA45248E6136}">
      <dsp:nvSpPr>
        <dsp:cNvPr id="0" name=""/>
        <dsp:cNvSpPr/>
      </dsp:nvSpPr>
      <dsp:spPr>
        <a:xfrm>
          <a:off x="7415938" y="4071"/>
          <a:ext cx="1859012" cy="92950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Libre</a:t>
          </a:r>
        </a:p>
      </dsp:txBody>
      <dsp:txXfrm>
        <a:off x="7443162" y="31295"/>
        <a:ext cx="1804564" cy="875058"/>
      </dsp:txXfrm>
    </dsp:sp>
    <dsp:sp modelId="{EA41DBF1-2204-4C92-9FC9-00A47B49556E}">
      <dsp:nvSpPr>
        <dsp:cNvPr id="0" name=""/>
        <dsp:cNvSpPr/>
      </dsp:nvSpPr>
      <dsp:spPr>
        <a:xfrm>
          <a:off x="6672333" y="1521710"/>
          <a:ext cx="74360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43605" y="1604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>
            <a:latin typeface="Arial Narrow" panose="020B0606020202030204" pitchFamily="34" charset="0"/>
          </a:endParaRPr>
        </a:p>
      </dsp:txBody>
      <dsp:txXfrm>
        <a:off x="7025546" y="1519166"/>
        <a:ext cx="37180" cy="37180"/>
      </dsp:txXfrm>
    </dsp:sp>
    <dsp:sp modelId="{C584885A-5DAA-4D40-B82C-AD3A075081A3}">
      <dsp:nvSpPr>
        <dsp:cNvPr id="0" name=""/>
        <dsp:cNvSpPr/>
      </dsp:nvSpPr>
      <dsp:spPr>
        <a:xfrm>
          <a:off x="7415938" y="1073003"/>
          <a:ext cx="1859012" cy="92950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Específico</a:t>
          </a:r>
        </a:p>
      </dsp:txBody>
      <dsp:txXfrm>
        <a:off x="7443162" y="1100227"/>
        <a:ext cx="1804564" cy="875058"/>
      </dsp:txXfrm>
    </dsp:sp>
    <dsp:sp modelId="{46EBE227-E3BC-43CF-8AAB-DC432F93AA21}">
      <dsp:nvSpPr>
        <dsp:cNvPr id="0" name=""/>
        <dsp:cNvSpPr/>
      </dsp:nvSpPr>
      <dsp:spPr>
        <a:xfrm rot="3310531">
          <a:off x="6393066" y="2056176"/>
          <a:ext cx="130213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302138" y="1604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>
            <a:latin typeface="Arial Narrow" panose="020B0606020202030204" pitchFamily="34" charset="0"/>
          </a:endParaRPr>
        </a:p>
      </dsp:txBody>
      <dsp:txXfrm>
        <a:off x="7011582" y="2039669"/>
        <a:ext cx="65106" cy="65106"/>
      </dsp:txXfrm>
    </dsp:sp>
    <dsp:sp modelId="{23ABCD8F-F370-4D62-A6A3-7B1712D446B1}">
      <dsp:nvSpPr>
        <dsp:cNvPr id="0" name=""/>
        <dsp:cNvSpPr/>
      </dsp:nvSpPr>
      <dsp:spPr>
        <a:xfrm>
          <a:off x="7415938" y="2141936"/>
          <a:ext cx="1859012" cy="92950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Informado</a:t>
          </a:r>
        </a:p>
      </dsp:txBody>
      <dsp:txXfrm>
        <a:off x="7443162" y="2169160"/>
        <a:ext cx="1804564" cy="875058"/>
      </dsp:txXfrm>
    </dsp:sp>
    <dsp:sp modelId="{70F306CE-C1CE-4133-A73F-AAED6160EB22}">
      <dsp:nvSpPr>
        <dsp:cNvPr id="0" name=""/>
        <dsp:cNvSpPr/>
      </dsp:nvSpPr>
      <dsp:spPr>
        <a:xfrm rot="3654187">
          <a:off x="3676945" y="3525959"/>
          <a:ext cx="152914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529145" y="160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>
            <a:latin typeface="Arial Narrow" panose="020B0606020202030204" pitchFamily="34" charset="0"/>
          </a:endParaRPr>
        </a:p>
      </dsp:txBody>
      <dsp:txXfrm>
        <a:off x="4403289" y="3503776"/>
        <a:ext cx="76457" cy="76457"/>
      </dsp:txXfrm>
    </dsp:sp>
    <dsp:sp modelId="{CFA91958-2D33-4D94-88A0-1005DB7632BF}">
      <dsp:nvSpPr>
        <dsp:cNvPr id="0" name=""/>
        <dsp:cNvSpPr/>
      </dsp:nvSpPr>
      <dsp:spPr>
        <a:xfrm>
          <a:off x="4813320" y="3745334"/>
          <a:ext cx="1859012" cy="929506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 Tipos </a:t>
          </a:r>
        </a:p>
      </dsp:txBody>
      <dsp:txXfrm>
        <a:off x="4840544" y="3772558"/>
        <a:ext cx="1804564" cy="875058"/>
      </dsp:txXfrm>
    </dsp:sp>
    <dsp:sp modelId="{834D11D3-BAE1-4750-9CA2-F9BC255D3D29}">
      <dsp:nvSpPr>
        <dsp:cNvPr id="0" name=""/>
        <dsp:cNvSpPr/>
      </dsp:nvSpPr>
      <dsp:spPr>
        <a:xfrm rot="19457599">
          <a:off x="6586259" y="3926808"/>
          <a:ext cx="915752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915752" y="1604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>
            <a:latin typeface="Arial Narrow" panose="020B0606020202030204" pitchFamily="34" charset="0"/>
          </a:endParaRPr>
        </a:p>
      </dsp:txBody>
      <dsp:txXfrm>
        <a:off x="7021242" y="3919961"/>
        <a:ext cx="45787" cy="45787"/>
      </dsp:txXfrm>
    </dsp:sp>
    <dsp:sp modelId="{EA7F2406-D4F4-4E89-8FC2-BD9A997D18F4}">
      <dsp:nvSpPr>
        <dsp:cNvPr id="0" name=""/>
        <dsp:cNvSpPr/>
      </dsp:nvSpPr>
      <dsp:spPr>
        <a:xfrm>
          <a:off x="7415938" y="3210868"/>
          <a:ext cx="1859012" cy="929506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Tácito </a:t>
          </a:r>
        </a:p>
      </dsp:txBody>
      <dsp:txXfrm>
        <a:off x="7443162" y="3238092"/>
        <a:ext cx="1804564" cy="875058"/>
      </dsp:txXfrm>
    </dsp:sp>
    <dsp:sp modelId="{381E2BDE-A513-493E-8646-7FE3668038EE}">
      <dsp:nvSpPr>
        <dsp:cNvPr id="0" name=""/>
        <dsp:cNvSpPr/>
      </dsp:nvSpPr>
      <dsp:spPr>
        <a:xfrm rot="2142401">
          <a:off x="6586259" y="4461274"/>
          <a:ext cx="915752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915752" y="1604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>
            <a:latin typeface="Arial Narrow" panose="020B0606020202030204" pitchFamily="34" charset="0"/>
          </a:endParaRPr>
        </a:p>
      </dsp:txBody>
      <dsp:txXfrm>
        <a:off x="7021242" y="4454427"/>
        <a:ext cx="45787" cy="45787"/>
      </dsp:txXfrm>
    </dsp:sp>
    <dsp:sp modelId="{D515F44F-4231-43F2-B278-6CDF29C47765}">
      <dsp:nvSpPr>
        <dsp:cNvPr id="0" name=""/>
        <dsp:cNvSpPr/>
      </dsp:nvSpPr>
      <dsp:spPr>
        <a:xfrm>
          <a:off x="7415938" y="4279801"/>
          <a:ext cx="1859012" cy="929506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 Narrow" panose="020B0606020202030204" pitchFamily="34" charset="0"/>
            </a:rPr>
            <a:t>Expreso </a:t>
          </a:r>
        </a:p>
      </dsp:txBody>
      <dsp:txXfrm>
        <a:off x="7443162" y="4307025"/>
        <a:ext cx="1804564" cy="8750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0E5F-A02A-45F5-8E38-7CA232C9FC4B}">
      <dsp:nvSpPr>
        <dsp:cNvPr id="0" name=""/>
        <dsp:cNvSpPr/>
      </dsp:nvSpPr>
      <dsp:spPr>
        <a:xfrm>
          <a:off x="0" y="0"/>
          <a:ext cx="10026687" cy="9855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  <a:ea typeface="+mn-ea"/>
              <a:cs typeface="+mn-cs"/>
            </a:rPr>
            <a:t>Cuando una ley así lo disponga</a:t>
          </a:r>
        </a:p>
      </dsp:txBody>
      <dsp:txXfrm>
        <a:off x="2103893" y="0"/>
        <a:ext cx="7922793" cy="985557"/>
      </dsp:txXfrm>
    </dsp:sp>
    <dsp:sp modelId="{6F4E4B41-3B8B-49D2-9427-07BF49C47117}">
      <dsp:nvSpPr>
        <dsp:cNvPr id="0" name=""/>
        <dsp:cNvSpPr/>
      </dsp:nvSpPr>
      <dsp:spPr>
        <a:xfrm>
          <a:off x="98555" y="98555"/>
          <a:ext cx="2005337" cy="7884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3A5D76-F683-49BC-A013-59B5183E260B}">
      <dsp:nvSpPr>
        <dsp:cNvPr id="0" name=""/>
        <dsp:cNvSpPr/>
      </dsp:nvSpPr>
      <dsp:spPr>
        <a:xfrm>
          <a:off x="0" y="1084112"/>
          <a:ext cx="10026687" cy="985557"/>
        </a:xfrm>
        <a:prstGeom prst="roundRect">
          <a:avLst>
            <a:gd name="adj" fmla="val 1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  <a:ea typeface="+mn-ea"/>
              <a:cs typeface="+mn-cs"/>
            </a:rPr>
            <a:t>Cuando las transferencias que se realicen entre responsables, sean sobre datos personales que se utilicen para el ejercicio de facultades propias, compatibles o análogas con la finalidad que motivó el tratamiento de los datos personales</a:t>
          </a:r>
        </a:p>
      </dsp:txBody>
      <dsp:txXfrm>
        <a:off x="2103893" y="1084112"/>
        <a:ext cx="7922793" cy="985557"/>
      </dsp:txXfrm>
    </dsp:sp>
    <dsp:sp modelId="{7CC9315C-3395-4A57-B3EC-880F82104220}">
      <dsp:nvSpPr>
        <dsp:cNvPr id="0" name=""/>
        <dsp:cNvSpPr/>
      </dsp:nvSpPr>
      <dsp:spPr>
        <a:xfrm>
          <a:off x="98555" y="1182668"/>
          <a:ext cx="2005337" cy="7884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8194101-6F85-4EE1-938D-CFCC4E58A551}">
      <dsp:nvSpPr>
        <dsp:cNvPr id="0" name=""/>
        <dsp:cNvSpPr/>
      </dsp:nvSpPr>
      <dsp:spPr>
        <a:xfrm>
          <a:off x="0" y="2168225"/>
          <a:ext cx="10026687" cy="985557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  <a:ea typeface="+mn-ea"/>
              <a:cs typeface="+mn-cs"/>
            </a:rPr>
            <a:t>Cuando exista una orden judicial, resolución o mandato fundado y motivado de autoridad competente</a:t>
          </a:r>
        </a:p>
      </dsp:txBody>
      <dsp:txXfrm>
        <a:off x="2103893" y="2168225"/>
        <a:ext cx="7922793" cy="985557"/>
      </dsp:txXfrm>
    </dsp:sp>
    <dsp:sp modelId="{5317B43E-7EAD-48C2-98D6-EB8CEF037C81}">
      <dsp:nvSpPr>
        <dsp:cNvPr id="0" name=""/>
        <dsp:cNvSpPr/>
      </dsp:nvSpPr>
      <dsp:spPr>
        <a:xfrm>
          <a:off x="98555" y="2266781"/>
          <a:ext cx="2005337" cy="7884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71876F0-9882-43D7-9719-CEADFF95B663}">
      <dsp:nvSpPr>
        <dsp:cNvPr id="0" name=""/>
        <dsp:cNvSpPr/>
      </dsp:nvSpPr>
      <dsp:spPr>
        <a:xfrm>
          <a:off x="0" y="3264234"/>
          <a:ext cx="10026687" cy="985557"/>
        </a:xfrm>
        <a:prstGeom prst="roundRect">
          <a:avLst>
            <a:gd name="adj" fmla="val 1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  <a:ea typeface="+mn-ea"/>
              <a:cs typeface="+mn-cs"/>
            </a:rPr>
            <a:t>Para el reconocimiento o defensa de derechos del titular ante autoridad competente</a:t>
          </a:r>
        </a:p>
      </dsp:txBody>
      <dsp:txXfrm>
        <a:off x="2103893" y="3264234"/>
        <a:ext cx="7922793" cy="985557"/>
      </dsp:txXfrm>
    </dsp:sp>
    <dsp:sp modelId="{3B92F642-09E4-4C3C-BBC7-C6AE4E7561BF}">
      <dsp:nvSpPr>
        <dsp:cNvPr id="0" name=""/>
        <dsp:cNvSpPr/>
      </dsp:nvSpPr>
      <dsp:spPr>
        <a:xfrm>
          <a:off x="98555" y="3350894"/>
          <a:ext cx="2005337" cy="7884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F9FF71-65DB-48EA-8A01-72759E4663F7}">
      <dsp:nvSpPr>
        <dsp:cNvPr id="0" name=""/>
        <dsp:cNvSpPr/>
      </dsp:nvSpPr>
      <dsp:spPr>
        <a:xfrm>
          <a:off x="0" y="4336451"/>
          <a:ext cx="10026687" cy="985557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Trebuchet MS" panose="020B0603020202020204" pitchFamily="34" charset="0"/>
              <a:ea typeface="+mn-ea"/>
              <a:cs typeface="+mn-cs"/>
            </a:rPr>
            <a:t>Cuando los datos personales se requieran para ejercer un derecho o cumplir obligaciones derivadas de una relación jurídica entre el titular y el responsable</a:t>
          </a:r>
        </a:p>
      </dsp:txBody>
      <dsp:txXfrm>
        <a:off x="2103893" y="4336451"/>
        <a:ext cx="7922793" cy="985557"/>
      </dsp:txXfrm>
    </dsp:sp>
    <dsp:sp modelId="{2AE22FDD-90A3-4A5B-B630-C91C1044A00B}">
      <dsp:nvSpPr>
        <dsp:cNvPr id="0" name=""/>
        <dsp:cNvSpPr/>
      </dsp:nvSpPr>
      <dsp:spPr>
        <a:xfrm>
          <a:off x="98555" y="4435007"/>
          <a:ext cx="2005337" cy="7884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231" cy="341063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23698" y="1"/>
            <a:ext cx="4302231" cy="341063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14087A3F-E916-4F6D-820F-3B6B7D7E441B}" type="datetimeFigureOut">
              <a:rPr lang="es-ES" smtClean="0"/>
              <a:t>20/06/2019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6456613"/>
            <a:ext cx="4302231" cy="34106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23698" y="6456613"/>
            <a:ext cx="4302231" cy="34106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DA3D652-E9F3-42F7-9D3B-360F4FFEBD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968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231" cy="341063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23698" y="1"/>
            <a:ext cx="4302231" cy="341063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B15EFC05-9DE7-43AF-9F12-0FF9E679CAB9}" type="datetimeFigureOut">
              <a:rPr lang="es-MX" smtClean="0"/>
              <a:t>20/06/2019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92824" y="3271380"/>
            <a:ext cx="7942579" cy="2676585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6456613"/>
            <a:ext cx="4302231" cy="34106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23698" y="6456613"/>
            <a:ext cx="4302231" cy="34106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BA66F6E-F69A-404F-8059-254F320E35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6087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6636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745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6469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7654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9329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65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593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67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9563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90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5900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91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6002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99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9621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3453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1013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5056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5363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4083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6398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6612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6F6E-F69A-404F-8059-254F320E3516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7006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13C4-A580-4B6A-88A8-D25DEE1A219E}" type="datetimeFigureOut">
              <a:rPr lang="es-MX" smtClean="0"/>
              <a:t>20/06/2019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ACE-0A8B-414F-8994-CC7B679B96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721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13C4-A580-4B6A-88A8-D25DEE1A219E}" type="datetimeFigureOut">
              <a:rPr lang="es-MX" smtClean="0"/>
              <a:t>20/06/2019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ACE-0A8B-414F-8994-CC7B679B96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948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13C4-A580-4B6A-88A8-D25DEE1A219E}" type="datetimeFigureOut">
              <a:rPr lang="es-MX" smtClean="0"/>
              <a:t>20/06/2019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ACE-0A8B-414F-8994-CC7B679B96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853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13C4-A580-4B6A-88A8-D25DEE1A219E}" type="datetimeFigureOut">
              <a:rPr lang="es-MX" smtClean="0"/>
              <a:t>20/06/2019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ACE-0A8B-414F-8994-CC7B679B96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070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13C4-A580-4B6A-88A8-D25DEE1A219E}" type="datetimeFigureOut">
              <a:rPr lang="es-MX" smtClean="0"/>
              <a:t>20/06/2019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ACE-0A8B-414F-8994-CC7B679B96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261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13C4-A580-4B6A-88A8-D25DEE1A219E}" type="datetimeFigureOut">
              <a:rPr lang="es-MX" smtClean="0"/>
              <a:t>20/06/2019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ACE-0A8B-414F-8994-CC7B679B96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618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13C4-A580-4B6A-88A8-D25DEE1A219E}" type="datetimeFigureOut">
              <a:rPr lang="es-MX" smtClean="0"/>
              <a:t>20/06/2019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ACE-0A8B-414F-8994-CC7B679B96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72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13C4-A580-4B6A-88A8-D25DEE1A219E}" type="datetimeFigureOut">
              <a:rPr lang="es-MX" smtClean="0"/>
              <a:t>20/06/2019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ACE-0A8B-414F-8994-CC7B679B96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312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13C4-A580-4B6A-88A8-D25DEE1A219E}" type="datetimeFigureOut">
              <a:rPr lang="es-MX" smtClean="0"/>
              <a:t>20/06/2019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ACE-0A8B-414F-8994-CC7B679B96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897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13C4-A580-4B6A-88A8-D25DEE1A219E}" type="datetimeFigureOut">
              <a:rPr lang="es-MX" smtClean="0"/>
              <a:t>20/06/2019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ACE-0A8B-414F-8994-CC7B679B96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845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13C4-A580-4B6A-88A8-D25DEE1A219E}" type="datetimeFigureOut">
              <a:rPr lang="es-MX" smtClean="0"/>
              <a:t>20/06/2019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ACE-0A8B-414F-8994-CC7B679B96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4036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513C4-A580-4B6A-88A8-D25DEE1A219E}" type="datetimeFigureOut">
              <a:rPr lang="es-MX" smtClean="0"/>
              <a:t>20/06/2019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61ACE-0A8B-414F-8994-CC7B679B96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447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5.xml"/><Relationship Id="rId7" Type="http://schemas.microsoft.com/office/2007/relationships/diagramDrawing" Target="../diagrams/drawing6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5.xml"/><Relationship Id="rId5" Type="http://schemas.openxmlformats.org/officeDocument/2006/relationships/diagramQuickStyle" Target="../diagrams/quickStyle65.xml"/><Relationship Id="rId4" Type="http://schemas.openxmlformats.org/officeDocument/2006/relationships/diagramLayout" Target="../diagrams/layout6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6.xml"/><Relationship Id="rId7" Type="http://schemas.microsoft.com/office/2007/relationships/diagramDrawing" Target="../diagrams/drawing6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6.xml"/><Relationship Id="rId5" Type="http://schemas.openxmlformats.org/officeDocument/2006/relationships/diagramQuickStyle" Target="../diagrams/quickStyle66.xml"/><Relationship Id="rId4" Type="http://schemas.openxmlformats.org/officeDocument/2006/relationships/diagramLayout" Target="../diagrams/layout6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7.xml"/><Relationship Id="rId7" Type="http://schemas.microsoft.com/office/2007/relationships/diagramDrawing" Target="../diagrams/drawing6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7.xml"/><Relationship Id="rId5" Type="http://schemas.openxmlformats.org/officeDocument/2006/relationships/diagramQuickStyle" Target="../diagrams/quickStyle67.xml"/><Relationship Id="rId4" Type="http://schemas.openxmlformats.org/officeDocument/2006/relationships/diagramLayout" Target="../diagrams/layout6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8.xml"/><Relationship Id="rId7" Type="http://schemas.microsoft.com/office/2007/relationships/diagramDrawing" Target="../diagrams/drawing6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8.xml"/><Relationship Id="rId5" Type="http://schemas.openxmlformats.org/officeDocument/2006/relationships/diagramQuickStyle" Target="../diagrams/quickStyle68.xml"/><Relationship Id="rId4" Type="http://schemas.openxmlformats.org/officeDocument/2006/relationships/diagramLayout" Target="../diagrams/layout6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9.xml"/><Relationship Id="rId7" Type="http://schemas.microsoft.com/office/2007/relationships/diagramDrawing" Target="../diagrams/drawing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9.xml"/><Relationship Id="rId5" Type="http://schemas.openxmlformats.org/officeDocument/2006/relationships/diagramQuickStyle" Target="../diagrams/quickStyle69.xml"/><Relationship Id="rId4" Type="http://schemas.openxmlformats.org/officeDocument/2006/relationships/diagramLayout" Target="../diagrams/layout6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0.xml"/><Relationship Id="rId7" Type="http://schemas.microsoft.com/office/2007/relationships/diagramDrawing" Target="../diagrams/drawing7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0.xml"/><Relationship Id="rId5" Type="http://schemas.openxmlformats.org/officeDocument/2006/relationships/diagramQuickStyle" Target="../diagrams/quickStyle70.xml"/><Relationship Id="rId4" Type="http://schemas.openxmlformats.org/officeDocument/2006/relationships/diagramLayout" Target="../diagrams/layout7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1.xml"/><Relationship Id="rId7" Type="http://schemas.microsoft.com/office/2007/relationships/diagramDrawing" Target="../diagrams/drawing7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1.xml"/><Relationship Id="rId5" Type="http://schemas.openxmlformats.org/officeDocument/2006/relationships/diagramQuickStyle" Target="../diagrams/quickStyle71.xml"/><Relationship Id="rId4" Type="http://schemas.openxmlformats.org/officeDocument/2006/relationships/diagramLayout" Target="../diagrams/layout7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2.xml"/><Relationship Id="rId7" Type="http://schemas.microsoft.com/office/2007/relationships/diagramDrawing" Target="../diagrams/drawing7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2.xml"/><Relationship Id="rId5" Type="http://schemas.openxmlformats.org/officeDocument/2006/relationships/diagramQuickStyle" Target="../diagrams/quickStyle72.xml"/><Relationship Id="rId4" Type="http://schemas.openxmlformats.org/officeDocument/2006/relationships/diagramLayout" Target="../diagrams/layout7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4.xml"/><Relationship Id="rId5" Type="http://schemas.openxmlformats.org/officeDocument/2006/relationships/diagramLayout" Target="../diagrams/layout34.xml"/><Relationship Id="rId4" Type="http://schemas.openxmlformats.org/officeDocument/2006/relationships/diagramData" Target="../diagrams/data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8.xml"/><Relationship Id="rId13" Type="http://schemas.microsoft.com/office/2007/relationships/diagramDrawing" Target="../diagrams/drawing39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8.xml"/><Relationship Id="rId12" Type="http://schemas.openxmlformats.org/officeDocument/2006/relationships/diagramColors" Target="../diagrams/colors3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8.xml"/><Relationship Id="rId11" Type="http://schemas.openxmlformats.org/officeDocument/2006/relationships/diagramQuickStyle" Target="../diagrams/quickStyle39.xml"/><Relationship Id="rId5" Type="http://schemas.openxmlformats.org/officeDocument/2006/relationships/diagramLayout" Target="../diagrams/layout38.xml"/><Relationship Id="rId10" Type="http://schemas.openxmlformats.org/officeDocument/2006/relationships/diagramLayout" Target="../diagrams/layout39.xml"/><Relationship Id="rId4" Type="http://schemas.openxmlformats.org/officeDocument/2006/relationships/diagramData" Target="../diagrams/data38.xml"/><Relationship Id="rId9" Type="http://schemas.openxmlformats.org/officeDocument/2006/relationships/diagramData" Target="../diagrams/data3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5.xml"/><Relationship Id="rId7" Type="http://schemas.microsoft.com/office/2007/relationships/diagramDrawing" Target="../diagrams/drawing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6.xml"/><Relationship Id="rId5" Type="http://schemas.openxmlformats.org/officeDocument/2006/relationships/diagramQuickStyle" Target="../diagrams/quickStyle46.xml"/><Relationship Id="rId4" Type="http://schemas.openxmlformats.org/officeDocument/2006/relationships/diagramLayout" Target="../diagrams/layout4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8.xml"/><Relationship Id="rId7" Type="http://schemas.microsoft.com/office/2007/relationships/diagramDrawing" Target="../diagrams/drawing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8.xml"/><Relationship Id="rId5" Type="http://schemas.openxmlformats.org/officeDocument/2006/relationships/diagramQuickStyle" Target="../diagrams/quickStyle48.xml"/><Relationship Id="rId4" Type="http://schemas.openxmlformats.org/officeDocument/2006/relationships/diagramLayout" Target="../diagrams/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9.xml"/><Relationship Id="rId7" Type="http://schemas.microsoft.com/office/2007/relationships/diagramDrawing" Target="../diagrams/drawing4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9.xml"/><Relationship Id="rId5" Type="http://schemas.openxmlformats.org/officeDocument/2006/relationships/diagramQuickStyle" Target="../diagrams/quickStyle49.xml"/><Relationship Id="rId4" Type="http://schemas.openxmlformats.org/officeDocument/2006/relationships/diagramLayout" Target="../diagrams/layout4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0.xml"/><Relationship Id="rId7" Type="http://schemas.microsoft.com/office/2007/relationships/diagramDrawing" Target="../diagrams/drawing5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1.xml"/><Relationship Id="rId7" Type="http://schemas.microsoft.com/office/2007/relationships/diagramDrawing" Target="../diagrams/drawing5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1.xml"/><Relationship Id="rId5" Type="http://schemas.openxmlformats.org/officeDocument/2006/relationships/diagramQuickStyle" Target="../diagrams/quickStyle51.xml"/><Relationship Id="rId4" Type="http://schemas.openxmlformats.org/officeDocument/2006/relationships/diagramLayout" Target="../diagrams/layout5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2.xml"/><Relationship Id="rId7" Type="http://schemas.microsoft.com/office/2007/relationships/diagramDrawing" Target="../diagrams/drawing5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2.xml"/><Relationship Id="rId5" Type="http://schemas.openxmlformats.org/officeDocument/2006/relationships/diagramQuickStyle" Target="../diagrams/quickStyle52.xml"/><Relationship Id="rId4" Type="http://schemas.openxmlformats.org/officeDocument/2006/relationships/diagramLayout" Target="../diagrams/layout5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53.xml"/><Relationship Id="rId7" Type="http://schemas.microsoft.com/office/2007/relationships/diagramDrawing" Target="../diagrams/drawing5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3.xml"/><Relationship Id="rId5" Type="http://schemas.openxmlformats.org/officeDocument/2006/relationships/diagramQuickStyle" Target="../diagrams/quickStyle53.xml"/><Relationship Id="rId4" Type="http://schemas.openxmlformats.org/officeDocument/2006/relationships/diagramLayout" Target="../diagrams/layout5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4.xml"/><Relationship Id="rId7" Type="http://schemas.microsoft.com/office/2007/relationships/diagramDrawing" Target="../diagrams/drawing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4.xml"/><Relationship Id="rId5" Type="http://schemas.openxmlformats.org/officeDocument/2006/relationships/diagramQuickStyle" Target="../diagrams/quickStyle54.xml"/><Relationship Id="rId4" Type="http://schemas.openxmlformats.org/officeDocument/2006/relationships/diagramLayout" Target="../diagrams/layout5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5.xml"/><Relationship Id="rId7" Type="http://schemas.microsoft.com/office/2007/relationships/diagramDrawing" Target="../diagrams/drawing5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5.xml"/><Relationship Id="rId5" Type="http://schemas.openxmlformats.org/officeDocument/2006/relationships/diagramQuickStyle" Target="../diagrams/quickStyle55.xml"/><Relationship Id="rId4" Type="http://schemas.openxmlformats.org/officeDocument/2006/relationships/diagramLayout" Target="../diagrams/layout5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6.xml"/><Relationship Id="rId7" Type="http://schemas.microsoft.com/office/2007/relationships/diagramDrawing" Target="../diagrams/drawing5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6.xml"/><Relationship Id="rId5" Type="http://schemas.openxmlformats.org/officeDocument/2006/relationships/diagramQuickStyle" Target="../diagrams/quickStyle56.xml"/><Relationship Id="rId4" Type="http://schemas.openxmlformats.org/officeDocument/2006/relationships/diagramLayout" Target="../diagrams/layout5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7.xml"/><Relationship Id="rId7" Type="http://schemas.microsoft.com/office/2007/relationships/diagramDrawing" Target="../diagrams/drawing5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7.xml"/><Relationship Id="rId5" Type="http://schemas.openxmlformats.org/officeDocument/2006/relationships/diagramQuickStyle" Target="../diagrams/quickStyle57.xml"/><Relationship Id="rId4" Type="http://schemas.openxmlformats.org/officeDocument/2006/relationships/diagramLayout" Target="../diagrams/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8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8.xml"/><Relationship Id="rId5" Type="http://schemas.openxmlformats.org/officeDocument/2006/relationships/diagramLayout" Target="../diagrams/layout58.xml"/><Relationship Id="rId4" Type="http://schemas.openxmlformats.org/officeDocument/2006/relationships/diagramData" Target="../diagrams/data5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9.xml"/><Relationship Id="rId7" Type="http://schemas.microsoft.com/office/2007/relationships/diagramDrawing" Target="../diagrams/drawing5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9.xml"/><Relationship Id="rId5" Type="http://schemas.openxmlformats.org/officeDocument/2006/relationships/diagramQuickStyle" Target="../diagrams/quickStyle59.xml"/><Relationship Id="rId4" Type="http://schemas.openxmlformats.org/officeDocument/2006/relationships/diagramLayout" Target="../diagrams/layout5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0.xml"/><Relationship Id="rId7" Type="http://schemas.microsoft.com/office/2007/relationships/diagramDrawing" Target="../diagrams/drawing6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0.xml"/><Relationship Id="rId5" Type="http://schemas.openxmlformats.org/officeDocument/2006/relationships/diagramQuickStyle" Target="../diagrams/quickStyle60.xml"/><Relationship Id="rId4" Type="http://schemas.openxmlformats.org/officeDocument/2006/relationships/diagramLayout" Target="../diagrams/layout6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1.xml"/><Relationship Id="rId7" Type="http://schemas.microsoft.com/office/2007/relationships/diagramDrawing" Target="../diagrams/drawing6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1.xml"/><Relationship Id="rId5" Type="http://schemas.openxmlformats.org/officeDocument/2006/relationships/diagramQuickStyle" Target="../diagrams/quickStyle61.xml"/><Relationship Id="rId4" Type="http://schemas.openxmlformats.org/officeDocument/2006/relationships/diagramLayout" Target="../diagrams/layout6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2.xml"/><Relationship Id="rId7" Type="http://schemas.microsoft.com/office/2007/relationships/diagramDrawing" Target="../diagrams/drawing6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2.xml"/><Relationship Id="rId5" Type="http://schemas.openxmlformats.org/officeDocument/2006/relationships/diagramQuickStyle" Target="../diagrams/quickStyle62.xml"/><Relationship Id="rId4" Type="http://schemas.openxmlformats.org/officeDocument/2006/relationships/diagramLayout" Target="../diagrams/layout6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3.xml"/><Relationship Id="rId7" Type="http://schemas.microsoft.com/office/2007/relationships/diagramDrawing" Target="../diagrams/drawing6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3.xml"/><Relationship Id="rId5" Type="http://schemas.openxmlformats.org/officeDocument/2006/relationships/diagramQuickStyle" Target="../diagrams/quickStyle63.xml"/><Relationship Id="rId4" Type="http://schemas.openxmlformats.org/officeDocument/2006/relationships/diagramLayout" Target="../diagrams/layout6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4.xml"/><Relationship Id="rId7" Type="http://schemas.microsoft.com/office/2007/relationships/diagramDrawing" Target="../diagrams/drawing6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4.xml"/><Relationship Id="rId5" Type="http://schemas.openxmlformats.org/officeDocument/2006/relationships/diagramQuickStyle" Target="../diagrams/quickStyle64.xml"/><Relationship Id="rId4" Type="http://schemas.openxmlformats.org/officeDocument/2006/relationships/diagramLayout" Target="../diagrams/layout6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mbo 5"/>
          <p:cNvSpPr/>
          <p:nvPr/>
        </p:nvSpPr>
        <p:spPr>
          <a:xfrm>
            <a:off x="191344" y="836712"/>
            <a:ext cx="5328592" cy="5328592"/>
          </a:xfrm>
          <a:prstGeom prst="diamond">
            <a:avLst/>
          </a:prstGeom>
          <a:solidFill>
            <a:srgbClr val="005E5E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ombo 7"/>
          <p:cNvSpPr/>
          <p:nvPr/>
        </p:nvSpPr>
        <p:spPr>
          <a:xfrm>
            <a:off x="1271464" y="1988840"/>
            <a:ext cx="3121608" cy="312160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068960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5879976" y="2636912"/>
            <a:ext cx="7272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cap="all" dirty="0">
                <a:solidFill>
                  <a:srgbClr val="005E5E"/>
                </a:solidFill>
                <a:latin typeface="Trebuchet MS" panose="020B0603020202020204" pitchFamily="34" charset="0"/>
              </a:rPr>
              <a:t>Ley General de Protección</a:t>
            </a:r>
            <a:br>
              <a:rPr lang="es-MX" sz="3200" cap="all" dirty="0">
                <a:solidFill>
                  <a:srgbClr val="005E5E"/>
                </a:solidFill>
                <a:latin typeface="Trebuchet MS" panose="020B0603020202020204" pitchFamily="34" charset="0"/>
              </a:rPr>
            </a:br>
            <a:r>
              <a:rPr lang="es-MX" sz="3200" cap="all" dirty="0">
                <a:solidFill>
                  <a:srgbClr val="005E5E"/>
                </a:solidFill>
                <a:latin typeface="Trebuchet MS" panose="020B0603020202020204" pitchFamily="34" charset="0"/>
              </a:rPr>
              <a:t>de Datos Personales </a:t>
            </a:r>
          </a:p>
          <a:p>
            <a:r>
              <a:rPr lang="es-MX" sz="3200" cap="all" dirty="0">
                <a:solidFill>
                  <a:srgbClr val="005E5E"/>
                </a:solidFill>
                <a:latin typeface="Trebuchet MS" panose="020B0603020202020204" pitchFamily="34" charset="0"/>
              </a:rPr>
              <a:t>en Posesión de </a:t>
            </a:r>
          </a:p>
          <a:p>
            <a:r>
              <a:rPr lang="es-MX" sz="3200" cap="all" dirty="0">
                <a:solidFill>
                  <a:srgbClr val="005E5E"/>
                </a:solidFill>
                <a:latin typeface="Trebuchet MS" panose="020B0603020202020204" pitchFamily="34" charset="0"/>
              </a:rPr>
              <a:t>Sujetos Obligados</a:t>
            </a:r>
            <a:endParaRPr lang="es-ES" sz="3200" cap="all" dirty="0">
              <a:solidFill>
                <a:srgbClr val="005E5E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8799573" y="6291034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512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313492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¿</a:t>
            </a:r>
            <a:r>
              <a:rPr lang="es-MX" sz="2800" b="1" dirty="0">
                <a:latin typeface="Trebuchet MS" pitchFamily="34" charset="0"/>
              </a:rPr>
              <a:t>A quién NO le aplica la Ley General?</a:t>
            </a:r>
            <a:endParaRPr lang="es-MX" sz="2000" b="1" dirty="0">
              <a:latin typeface="Trebuchet MS" pitchFamily="34" charset="0"/>
            </a:endParaRPr>
          </a:p>
        </p:txBody>
      </p:sp>
      <p:graphicFrame>
        <p:nvGraphicFramePr>
          <p:cNvPr id="22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9780348"/>
              </p:ext>
            </p:extLst>
          </p:nvPr>
        </p:nvGraphicFramePr>
        <p:xfrm>
          <a:off x="1631504" y="1270353"/>
          <a:ext cx="10347071" cy="4750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5" name="Conector recto 24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8928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313492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Medidas de apremio</a:t>
            </a:r>
          </a:p>
        </p:txBody>
      </p:sp>
      <p:graphicFrame>
        <p:nvGraphicFramePr>
          <p:cNvPr id="25" name="Diagrama 24"/>
          <p:cNvGraphicFramePr/>
          <p:nvPr>
            <p:extLst/>
          </p:nvPr>
        </p:nvGraphicFramePr>
        <p:xfrm>
          <a:off x="484647" y="1412776"/>
          <a:ext cx="11011953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599014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153</a:t>
            </a:r>
          </a:p>
        </p:txBody>
      </p:sp>
    </p:spTree>
    <p:extLst>
      <p:ext uri="{BB962C8B-B14F-4D97-AF65-F5344CB8AC3E}">
        <p14:creationId xmlns:p14="http://schemas.microsoft.com/office/powerpoint/2010/main" val="30559638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116632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MX" sz="2000" b="1" dirty="0">
              <a:latin typeface="Trebuchet MS" pitchFamily="34" charset="0"/>
            </a:endParaRP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378774901"/>
              </p:ext>
            </p:extLst>
          </p:nvPr>
        </p:nvGraphicFramePr>
        <p:xfrm>
          <a:off x="132735" y="963131"/>
          <a:ext cx="10427761" cy="3525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5" name="Grupo 24"/>
          <p:cNvGrpSpPr/>
          <p:nvPr/>
        </p:nvGrpSpPr>
        <p:grpSpPr>
          <a:xfrm>
            <a:off x="5303912" y="4653136"/>
            <a:ext cx="5508720" cy="1908622"/>
            <a:chOff x="1188329" y="2863516"/>
            <a:chExt cx="5508720" cy="1908622"/>
          </a:xfrm>
        </p:grpSpPr>
        <p:sp>
          <p:nvSpPr>
            <p:cNvPr id="26" name="Rectángulo: esquinas redondeadas 25"/>
            <p:cNvSpPr/>
            <p:nvPr/>
          </p:nvSpPr>
          <p:spPr>
            <a:xfrm>
              <a:off x="1188329" y="2863516"/>
              <a:ext cx="5508720" cy="19086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ángulo: esquinas redondeadas 4"/>
            <p:cNvSpPr txBox="1"/>
            <p:nvPr/>
          </p:nvSpPr>
          <p:spPr>
            <a:xfrm>
              <a:off x="1244231" y="2919418"/>
              <a:ext cx="5396916" cy="1796818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400" kern="1200" dirty="0">
                  <a:latin typeface="Arial Narrow" panose="020B0606020202030204" pitchFamily="34" charset="0"/>
                </a:rPr>
                <a:t>Transcurrido el plazo, sin que se haya dado cumplimiento, se dará vista la autoridad competente en materia de responsabilidades</a:t>
              </a:r>
            </a:p>
          </p:txBody>
        </p:sp>
      </p:grpSp>
      <p:sp>
        <p:nvSpPr>
          <p:cNvPr id="31" name="CuadroTexto 30"/>
          <p:cNvSpPr txBox="1"/>
          <p:nvPr/>
        </p:nvSpPr>
        <p:spPr>
          <a:xfrm>
            <a:off x="4151784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154</a:t>
            </a:r>
          </a:p>
        </p:txBody>
      </p:sp>
    </p:spTree>
    <p:extLst>
      <p:ext uri="{BB962C8B-B14F-4D97-AF65-F5344CB8AC3E}">
        <p14:creationId xmlns:p14="http://schemas.microsoft.com/office/powerpoint/2010/main" val="14125198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385500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Multas se harán efectivas por</a:t>
            </a:r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2913226349"/>
              </p:ext>
            </p:extLst>
          </p:nvPr>
        </p:nvGraphicFramePr>
        <p:xfrm>
          <a:off x="1602268" y="1916816"/>
          <a:ext cx="8999033" cy="3878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8184232" y="6021288"/>
            <a:ext cx="14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155 y 156</a:t>
            </a:r>
          </a:p>
        </p:txBody>
      </p:sp>
    </p:spTree>
    <p:extLst>
      <p:ext uri="{BB962C8B-B14F-4D97-AF65-F5344CB8AC3E}">
        <p14:creationId xmlns:p14="http://schemas.microsoft.com/office/powerpoint/2010/main" val="31151891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159023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Clasificación de las medidas de apremio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2975194935"/>
              </p:ext>
            </p:extLst>
          </p:nvPr>
        </p:nvGraphicFramePr>
        <p:xfrm>
          <a:off x="278779" y="977144"/>
          <a:ext cx="11644997" cy="5698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9599014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157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807968" y="6237312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158</a:t>
            </a:r>
          </a:p>
        </p:txBody>
      </p:sp>
    </p:spTree>
    <p:extLst>
      <p:ext uri="{BB962C8B-B14F-4D97-AF65-F5344CB8AC3E}">
        <p14:creationId xmlns:p14="http://schemas.microsoft.com/office/powerpoint/2010/main" val="41512347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279576" y="220578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Plazo de aplicación de las medidas de apremio</a:t>
            </a:r>
          </a:p>
        </p:txBody>
      </p: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383499772"/>
              </p:ext>
            </p:extLst>
          </p:nvPr>
        </p:nvGraphicFramePr>
        <p:xfrm>
          <a:off x="983432" y="1080008"/>
          <a:ext cx="8441195" cy="5340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887046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159</a:t>
            </a:r>
          </a:p>
        </p:txBody>
      </p:sp>
    </p:spTree>
    <p:extLst>
      <p:ext uri="{BB962C8B-B14F-4D97-AF65-F5344CB8AC3E}">
        <p14:creationId xmlns:p14="http://schemas.microsoft.com/office/powerpoint/2010/main" val="17779539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292586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Condición económica del infractor</a:t>
            </a:r>
          </a:p>
        </p:txBody>
      </p: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336004562"/>
              </p:ext>
            </p:extLst>
          </p:nvPr>
        </p:nvGraphicFramePr>
        <p:xfrm>
          <a:off x="195072" y="1060704"/>
          <a:ext cx="10039370" cy="5535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5447928" y="6309320"/>
            <a:ext cx="14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160 a 162</a:t>
            </a:r>
          </a:p>
        </p:txBody>
      </p:sp>
    </p:spTree>
    <p:extLst>
      <p:ext uri="{BB962C8B-B14F-4D97-AF65-F5344CB8AC3E}">
        <p14:creationId xmlns:p14="http://schemas.microsoft.com/office/powerpoint/2010/main" val="229254120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279576" y="292586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Sanciones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/>
          <a:srcRect l="27091" t="38450" r="35109" b="24801"/>
          <a:stretch/>
        </p:blipFill>
        <p:spPr>
          <a:xfrm>
            <a:off x="240848" y="1168561"/>
            <a:ext cx="10031616" cy="4924735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9599014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163</a:t>
            </a:r>
          </a:p>
        </p:txBody>
      </p:sp>
    </p:spTree>
    <p:extLst>
      <p:ext uri="{BB962C8B-B14F-4D97-AF65-F5344CB8AC3E}">
        <p14:creationId xmlns:p14="http://schemas.microsoft.com/office/powerpoint/2010/main" val="25681602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41484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Conductas  graves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1510339003"/>
              </p:ext>
            </p:extLst>
          </p:nvPr>
        </p:nvGraphicFramePr>
        <p:xfrm>
          <a:off x="58437" y="767003"/>
          <a:ext cx="10178023" cy="5900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7680176" y="6309320"/>
            <a:ext cx="458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LG: 163, fracción I, II, IV, VI, X, XII y XIV</a:t>
            </a:r>
          </a:p>
        </p:txBody>
      </p:sp>
    </p:spTree>
    <p:extLst>
      <p:ext uri="{BB962C8B-B14F-4D97-AF65-F5344CB8AC3E}">
        <p14:creationId xmlns:p14="http://schemas.microsoft.com/office/powerpoint/2010/main" val="42542915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385500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Sanciones</a:t>
            </a:r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882754849"/>
              </p:ext>
            </p:extLst>
          </p:nvPr>
        </p:nvGraphicFramePr>
        <p:xfrm>
          <a:off x="213757" y="1256806"/>
          <a:ext cx="10473065" cy="504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048328" y="6309320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164, 165 y 166</a:t>
            </a:r>
          </a:p>
        </p:txBody>
      </p:sp>
    </p:spTree>
    <p:extLst>
      <p:ext uri="{BB962C8B-B14F-4D97-AF65-F5344CB8AC3E}">
        <p14:creationId xmlns:p14="http://schemas.microsoft.com/office/powerpoint/2010/main" val="17595769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0" y="313492"/>
            <a:ext cx="9072041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Obligaciones del responsable respecto al tratamiento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191344" y="1196752"/>
            <a:ext cx="10081120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AutoNum type="arabicPeriod"/>
            </a:pP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Identificar las </a:t>
            </a:r>
            <a:r>
              <a:rPr lang="es-MX" sz="1900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facultades expresas </a:t>
            </a: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la normatividad aplicable le confiera al responsable.</a:t>
            </a:r>
          </a:p>
          <a:p>
            <a:pPr marL="342900" lvl="0" indent="-342900" algn="just">
              <a:spcAft>
                <a:spcPts val="0"/>
              </a:spcAft>
              <a:buAutoNum type="arabicPeriod"/>
            </a:pPr>
            <a:r>
              <a:rPr lang="es-MX" sz="1900" dirty="0">
                <a:latin typeface="Trebuchet MS" panose="020B0603020202020204" pitchFamily="34" charset="0"/>
              </a:rPr>
              <a:t>Establecer </a:t>
            </a:r>
            <a:r>
              <a:rPr lang="es-MX" sz="1900" b="1" dirty="0">
                <a:latin typeface="Trebuchet MS" panose="020B0603020202020204" pitchFamily="34" charset="0"/>
              </a:rPr>
              <a:t>finalidades</a:t>
            </a:r>
            <a:r>
              <a:rPr lang="es-MX" sz="1900" dirty="0">
                <a:latin typeface="Trebuchet MS" panose="020B0603020202020204" pitchFamily="34" charset="0"/>
              </a:rPr>
              <a:t> concretas, explícitas, lícitas y legítimas para el tratamiento de datos personales.</a:t>
            </a:r>
          </a:p>
          <a:p>
            <a:pPr marL="342900" lvl="0" indent="-342900" algn="just">
              <a:spcAft>
                <a:spcPts val="0"/>
              </a:spcAft>
              <a:buAutoNum type="arabicPeriod"/>
            </a:pP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Prohibición de utilizar datos personales de manera </a:t>
            </a:r>
            <a:r>
              <a:rPr lang="es-MX" sz="1900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engañosa o fraudulenta</a:t>
            </a: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AutoNum type="arabicPeriod"/>
            </a:pPr>
            <a:r>
              <a:rPr lang="es-MX" sz="1900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Recabar</a:t>
            </a: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manera previa </a:t>
            </a:r>
            <a:r>
              <a:rPr lang="es-MX" sz="1900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consentimiento </a:t>
            </a: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titular para el tratamiento de sus datos personales, ya sea en su modalidad tácita o expresa según corresponda, salvo que se actualice alguna causal de excepción prevista en el artículo 22 de la Ley General.</a:t>
            </a:r>
          </a:p>
          <a:p>
            <a:pPr marL="342900" lvl="0" indent="-342900" algn="just">
              <a:spcAft>
                <a:spcPts val="0"/>
              </a:spcAft>
              <a:buAutoNum type="arabicPeriod"/>
            </a:pPr>
            <a:r>
              <a:rPr lang="es-MX" sz="1900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Suprimir </a:t>
            </a: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los archivos, registros los </a:t>
            </a:r>
            <a:r>
              <a:rPr lang="es-MX" sz="1900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 personales </a:t>
            </a: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 vez que dejen de ser necesarios.</a:t>
            </a:r>
          </a:p>
          <a:p>
            <a:pPr marL="342900" lvl="0" indent="-342900" algn="just">
              <a:spcAft>
                <a:spcPts val="0"/>
              </a:spcAft>
              <a:buAutoNum type="arabicPeriod"/>
            </a:pP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Establecer y </a:t>
            </a:r>
            <a:r>
              <a:rPr lang="es-MX" sz="1900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documentar los procedimientos para la conservación </a:t>
            </a: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y, en su caso, bloqueo y supresión de los datos personales. </a:t>
            </a:r>
          </a:p>
          <a:p>
            <a:pPr marL="342900" lvl="0" indent="-342900" algn="just">
              <a:spcAft>
                <a:spcPts val="0"/>
              </a:spcAft>
              <a:buAutoNum type="arabicPeriod"/>
            </a:pP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Recabar y </a:t>
            </a:r>
            <a:r>
              <a:rPr lang="es-MX" sz="1900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utilizar los datos personales estrictamente necesarios</a:t>
            </a: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AutoNum type="arabicPeriod"/>
            </a:pP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 a conocer al titular el </a:t>
            </a:r>
            <a:r>
              <a:rPr lang="es-MX" sz="1900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aviso de privacidad</a:t>
            </a: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AutoNum type="arabicPeriod"/>
            </a:pP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Implementar </a:t>
            </a:r>
            <a:r>
              <a:rPr lang="es-MX" sz="1900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mecanismos para acreditar el cumplimiento de los principios, deberes y obligacione</a:t>
            </a: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 establecidos en la Ley General.</a:t>
            </a:r>
          </a:p>
          <a:p>
            <a:pPr marL="342900" lvl="0" indent="-342900" algn="just">
              <a:spcAft>
                <a:spcPts val="0"/>
              </a:spcAft>
              <a:buAutoNum type="arabicPeriod"/>
            </a:pPr>
            <a:r>
              <a:rPr lang="es-MX" sz="1900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Rendir cuentas </a:t>
            </a:r>
            <a:r>
              <a:rPr lang="es-MX" sz="19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sobre el tratamiento de datos personales en su posesión, al titular como al INAI.</a:t>
            </a:r>
          </a:p>
          <a:p>
            <a:pPr marL="342900" lvl="0" indent="-342900" algn="just">
              <a:spcAft>
                <a:spcPts val="0"/>
              </a:spcAft>
              <a:buAutoNum type="arabicPeriod"/>
            </a:pP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42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314653"/>
            <a:ext cx="7848872" cy="954107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Excepciones  generales del derecho a la protección de datos personales</a:t>
            </a:r>
          </a:p>
        </p:txBody>
      </p: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2503282019"/>
              </p:ext>
            </p:extLst>
          </p:nvPr>
        </p:nvGraphicFramePr>
        <p:xfrm>
          <a:off x="839416" y="1889539"/>
          <a:ext cx="10225136" cy="4203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03418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6 CuadroTexto"/>
          <p:cNvSpPr txBox="1"/>
          <p:nvPr/>
        </p:nvSpPr>
        <p:spPr>
          <a:xfrm>
            <a:off x="2352550" y="457508"/>
            <a:ext cx="9144049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Obligaciones del responsable respecto al tratamiento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63353" y="1314048"/>
            <a:ext cx="993807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 Establecer controles o mecanismos para asegurar que toda persona que intervenga en el tratamiento guarde </a:t>
            </a:r>
            <a:r>
              <a:rPr lang="es-MX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confidencialidad</a:t>
            </a:r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respecto de éstos.</a:t>
            </a:r>
          </a:p>
          <a:p>
            <a:pPr algn="just"/>
            <a:endParaRPr lang="es-MX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 Establecer y mantener </a:t>
            </a:r>
            <a:r>
              <a:rPr lang="es-MX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medidas de seguridad</a:t>
            </a:r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carácter administrativo, físico y técnico.</a:t>
            </a:r>
          </a:p>
          <a:p>
            <a:pPr algn="just"/>
            <a:endParaRPr lang="es-MX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13. Contratar o adherirse a servicios, aplicaciones e infraestructura en el </a:t>
            </a:r>
            <a:r>
              <a:rPr lang="es-MX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cómputo en la nube</a:t>
            </a:r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cumplan con los principios y deberes establecidos en la Ley General.</a:t>
            </a:r>
          </a:p>
          <a:p>
            <a:pPr algn="just"/>
            <a:endParaRPr lang="es-ES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14. Diseñar, implementar, operar, un </a:t>
            </a:r>
            <a:r>
              <a:rPr lang="es-MX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 de gestión de la seguridad</a:t>
            </a:r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s-ES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14. </a:t>
            </a:r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Elaborar un </a:t>
            </a:r>
            <a:r>
              <a:rPr lang="es-MX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documento de seguridad </a:t>
            </a:r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actualizarlo, conforme sea necesario.</a:t>
            </a:r>
          </a:p>
          <a:p>
            <a:pPr algn="just"/>
            <a:endParaRPr lang="es-ES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15. Informar sin dilación al titular y al Instituto u organismo garante las </a:t>
            </a:r>
            <a:r>
              <a:rPr lang="es-MX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vulneraciones de seguridad</a:t>
            </a:r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s-MX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16. Establecer </a:t>
            </a:r>
            <a:r>
              <a:rPr lang="es-MX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procedimientos sencillos </a:t>
            </a:r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permitan el ejercicio de los derechos ARCO.</a:t>
            </a:r>
          </a:p>
          <a:p>
            <a:pPr algn="just"/>
            <a:endParaRPr lang="es-MX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17. </a:t>
            </a:r>
            <a:r>
              <a:rPr lang="es-MX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Formalizar toda prestación de servicios </a:t>
            </a:r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involucre un tratamiento de datos personales.</a:t>
            </a:r>
          </a:p>
        </p:txBody>
      </p:sp>
    </p:spTree>
    <p:extLst>
      <p:ext uri="{BB962C8B-B14F-4D97-AF65-F5344CB8AC3E}">
        <p14:creationId xmlns:p14="http://schemas.microsoft.com/office/powerpoint/2010/main" val="26156538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6 CuadroTexto"/>
          <p:cNvSpPr txBox="1"/>
          <p:nvPr/>
        </p:nvSpPr>
        <p:spPr>
          <a:xfrm>
            <a:off x="2352550" y="457508"/>
            <a:ext cx="9216057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Obligaciones del responsable respecto al tratamiento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35360" y="1319564"/>
            <a:ext cx="989908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19. </a:t>
            </a:r>
            <a:r>
              <a:rPr lang="es-MX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Formalizar las transferencias </a:t>
            </a:r>
            <a:r>
              <a:rPr lang="es-MX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mediante cláusulas contractuales.</a:t>
            </a:r>
          </a:p>
          <a:p>
            <a:pPr algn="just">
              <a:lnSpc>
                <a:spcPct val="150000"/>
              </a:lnSpc>
            </a:pPr>
            <a:r>
              <a:rPr lang="es-MX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r>
              <a:rPr lang="es-MX" dirty="0">
                <a:latin typeface="Trebuchet MS" panose="020B0603020202020204" pitchFamily="34" charset="0"/>
              </a:rPr>
              <a:t> </a:t>
            </a:r>
            <a:r>
              <a:rPr lang="es-MX" b="1" dirty="0">
                <a:latin typeface="Trebuchet MS" panose="020B0603020202020204" pitchFamily="34" charset="0"/>
              </a:rPr>
              <a:t>Gestionar las solicitudes </a:t>
            </a:r>
            <a:r>
              <a:rPr lang="es-MX" dirty="0">
                <a:latin typeface="Trebuchet MS" panose="020B0603020202020204" pitchFamily="34" charset="0"/>
              </a:rPr>
              <a:t>para el ejercicio de los derechos ARCO.</a:t>
            </a:r>
            <a:endParaRPr lang="es-ES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MX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21. </a:t>
            </a:r>
            <a:r>
              <a:rPr lang="es-MX" dirty="0">
                <a:latin typeface="Trebuchet MS" panose="020B0603020202020204" pitchFamily="34" charset="0"/>
              </a:rPr>
              <a:t>Designar a un </a:t>
            </a:r>
            <a:r>
              <a:rPr lang="es-MX" b="1" dirty="0">
                <a:latin typeface="Trebuchet MS" panose="020B0603020202020204" pitchFamily="34" charset="0"/>
              </a:rPr>
              <a:t>oficial de protección de datos personales </a:t>
            </a:r>
            <a:r>
              <a:rPr lang="es-MX" dirty="0">
                <a:latin typeface="Trebuchet MS" panose="020B0603020202020204" pitchFamily="34" charset="0"/>
              </a:rPr>
              <a:t>cuando el responsable, lleve a cabo tratamientos relevantes o intensivos de datos personales.</a:t>
            </a:r>
            <a:endParaRPr lang="es-ES" dirty="0">
              <a:latin typeface="Trebuchet MS" panose="020B060302020202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MX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22. </a:t>
            </a:r>
            <a:r>
              <a:rPr lang="es-MX" dirty="0">
                <a:latin typeface="Trebuchet MS" panose="020B0603020202020204" pitchFamily="34" charset="0"/>
              </a:rPr>
              <a:t>Colaborar con el INAI para </a:t>
            </a:r>
            <a:r>
              <a:rPr lang="es-MX" b="1" dirty="0">
                <a:latin typeface="Trebuchet MS" panose="020B0603020202020204" pitchFamily="34" charset="0"/>
              </a:rPr>
              <a:t>capacitar y actualizar de forma permanente </a:t>
            </a:r>
            <a:r>
              <a:rPr lang="es-MX" dirty="0">
                <a:latin typeface="Trebuchet MS" panose="020B0603020202020204" pitchFamily="34" charset="0"/>
              </a:rPr>
              <a:t>a sus servidores públicos.</a:t>
            </a:r>
          </a:p>
          <a:p>
            <a:pPr algn="just">
              <a:lnSpc>
                <a:spcPct val="150000"/>
              </a:lnSpc>
            </a:pPr>
            <a:r>
              <a:rPr lang="es-MX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23. </a:t>
            </a:r>
            <a:r>
              <a:rPr lang="es-MX" b="1" dirty="0">
                <a:latin typeface="Trebuchet MS" panose="020B0603020202020204" pitchFamily="34" charset="0"/>
              </a:rPr>
              <a:t>Atender los requerimientos </a:t>
            </a:r>
            <a:r>
              <a:rPr lang="es-MX" dirty="0">
                <a:latin typeface="Trebuchet MS" panose="020B0603020202020204" pitchFamily="34" charset="0"/>
              </a:rPr>
              <a:t>de información en la sustanciación del recurso de revisión.</a:t>
            </a:r>
            <a:endParaRPr lang="es-ES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MX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24. </a:t>
            </a:r>
            <a:r>
              <a:rPr lang="es-MX" dirty="0">
                <a:latin typeface="Trebuchet MS" panose="020B0603020202020204" pitchFamily="34" charset="0"/>
              </a:rPr>
              <a:t>Proporcionar al INAI o los organismos garantes la documentación que solicite con motivo de un </a:t>
            </a:r>
            <a:r>
              <a:rPr lang="es-MX" b="1" dirty="0">
                <a:latin typeface="Trebuchet MS" panose="020B0603020202020204" pitchFamily="34" charset="0"/>
              </a:rPr>
              <a:t>procedimiento de verificación.</a:t>
            </a:r>
            <a:endParaRPr lang="es-ES" b="1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MX" dirty="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es-MX" b="1" dirty="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MX" b="1" dirty="0">
                <a:solidFill>
                  <a:srgbClr val="FF0000"/>
                </a:solidFill>
                <a:latin typeface="Trebuchet MS" panose="020B0603020202020204" pitchFamily="34" charset="0"/>
              </a:rPr>
              <a:t>Realizar una evaluación de impacto a la protección de datos personales previa </a:t>
            </a:r>
            <a:r>
              <a:rPr lang="es-MX" dirty="0">
                <a:solidFill>
                  <a:srgbClr val="FF0000"/>
                </a:solidFill>
                <a:latin typeface="Trebuchet MS" panose="020B0603020202020204" pitchFamily="34" charset="0"/>
              </a:rPr>
              <a:t>a la puesta en operación o modificación de políticas públicas, sistemas o plataformas informáticas, aplicaciones electrónicas o cualquier otra tecnología que impliquen el tratamiento intensivo o relevante de datos personales.</a:t>
            </a:r>
            <a:endParaRPr lang="es-ES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150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3719736" y="3212976"/>
            <a:ext cx="7488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005E5E"/>
                </a:solidFill>
                <a:latin typeface="Trebuchet MS" panose="020B0603020202020204" pitchFamily="34" charset="0"/>
              </a:rPr>
              <a:t>Gracias por su atención</a:t>
            </a:r>
          </a:p>
          <a:p>
            <a:endParaRPr lang="es-MX" sz="2800" b="1" dirty="0">
              <a:solidFill>
                <a:srgbClr val="005E5E"/>
              </a:solidFill>
              <a:latin typeface="Trebuchet MS" panose="020B0603020202020204" pitchFamily="34" charset="0"/>
            </a:endParaRPr>
          </a:p>
          <a:p>
            <a:r>
              <a:rPr lang="es-MX" sz="2400" b="1" dirty="0">
                <a:solidFill>
                  <a:srgbClr val="005E5E"/>
                </a:solidFill>
                <a:latin typeface="Trebuchet MS" panose="020B0603020202020204" pitchFamily="34" charset="0"/>
              </a:rPr>
              <a:t>Dudas dirigirlas a la Dirección General de Enlace que corresponda </a:t>
            </a:r>
          </a:p>
          <a:p>
            <a:endParaRPr lang="es-MX" sz="2800" b="1" dirty="0">
              <a:solidFill>
                <a:srgbClr val="005E5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13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51937"/>
            <a:ext cx="7848872" cy="58477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Trebuchet MS" pitchFamily="34" charset="0"/>
              </a:rPr>
              <a:t>Diagnóstico inicial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559496" y="1196752"/>
            <a:ext cx="8712968" cy="4392487"/>
          </a:xfrm>
          <a:prstGeom prst="rect">
            <a:avLst/>
          </a:prstGeom>
          <a:scene3d>
            <a:camera prst="orthographicFront">
              <a:rot lat="298855" lon="601140" rev="26213"/>
            </a:camera>
            <a:lightRig rig="threePt" dir="t"/>
          </a:scene3d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SzPct val="100000"/>
              <a:buFontTx/>
              <a:buAutoNum type="arabicPeriod"/>
              <a:defRPr/>
            </a:pPr>
            <a:r>
              <a:rPr lang="es-MX" sz="2000" dirty="0">
                <a:latin typeface="Trebuchet MS" pitchFamily="34" charset="0"/>
              </a:rPr>
              <a:t>¿</a:t>
            </a:r>
            <a:r>
              <a:rPr lang="es-MX" sz="2000" b="1" dirty="0">
                <a:latin typeface="Trebuchet MS" pitchFamily="34" charset="0"/>
              </a:rPr>
              <a:t>Mi organización utiliza datos personales en sus actividades cotidianas?</a:t>
            </a:r>
          </a:p>
          <a:p>
            <a:pPr marL="457200" indent="-457200" algn="just">
              <a:buSzPct val="100000"/>
              <a:buFontTx/>
              <a:buAutoNum type="arabicPeriod"/>
              <a:defRPr/>
            </a:pPr>
            <a:endParaRPr lang="es-MX" sz="2000" b="1" dirty="0">
              <a:latin typeface="Trebuchet MS" pitchFamily="34" charset="0"/>
            </a:endParaRPr>
          </a:p>
          <a:p>
            <a:pPr marL="457200" indent="-457200" algn="just">
              <a:buSzPct val="100000"/>
              <a:buFontTx/>
              <a:buAutoNum type="arabicPeriod"/>
              <a:defRPr/>
            </a:pPr>
            <a:r>
              <a:rPr lang="es-MX" sz="2000" b="1" dirty="0">
                <a:latin typeface="Trebuchet MS" pitchFamily="34" charset="0"/>
              </a:rPr>
              <a:t>¿De dónde obtenemos los datos personales?</a:t>
            </a:r>
          </a:p>
          <a:p>
            <a:pPr marL="457200" indent="-457200" algn="just">
              <a:buSzPct val="100000"/>
              <a:buFontTx/>
              <a:buAutoNum type="arabicPeriod"/>
              <a:defRPr/>
            </a:pPr>
            <a:endParaRPr lang="es-MX" sz="2000" b="1" dirty="0">
              <a:latin typeface="Trebuchet MS" pitchFamily="34" charset="0"/>
            </a:endParaRPr>
          </a:p>
          <a:p>
            <a:pPr marL="457200" indent="-457200" algn="just">
              <a:buSzPct val="100000"/>
              <a:buFontTx/>
              <a:buAutoNum type="arabicPeriod"/>
              <a:defRPr/>
            </a:pPr>
            <a:r>
              <a:rPr lang="es-MX" sz="2000" b="1" dirty="0">
                <a:latin typeface="Trebuchet MS" pitchFamily="34" charset="0"/>
              </a:rPr>
              <a:t>¿Qué áreas intervienen en el tratamiento de datos personales?</a:t>
            </a:r>
          </a:p>
          <a:p>
            <a:pPr marL="457200" indent="-457200" algn="just">
              <a:buSzPct val="100000"/>
              <a:buFontTx/>
              <a:buAutoNum type="arabicPeriod"/>
              <a:defRPr/>
            </a:pPr>
            <a:endParaRPr lang="es-MX" sz="2000" b="1" dirty="0">
              <a:latin typeface="Trebuchet MS" pitchFamily="34" charset="0"/>
            </a:endParaRPr>
          </a:p>
          <a:p>
            <a:pPr marL="457200" indent="-457200" algn="just">
              <a:buSzPct val="100000"/>
              <a:buFontTx/>
              <a:buAutoNum type="arabicPeriod"/>
              <a:defRPr/>
            </a:pPr>
            <a:r>
              <a:rPr lang="es-MX" sz="2000" b="1" dirty="0">
                <a:latin typeface="Trebuchet MS" pitchFamily="34" charset="0"/>
              </a:rPr>
              <a:t>¿Para qué se utilizamos los datos personales?</a:t>
            </a:r>
          </a:p>
          <a:p>
            <a:pPr marL="457200" indent="-457200" algn="just">
              <a:buSzPct val="100000"/>
              <a:buFontTx/>
              <a:buAutoNum type="arabicPeriod"/>
              <a:defRPr/>
            </a:pPr>
            <a:endParaRPr lang="es-MX" sz="2000" b="1" dirty="0">
              <a:latin typeface="Trebuchet MS" pitchFamily="34" charset="0"/>
            </a:endParaRPr>
          </a:p>
          <a:p>
            <a:pPr marL="457200" indent="-457200" algn="just">
              <a:buSzPct val="100000"/>
              <a:buFontTx/>
              <a:buAutoNum type="arabicPeriod"/>
              <a:defRPr/>
            </a:pPr>
            <a:r>
              <a:rPr lang="es-MX" sz="2000" b="1" dirty="0">
                <a:latin typeface="Trebuchet MS" pitchFamily="34" charset="0"/>
              </a:rPr>
              <a:t>¿Con quién y para qué compartimos los datos personales?</a:t>
            </a:r>
          </a:p>
          <a:p>
            <a:pPr marL="457200" indent="-457200" algn="just">
              <a:buSzPct val="100000"/>
              <a:buFontTx/>
              <a:buAutoNum type="arabicPeriod"/>
              <a:defRPr/>
            </a:pPr>
            <a:endParaRPr lang="es-MX" sz="2000" b="1" dirty="0">
              <a:latin typeface="Trebuchet MS" pitchFamily="34" charset="0"/>
            </a:endParaRPr>
          </a:p>
          <a:p>
            <a:pPr marL="457200" indent="-457200" algn="just">
              <a:buSzPct val="100000"/>
              <a:buFontTx/>
              <a:buAutoNum type="arabicPeriod"/>
              <a:defRPr/>
            </a:pPr>
            <a:r>
              <a:rPr lang="es-MX" sz="2000" b="1" dirty="0">
                <a:latin typeface="Trebuchet MS" pitchFamily="34" charset="0"/>
              </a:rPr>
              <a:t>¿Formatos en que se almacenamos los datos personales</a:t>
            </a:r>
          </a:p>
          <a:p>
            <a:pPr marL="0" indent="0" algn="just">
              <a:buSzPct val="100000"/>
              <a:buNone/>
              <a:defRPr/>
            </a:pPr>
            <a:r>
              <a:rPr lang="es-MX" sz="2000" b="1" dirty="0">
                <a:latin typeface="Trebuchet MS" pitchFamily="34" charset="0"/>
              </a:rPr>
              <a:t> y tecnologías utilizadas?</a:t>
            </a:r>
          </a:p>
          <a:p>
            <a:pPr marL="457200" indent="-457200" algn="just">
              <a:buSzPct val="100000"/>
              <a:buFontTx/>
              <a:buAutoNum type="arabicPeriod"/>
              <a:defRPr/>
            </a:pPr>
            <a:endParaRPr lang="es-MX" sz="2000" b="1" dirty="0">
              <a:latin typeface="Trebuchet MS" pitchFamily="34" charset="0"/>
            </a:endParaRPr>
          </a:p>
          <a:p>
            <a:pPr marL="0" indent="0" algn="just">
              <a:buSzPct val="100000"/>
              <a:buNone/>
              <a:defRPr/>
            </a:pPr>
            <a:r>
              <a:rPr lang="es-MX" sz="2000" b="1" dirty="0">
                <a:latin typeface="Trebuchet MS" pitchFamily="34" charset="0"/>
              </a:rPr>
              <a:t>7. ¿Cuánto tiempo conservamos los datos personales?</a:t>
            </a:r>
          </a:p>
          <a:p>
            <a:pPr marL="0" indent="0" algn="just">
              <a:buSzPct val="100000"/>
              <a:buNone/>
              <a:defRPr/>
            </a:pPr>
            <a:endParaRPr lang="es-MX" sz="2400" dirty="0">
              <a:latin typeface="Trebuchet MS" pitchFamily="34" charset="0"/>
            </a:endParaRPr>
          </a:p>
          <a:p>
            <a:pPr marL="0" indent="0" algn="just">
              <a:buSzPct val="100000"/>
              <a:buNone/>
              <a:defRPr/>
            </a:pPr>
            <a:endParaRPr lang="es-MX" sz="24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31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116632"/>
            <a:ext cx="7848872" cy="58477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Trebuchet MS" pitchFamily="34" charset="0"/>
              </a:rPr>
              <a:t>Conceptos</a:t>
            </a:r>
          </a:p>
        </p:txBody>
      </p:sp>
      <p:sp>
        <p:nvSpPr>
          <p:cNvPr id="30" name="2 Marcador de contenido"/>
          <p:cNvSpPr txBox="1">
            <a:spLocks/>
          </p:cNvSpPr>
          <p:nvPr/>
        </p:nvSpPr>
        <p:spPr>
          <a:xfrm>
            <a:off x="293334" y="2780928"/>
            <a:ext cx="3570418" cy="2952328"/>
          </a:xfrm>
          <a:prstGeom prst="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s-MX" sz="2400" b="1" dirty="0">
                <a:cs typeface="Tahoma" pitchFamily="34" charset="0"/>
              </a:rPr>
              <a:t>Datos personales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es-MX" sz="2000" dirty="0">
                <a:cs typeface="Tahoma" pitchFamily="34" charset="0"/>
              </a:rPr>
              <a:t>Cualquier información concerniente a una persona física identificada o identificable.</a:t>
            </a:r>
            <a:endParaRPr lang="es-MX" sz="2400" dirty="0"/>
          </a:p>
        </p:txBody>
      </p:sp>
      <p:sp>
        <p:nvSpPr>
          <p:cNvPr id="37" name="9 Rectángulo"/>
          <p:cNvSpPr/>
          <p:nvPr/>
        </p:nvSpPr>
        <p:spPr>
          <a:xfrm>
            <a:off x="4201487" y="1089898"/>
            <a:ext cx="5999936" cy="2339102"/>
          </a:xfrm>
          <a:prstGeom prst="rect">
            <a:avLst/>
          </a:prstGeom>
          <a:solidFill>
            <a:srgbClr val="CCFF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ahoma" pitchFamily="34" charset="0"/>
              </a:rPr>
              <a:t>Datos personales sensibles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Trebuchet MS" panose="020B0603020202020204" pitchFamily="34" charset="0"/>
              </a:rPr>
              <a:t>Afecten a la esfera más íntima de su titular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Trebuchet MS" panose="020B0603020202020204" pitchFamily="34" charset="0"/>
              </a:rPr>
              <a:t>Pueda dar origen a discriminación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Trebuchet MS" panose="020B0603020202020204" pitchFamily="34" charset="0"/>
              </a:rPr>
              <a:t>Conlleve un riesgo grave para éste</a:t>
            </a:r>
          </a:p>
          <a:p>
            <a:pPr marL="0" lvl="1" indent="0" algn="just">
              <a:buNone/>
              <a:defRPr/>
            </a:pPr>
            <a:endParaRPr lang="es-MX" sz="1600" dirty="0">
              <a:latin typeface="Trebuchet MS" panose="020B0603020202020204" pitchFamily="34" charset="0"/>
            </a:endParaRPr>
          </a:p>
          <a:p>
            <a:pPr marL="0" lvl="1" indent="0" algn="just">
              <a:buNone/>
              <a:defRPr/>
            </a:pPr>
            <a:r>
              <a:rPr lang="es-MX" sz="1600" dirty="0">
                <a:latin typeface="Trebuchet MS" panose="020B0603020202020204" pitchFamily="34" charset="0"/>
              </a:rPr>
              <a:t>Revelen aspectos como origen racial o étnico, estado de salud presente y futuro, información genética, creencias religiosas, filosóficas y morales, afiliación sindical, opiniones políticas, preferencia sexual.</a:t>
            </a:r>
            <a:endParaRPr lang="es-MX" sz="1600" b="1" dirty="0">
              <a:latin typeface="Trebuchet MS" panose="020B0603020202020204" pitchFamily="34" charset="0"/>
              <a:cs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57087" t="42650" r="12647" b="25917"/>
          <a:stretch/>
        </p:blipFill>
        <p:spPr>
          <a:xfrm>
            <a:off x="5334164" y="3908490"/>
            <a:ext cx="5799562" cy="281241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91744" y="3717032"/>
            <a:ext cx="203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Trebuchet MS" panose="020B0603020202020204" pitchFamily="34" charset="0"/>
              </a:rPr>
              <a:t>Tratamiento:</a:t>
            </a:r>
            <a:endParaRPr lang="es-ES" sz="2400" b="1" dirty="0">
              <a:latin typeface="Trebuchet MS" panose="020B0603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063552" y="6165304"/>
            <a:ext cx="376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LG: art. 3, fracciones IX, X y XXXIII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928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385500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Figuras previstas 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/>
          <a:srcRect l="12374" t="45278" r="55098" b="17614"/>
          <a:stretch/>
        </p:blipFill>
        <p:spPr>
          <a:xfrm>
            <a:off x="240606" y="1469051"/>
            <a:ext cx="10364739" cy="47525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62403" t="37400" r="33462" b="38450"/>
          <a:stretch/>
        </p:blipFill>
        <p:spPr>
          <a:xfrm>
            <a:off x="479376" y="1556792"/>
            <a:ext cx="864096" cy="2016224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/>
          <a:srcRect l="62403" t="37400" r="33462" b="38450"/>
          <a:stretch/>
        </p:blipFill>
        <p:spPr>
          <a:xfrm>
            <a:off x="1206150" y="1332384"/>
            <a:ext cx="497362" cy="11605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50435" t="81500" r="42064" b="8535"/>
          <a:stretch/>
        </p:blipFill>
        <p:spPr>
          <a:xfrm>
            <a:off x="3071664" y="1381037"/>
            <a:ext cx="1584176" cy="118386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67408" y="6381328"/>
            <a:ext cx="361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art. 3 fracciones XV, XXVIII y XXXI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2260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n 62"/>
          <p:cNvPicPr>
            <a:picLocks noChangeAspect="1"/>
          </p:cNvPicPr>
          <p:nvPr/>
        </p:nvPicPr>
        <p:blipFill rotWithShape="1">
          <a:blip r:embed="rId3"/>
          <a:srcRect l="14563" t="45617" r="78532" b="43786"/>
          <a:stretch/>
        </p:blipFill>
        <p:spPr>
          <a:xfrm>
            <a:off x="3215680" y="1849774"/>
            <a:ext cx="1955176" cy="1507218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upo 20"/>
          <p:cNvGrpSpPr/>
          <p:nvPr/>
        </p:nvGrpSpPr>
        <p:grpSpPr>
          <a:xfrm>
            <a:off x="191344" y="1530605"/>
            <a:ext cx="2130577" cy="1827605"/>
            <a:chOff x="597877" y="1200050"/>
            <a:chExt cx="2687322" cy="1538354"/>
          </a:xfrm>
        </p:grpSpPr>
        <p:grpSp>
          <p:nvGrpSpPr>
            <p:cNvPr id="22" name="Grupo 21"/>
            <p:cNvGrpSpPr/>
            <p:nvPr/>
          </p:nvGrpSpPr>
          <p:grpSpPr>
            <a:xfrm>
              <a:off x="597877" y="1200050"/>
              <a:ext cx="2687322" cy="1538354"/>
              <a:chOff x="2987824" y="1700808"/>
              <a:chExt cx="1944216" cy="1656184"/>
            </a:xfrm>
          </p:grpSpPr>
          <p:sp>
            <p:nvSpPr>
              <p:cNvPr id="24" name="Rectángulo: esquinas redondeadas 23"/>
              <p:cNvSpPr/>
              <p:nvPr/>
            </p:nvSpPr>
            <p:spPr>
              <a:xfrm>
                <a:off x="2987824" y="1700808"/>
                <a:ext cx="1944216" cy="1656184"/>
              </a:xfrm>
              <a:prstGeom prst="roundRect">
                <a:avLst/>
              </a:prstGeom>
              <a:noFill/>
              <a:ln>
                <a:solidFill>
                  <a:srgbClr val="008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" name="CuadroTexto 24"/>
              <p:cNvSpPr txBox="1"/>
              <p:nvPr/>
            </p:nvSpPr>
            <p:spPr>
              <a:xfrm>
                <a:off x="2987824" y="2060848"/>
                <a:ext cx="720576" cy="1021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6000" dirty="0">
                    <a:solidFill>
                      <a:srgbClr val="008272"/>
                    </a:solidFill>
                    <a:latin typeface="Trebuchet MS" panose="020B0603020202020204" pitchFamily="34" charset="0"/>
                  </a:rPr>
                  <a:t>1</a:t>
                </a:r>
                <a:endParaRPr lang="es-ES" sz="6000" dirty="0">
                  <a:solidFill>
                    <a:srgbClr val="008272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23" name="CuadroTexto 22"/>
            <p:cNvSpPr txBox="1"/>
            <p:nvPr/>
          </p:nvSpPr>
          <p:spPr>
            <a:xfrm>
              <a:off x="1160584" y="1371597"/>
              <a:ext cx="1938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latin typeface="Trebuchet MS" panose="020B0603020202020204" pitchFamily="34" charset="0"/>
                </a:rPr>
                <a:t>Licitud</a:t>
              </a:r>
              <a:endParaRPr lang="es-ES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2783632" y="1386590"/>
            <a:ext cx="2687322" cy="1538354"/>
            <a:chOff x="597877" y="1200050"/>
            <a:chExt cx="2687322" cy="1538354"/>
          </a:xfrm>
        </p:grpSpPr>
        <p:grpSp>
          <p:nvGrpSpPr>
            <p:cNvPr id="27" name="Grupo 26"/>
            <p:cNvGrpSpPr/>
            <p:nvPr/>
          </p:nvGrpSpPr>
          <p:grpSpPr>
            <a:xfrm>
              <a:off x="597877" y="1200050"/>
              <a:ext cx="2687322" cy="1538354"/>
              <a:chOff x="2987824" y="1700808"/>
              <a:chExt cx="1944216" cy="1656184"/>
            </a:xfrm>
          </p:grpSpPr>
          <p:sp>
            <p:nvSpPr>
              <p:cNvPr id="29" name="Rectángulo: esquinas redondeadas 28"/>
              <p:cNvSpPr/>
              <p:nvPr/>
            </p:nvSpPr>
            <p:spPr>
              <a:xfrm>
                <a:off x="2987824" y="1700808"/>
                <a:ext cx="1944216" cy="1656184"/>
              </a:xfrm>
              <a:prstGeom prst="roundRect">
                <a:avLst/>
              </a:prstGeom>
              <a:noFill/>
              <a:ln>
                <a:solidFill>
                  <a:srgbClr val="008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" name="CuadroTexto 29"/>
              <p:cNvSpPr txBox="1"/>
              <p:nvPr/>
            </p:nvSpPr>
            <p:spPr>
              <a:xfrm>
                <a:off x="2987824" y="2060848"/>
                <a:ext cx="720576" cy="1093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6000" dirty="0">
                    <a:solidFill>
                      <a:srgbClr val="008272"/>
                    </a:solidFill>
                    <a:latin typeface="Trebuchet MS" panose="020B0603020202020204" pitchFamily="34" charset="0"/>
                  </a:rPr>
                  <a:t>2</a:t>
                </a:r>
                <a:endParaRPr lang="es-ES" sz="6000" dirty="0">
                  <a:solidFill>
                    <a:srgbClr val="008272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28" name="CuadroTexto 27"/>
            <p:cNvSpPr txBox="1"/>
            <p:nvPr/>
          </p:nvSpPr>
          <p:spPr>
            <a:xfrm>
              <a:off x="1160584" y="1371597"/>
              <a:ext cx="1938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latin typeface="Trebuchet MS" panose="020B0603020202020204" pitchFamily="34" charset="0"/>
                </a:rPr>
                <a:t>Lealtad</a:t>
              </a:r>
              <a:endParaRPr lang="es-ES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5807968" y="1124744"/>
            <a:ext cx="2687322" cy="1134243"/>
            <a:chOff x="597877" y="1200050"/>
            <a:chExt cx="2687322" cy="1538354"/>
          </a:xfrm>
        </p:grpSpPr>
        <p:grpSp>
          <p:nvGrpSpPr>
            <p:cNvPr id="32" name="Grupo 31"/>
            <p:cNvGrpSpPr/>
            <p:nvPr/>
          </p:nvGrpSpPr>
          <p:grpSpPr>
            <a:xfrm>
              <a:off x="597877" y="1200050"/>
              <a:ext cx="2687322" cy="1538354"/>
              <a:chOff x="2987824" y="1700808"/>
              <a:chExt cx="1944216" cy="1656184"/>
            </a:xfrm>
          </p:grpSpPr>
          <p:sp>
            <p:nvSpPr>
              <p:cNvPr id="34" name="Rectángulo: esquinas redondeadas 33"/>
              <p:cNvSpPr/>
              <p:nvPr/>
            </p:nvSpPr>
            <p:spPr>
              <a:xfrm>
                <a:off x="2987824" y="1700808"/>
                <a:ext cx="1944216" cy="1656184"/>
              </a:xfrm>
              <a:prstGeom prst="roundRect">
                <a:avLst/>
              </a:prstGeom>
              <a:noFill/>
              <a:ln>
                <a:solidFill>
                  <a:srgbClr val="008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" name="CuadroTexto 34"/>
              <p:cNvSpPr txBox="1"/>
              <p:nvPr/>
            </p:nvSpPr>
            <p:spPr>
              <a:xfrm>
                <a:off x="2987824" y="2060848"/>
                <a:ext cx="720576" cy="1093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6000" dirty="0">
                    <a:solidFill>
                      <a:srgbClr val="008272"/>
                    </a:solidFill>
                    <a:latin typeface="Trebuchet MS" panose="020B0603020202020204" pitchFamily="34" charset="0"/>
                  </a:rPr>
                  <a:t>3</a:t>
                </a:r>
                <a:endParaRPr lang="es-ES" sz="6000" dirty="0">
                  <a:solidFill>
                    <a:srgbClr val="008272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33" name="CuadroTexto 32"/>
            <p:cNvSpPr txBox="1"/>
            <p:nvPr/>
          </p:nvSpPr>
          <p:spPr>
            <a:xfrm>
              <a:off x="1160584" y="1371597"/>
              <a:ext cx="1938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latin typeface="Trebuchet MS" panose="020B0603020202020204" pitchFamily="34" charset="0"/>
                </a:rPr>
                <a:t>Finalidad</a:t>
              </a:r>
              <a:endParaRPr lang="es-ES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8673646" y="4050886"/>
            <a:ext cx="2687322" cy="1538354"/>
            <a:chOff x="597877" y="1200050"/>
            <a:chExt cx="2687322" cy="1538354"/>
          </a:xfrm>
        </p:grpSpPr>
        <p:grpSp>
          <p:nvGrpSpPr>
            <p:cNvPr id="42" name="Grupo 41"/>
            <p:cNvGrpSpPr/>
            <p:nvPr/>
          </p:nvGrpSpPr>
          <p:grpSpPr>
            <a:xfrm>
              <a:off x="597877" y="1200050"/>
              <a:ext cx="2687322" cy="1538354"/>
              <a:chOff x="2987824" y="1700808"/>
              <a:chExt cx="1944216" cy="1656184"/>
            </a:xfrm>
          </p:grpSpPr>
          <p:sp>
            <p:nvSpPr>
              <p:cNvPr id="44" name="Rectángulo: esquinas redondeadas 43"/>
              <p:cNvSpPr/>
              <p:nvPr/>
            </p:nvSpPr>
            <p:spPr>
              <a:xfrm>
                <a:off x="2987824" y="1700808"/>
                <a:ext cx="1944216" cy="1656184"/>
              </a:xfrm>
              <a:prstGeom prst="roundRect">
                <a:avLst/>
              </a:prstGeom>
              <a:noFill/>
              <a:ln>
                <a:solidFill>
                  <a:srgbClr val="008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" name="CuadroTexto 44"/>
              <p:cNvSpPr txBox="1"/>
              <p:nvPr/>
            </p:nvSpPr>
            <p:spPr>
              <a:xfrm>
                <a:off x="2987824" y="2060848"/>
                <a:ext cx="720576" cy="1093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6000" dirty="0">
                    <a:solidFill>
                      <a:srgbClr val="008272"/>
                    </a:solidFill>
                    <a:latin typeface="Trebuchet MS" panose="020B0603020202020204" pitchFamily="34" charset="0"/>
                  </a:rPr>
                  <a:t>5</a:t>
                </a:r>
                <a:endParaRPr lang="es-ES" sz="6000" dirty="0">
                  <a:solidFill>
                    <a:srgbClr val="008272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43" name="CuadroTexto 42"/>
            <p:cNvSpPr txBox="1"/>
            <p:nvPr/>
          </p:nvSpPr>
          <p:spPr>
            <a:xfrm>
              <a:off x="1160584" y="1371597"/>
              <a:ext cx="1938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latin typeface="Trebuchet MS" panose="020B0603020202020204" pitchFamily="34" charset="0"/>
                </a:rPr>
                <a:t>Consentimiento</a:t>
              </a:r>
              <a:endParaRPr lang="es-ES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5879976" y="4203286"/>
            <a:ext cx="2687322" cy="1538354"/>
            <a:chOff x="597877" y="1200050"/>
            <a:chExt cx="2687322" cy="1538354"/>
          </a:xfrm>
        </p:grpSpPr>
        <p:grpSp>
          <p:nvGrpSpPr>
            <p:cNvPr id="47" name="Grupo 46"/>
            <p:cNvGrpSpPr/>
            <p:nvPr/>
          </p:nvGrpSpPr>
          <p:grpSpPr>
            <a:xfrm>
              <a:off x="597877" y="1200050"/>
              <a:ext cx="2687322" cy="1538354"/>
              <a:chOff x="2987824" y="1700808"/>
              <a:chExt cx="1944216" cy="1656184"/>
            </a:xfrm>
          </p:grpSpPr>
          <p:sp>
            <p:nvSpPr>
              <p:cNvPr id="49" name="Rectángulo: esquinas redondeadas 48"/>
              <p:cNvSpPr/>
              <p:nvPr/>
            </p:nvSpPr>
            <p:spPr>
              <a:xfrm>
                <a:off x="2987824" y="1700808"/>
                <a:ext cx="1944216" cy="1656184"/>
              </a:xfrm>
              <a:prstGeom prst="roundRect">
                <a:avLst/>
              </a:prstGeom>
              <a:noFill/>
              <a:ln>
                <a:solidFill>
                  <a:srgbClr val="008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" name="CuadroTexto 49"/>
              <p:cNvSpPr txBox="1"/>
              <p:nvPr/>
            </p:nvSpPr>
            <p:spPr>
              <a:xfrm>
                <a:off x="2987824" y="2060848"/>
                <a:ext cx="720576" cy="1093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6000" dirty="0">
                    <a:solidFill>
                      <a:srgbClr val="008272"/>
                    </a:solidFill>
                    <a:latin typeface="Trebuchet MS" panose="020B0603020202020204" pitchFamily="34" charset="0"/>
                  </a:rPr>
                  <a:t>6</a:t>
                </a:r>
                <a:endParaRPr lang="es-ES" sz="6000" dirty="0">
                  <a:solidFill>
                    <a:srgbClr val="008272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48" name="CuadroTexto 47"/>
            <p:cNvSpPr txBox="1"/>
            <p:nvPr/>
          </p:nvSpPr>
          <p:spPr>
            <a:xfrm>
              <a:off x="1323174" y="1640608"/>
              <a:ext cx="1938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latin typeface="Trebuchet MS" panose="020B0603020202020204" pitchFamily="34" charset="0"/>
                </a:rPr>
                <a:t>Calidad</a:t>
              </a:r>
              <a:endParaRPr lang="es-ES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3120646" y="4149080"/>
            <a:ext cx="2687322" cy="1538354"/>
            <a:chOff x="597877" y="1200050"/>
            <a:chExt cx="2687322" cy="1538354"/>
          </a:xfrm>
        </p:grpSpPr>
        <p:grpSp>
          <p:nvGrpSpPr>
            <p:cNvPr id="52" name="Grupo 51"/>
            <p:cNvGrpSpPr/>
            <p:nvPr/>
          </p:nvGrpSpPr>
          <p:grpSpPr>
            <a:xfrm>
              <a:off x="597877" y="1200050"/>
              <a:ext cx="2687322" cy="1538354"/>
              <a:chOff x="2987824" y="1700808"/>
              <a:chExt cx="1944216" cy="1656184"/>
            </a:xfrm>
          </p:grpSpPr>
          <p:sp>
            <p:nvSpPr>
              <p:cNvPr id="54" name="Rectángulo: esquinas redondeadas 53"/>
              <p:cNvSpPr/>
              <p:nvPr/>
            </p:nvSpPr>
            <p:spPr>
              <a:xfrm>
                <a:off x="2987824" y="1700808"/>
                <a:ext cx="1944216" cy="1656184"/>
              </a:xfrm>
              <a:prstGeom prst="roundRect">
                <a:avLst/>
              </a:prstGeom>
              <a:noFill/>
              <a:ln>
                <a:solidFill>
                  <a:srgbClr val="008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" name="CuadroTexto 54"/>
              <p:cNvSpPr txBox="1"/>
              <p:nvPr/>
            </p:nvSpPr>
            <p:spPr>
              <a:xfrm>
                <a:off x="2987824" y="2060848"/>
                <a:ext cx="720576" cy="1093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6000" dirty="0">
                    <a:solidFill>
                      <a:srgbClr val="008272"/>
                    </a:solidFill>
                    <a:latin typeface="Trebuchet MS" panose="020B0603020202020204" pitchFamily="34" charset="0"/>
                  </a:rPr>
                  <a:t>7</a:t>
                </a:r>
                <a:endParaRPr lang="es-ES" sz="6000" dirty="0">
                  <a:solidFill>
                    <a:srgbClr val="008272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53" name="CuadroTexto 52"/>
            <p:cNvSpPr txBox="1"/>
            <p:nvPr/>
          </p:nvSpPr>
          <p:spPr>
            <a:xfrm>
              <a:off x="1274192" y="1838830"/>
              <a:ext cx="1938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latin typeface="Trebuchet MS" panose="020B0603020202020204" pitchFamily="34" charset="0"/>
                </a:rPr>
                <a:t>Información</a:t>
              </a:r>
              <a:endParaRPr lang="es-ES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119336" y="4005064"/>
            <a:ext cx="2687322" cy="1538354"/>
            <a:chOff x="597877" y="1200050"/>
            <a:chExt cx="2687322" cy="1538354"/>
          </a:xfrm>
        </p:grpSpPr>
        <p:grpSp>
          <p:nvGrpSpPr>
            <p:cNvPr id="57" name="Grupo 56"/>
            <p:cNvGrpSpPr/>
            <p:nvPr/>
          </p:nvGrpSpPr>
          <p:grpSpPr>
            <a:xfrm>
              <a:off x="597877" y="1200050"/>
              <a:ext cx="2687322" cy="1538354"/>
              <a:chOff x="2987824" y="1700808"/>
              <a:chExt cx="1944216" cy="1656184"/>
            </a:xfrm>
          </p:grpSpPr>
          <p:sp>
            <p:nvSpPr>
              <p:cNvPr id="59" name="Rectángulo: esquinas redondeadas 58"/>
              <p:cNvSpPr/>
              <p:nvPr/>
            </p:nvSpPr>
            <p:spPr>
              <a:xfrm>
                <a:off x="2987824" y="1700808"/>
                <a:ext cx="1944216" cy="1656184"/>
              </a:xfrm>
              <a:prstGeom prst="roundRect">
                <a:avLst/>
              </a:prstGeom>
              <a:noFill/>
              <a:ln>
                <a:solidFill>
                  <a:srgbClr val="008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" name="CuadroTexto 59"/>
              <p:cNvSpPr txBox="1"/>
              <p:nvPr/>
            </p:nvSpPr>
            <p:spPr>
              <a:xfrm>
                <a:off x="2987824" y="2060848"/>
                <a:ext cx="720576" cy="1093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6000" dirty="0">
                    <a:solidFill>
                      <a:srgbClr val="008272"/>
                    </a:solidFill>
                    <a:latin typeface="Trebuchet MS" panose="020B0603020202020204" pitchFamily="34" charset="0"/>
                  </a:rPr>
                  <a:t>8</a:t>
                </a:r>
                <a:endParaRPr lang="es-ES" sz="6000" dirty="0">
                  <a:solidFill>
                    <a:srgbClr val="008272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58" name="CuadroTexto 57"/>
            <p:cNvSpPr txBox="1"/>
            <p:nvPr/>
          </p:nvSpPr>
          <p:spPr>
            <a:xfrm>
              <a:off x="1160584" y="1694814"/>
              <a:ext cx="1938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latin typeface="Trebuchet MS" panose="020B0603020202020204" pitchFamily="34" charset="0"/>
                </a:rPr>
                <a:t>Responsabilidad</a:t>
              </a:r>
              <a:endParaRPr lang="es-ES" dirty="0">
                <a:latin typeface="Trebuchet MS" panose="020B0603020202020204" pitchFamily="34" charset="0"/>
              </a:endParaRPr>
            </a:p>
          </p:txBody>
        </p:sp>
      </p:grpSp>
      <p:pic>
        <p:nvPicPr>
          <p:cNvPr id="64" name="Imagen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891" y="2905241"/>
            <a:ext cx="2344743" cy="1749894"/>
          </a:xfrm>
          <a:prstGeom prst="rect">
            <a:avLst/>
          </a:prstGeom>
        </p:spPr>
      </p:pic>
      <p:pic>
        <p:nvPicPr>
          <p:cNvPr id="65" name="3 Imagen"/>
          <p:cNvPicPr/>
          <p:nvPr/>
        </p:nvPicPr>
        <p:blipFill rotWithShape="1">
          <a:blip r:embed="rId6"/>
          <a:srcRect l="7643" t="26888" r="69256" b="16919"/>
          <a:stretch/>
        </p:blipFill>
        <p:spPr bwMode="auto">
          <a:xfrm>
            <a:off x="9894349" y="1556792"/>
            <a:ext cx="1458235" cy="1707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6" name="Grupo 35"/>
          <p:cNvGrpSpPr/>
          <p:nvPr/>
        </p:nvGrpSpPr>
        <p:grpSpPr>
          <a:xfrm>
            <a:off x="6960096" y="2780929"/>
            <a:ext cx="3829914" cy="1080119"/>
            <a:chOff x="597877" y="1200050"/>
            <a:chExt cx="2687322" cy="1538354"/>
          </a:xfrm>
        </p:grpSpPr>
        <p:grpSp>
          <p:nvGrpSpPr>
            <p:cNvPr id="37" name="Grupo 36"/>
            <p:cNvGrpSpPr/>
            <p:nvPr/>
          </p:nvGrpSpPr>
          <p:grpSpPr>
            <a:xfrm>
              <a:off x="597877" y="1200050"/>
              <a:ext cx="2687322" cy="1538354"/>
              <a:chOff x="2987824" y="1700808"/>
              <a:chExt cx="1944216" cy="1656184"/>
            </a:xfrm>
          </p:grpSpPr>
          <p:sp>
            <p:nvSpPr>
              <p:cNvPr id="39" name="Rectángulo: esquinas redondeadas 38"/>
              <p:cNvSpPr/>
              <p:nvPr/>
            </p:nvSpPr>
            <p:spPr>
              <a:xfrm>
                <a:off x="2987824" y="1700808"/>
                <a:ext cx="1944216" cy="1656184"/>
              </a:xfrm>
              <a:prstGeom prst="roundRect">
                <a:avLst/>
              </a:prstGeom>
              <a:noFill/>
              <a:ln>
                <a:solidFill>
                  <a:srgbClr val="008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" name="CuadroTexto 39"/>
              <p:cNvSpPr txBox="1"/>
              <p:nvPr/>
            </p:nvSpPr>
            <p:spPr>
              <a:xfrm>
                <a:off x="2987824" y="2060848"/>
                <a:ext cx="720576" cy="1093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6000" dirty="0">
                    <a:solidFill>
                      <a:srgbClr val="008272"/>
                    </a:solidFill>
                    <a:latin typeface="Trebuchet MS" panose="020B0603020202020204" pitchFamily="34" charset="0"/>
                  </a:rPr>
                  <a:t>4</a:t>
                </a:r>
                <a:endParaRPr lang="es-ES" sz="6000" dirty="0">
                  <a:solidFill>
                    <a:srgbClr val="008272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38" name="CuadroTexto 37"/>
            <p:cNvSpPr txBox="1"/>
            <p:nvPr/>
          </p:nvSpPr>
          <p:spPr>
            <a:xfrm>
              <a:off x="1002082" y="1681846"/>
              <a:ext cx="1938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latin typeface="Trebuchet MS" panose="020B0603020202020204" pitchFamily="34" charset="0"/>
                </a:rPr>
                <a:t>Proporcionalidad</a:t>
              </a:r>
              <a:endParaRPr lang="es-ES" dirty="0">
                <a:latin typeface="Trebuchet MS" panose="020B0603020202020204" pitchFamily="34" charset="0"/>
              </a:endParaRPr>
            </a:p>
          </p:txBody>
        </p:sp>
      </p:grpSp>
      <p:pic>
        <p:nvPicPr>
          <p:cNvPr id="66" name="Picture 4" descr="http://blog.wardelldesign.com/wp-content/uploads/2010/08/checklist.png"/>
          <p:cNvPicPr>
            <a:picLocks noChangeAspect="1" noChangeArrowheads="1"/>
          </p:cNvPicPr>
          <p:nvPr/>
        </p:nvPicPr>
        <p:blipFill>
          <a:blip r:embed="rId7" cstate="print"/>
          <a:srcRect l="15000" r="14999"/>
          <a:stretch>
            <a:fillRect/>
          </a:stretch>
        </p:blipFill>
        <p:spPr bwMode="auto">
          <a:xfrm>
            <a:off x="8300855" y="860897"/>
            <a:ext cx="1035505" cy="1479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rgbClr val="4BACC6">
                <a:satMod val="175000"/>
                <a:alpha val="40000"/>
              </a:srgb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7" name="Imagen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0" y="4787859"/>
            <a:ext cx="1760787" cy="1835715"/>
          </a:xfrm>
          <a:prstGeom prst="rect">
            <a:avLst/>
          </a:prstGeom>
        </p:spPr>
      </p:pic>
      <p:pic>
        <p:nvPicPr>
          <p:cNvPr id="68" name="Picture 2" descr="C:\Users\capacitacion.siete\Pictures\archives.jpg"/>
          <p:cNvPicPr>
            <a:picLocks noChangeAspect="1" noChangeArrowheads="1"/>
          </p:cNvPicPr>
          <p:nvPr/>
        </p:nvPicPr>
        <p:blipFill>
          <a:blip r:embed="rId9" cstate="print"/>
          <a:srcRect t="9375" b="11874"/>
          <a:stretch>
            <a:fillRect/>
          </a:stretch>
        </p:blipFill>
        <p:spPr bwMode="auto">
          <a:xfrm>
            <a:off x="6532351" y="5095693"/>
            <a:ext cx="1940673" cy="1528291"/>
          </a:xfrm>
          <a:prstGeom prst="rect">
            <a:avLst/>
          </a:prstGeom>
          <a:noFill/>
        </p:spPr>
      </p:pic>
      <p:pic>
        <p:nvPicPr>
          <p:cNvPr id="72" name="10 Imagen"/>
          <p:cNvPicPr/>
          <p:nvPr/>
        </p:nvPicPr>
        <p:blipFill rotWithShape="1">
          <a:blip r:embed="rId10"/>
          <a:srcRect l="23950" t="24169" r="39531" b="29003"/>
          <a:stretch/>
        </p:blipFill>
        <p:spPr bwMode="auto">
          <a:xfrm>
            <a:off x="401659" y="5176915"/>
            <a:ext cx="2323980" cy="1297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3" name="Imagen 72"/>
          <p:cNvPicPr/>
          <p:nvPr/>
        </p:nvPicPr>
        <p:blipFill rotWithShape="1">
          <a:blip r:embed="rId11"/>
          <a:srcRect l="41568" t="41066" r="36775" b="27850"/>
          <a:stretch/>
        </p:blipFill>
        <p:spPr bwMode="auto">
          <a:xfrm>
            <a:off x="819305" y="2204864"/>
            <a:ext cx="1460271" cy="10212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4" name="Imagen 73"/>
          <p:cNvPicPr/>
          <p:nvPr/>
        </p:nvPicPr>
        <p:blipFill rotWithShape="1">
          <a:blip r:embed="rId12"/>
          <a:srcRect l="68996" t="31964" r="16806" b="50463"/>
          <a:stretch/>
        </p:blipFill>
        <p:spPr bwMode="auto">
          <a:xfrm>
            <a:off x="3378746" y="5301389"/>
            <a:ext cx="2333207" cy="13225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6 CuadroTexto"/>
          <p:cNvSpPr txBox="1"/>
          <p:nvPr/>
        </p:nvSpPr>
        <p:spPr>
          <a:xfrm>
            <a:off x="2352551" y="313492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Principios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01659" y="6453336"/>
            <a:ext cx="11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art. 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7967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548680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1</a:t>
            </a:r>
            <a:r>
              <a:rPr lang="es-MX" sz="2800" b="1" dirty="0">
                <a:latin typeface="Trebuchet MS" pitchFamily="34" charset="0"/>
              </a:rPr>
              <a:t>.Principio de licitud</a:t>
            </a:r>
            <a:endParaRPr lang="es-MX" sz="2000" b="1" dirty="0">
              <a:latin typeface="Trebuchet MS" pitchFamily="34" charset="0"/>
            </a:endParaRPr>
          </a:p>
        </p:txBody>
      </p:sp>
      <p:cxnSp>
        <p:nvCxnSpPr>
          <p:cNvPr id="24" name="Conector recto 23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7340454"/>
              </p:ext>
            </p:extLst>
          </p:nvPr>
        </p:nvGraphicFramePr>
        <p:xfrm>
          <a:off x="2351584" y="1774837"/>
          <a:ext cx="6984776" cy="477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623392" y="6093296"/>
            <a:ext cx="115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art. 17</a:t>
            </a:r>
          </a:p>
          <a:p>
            <a:r>
              <a:rPr lang="es-MX" dirty="0"/>
              <a:t>L: 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9251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3683836"/>
              </p:ext>
            </p:extLst>
          </p:nvPr>
        </p:nvGraphicFramePr>
        <p:xfrm>
          <a:off x="544159" y="1950597"/>
          <a:ext cx="10864913" cy="3937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601524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2.Principio de lealtad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23392" y="6093296"/>
            <a:ext cx="115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art. 19</a:t>
            </a:r>
          </a:p>
          <a:p>
            <a:r>
              <a:rPr lang="es-MX" dirty="0"/>
              <a:t>L: 11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4007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241484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3. Principio de consentimiento</a:t>
            </a:r>
          </a:p>
        </p:txBody>
      </p:sp>
      <p:cxnSp>
        <p:nvCxnSpPr>
          <p:cNvPr id="24" name="Conector recto 23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52321608"/>
              </p:ext>
            </p:extLst>
          </p:nvPr>
        </p:nvGraphicFramePr>
        <p:xfrm>
          <a:off x="609371" y="1186516"/>
          <a:ext cx="10210799" cy="521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623392" y="6093296"/>
            <a:ext cx="1684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arts. 20 y 21</a:t>
            </a:r>
          </a:p>
          <a:p>
            <a:r>
              <a:rPr lang="es-MX" dirty="0"/>
              <a:t>L: 12 a 19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7516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313492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Excepciones al consentimiento</a:t>
            </a:r>
          </a:p>
        </p:txBody>
      </p:sp>
      <p:graphicFrame>
        <p:nvGraphicFramePr>
          <p:cNvPr id="25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28168"/>
              </p:ext>
            </p:extLst>
          </p:nvPr>
        </p:nvGraphicFramePr>
        <p:xfrm>
          <a:off x="263352" y="1412776"/>
          <a:ext cx="10026687" cy="5325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10388100" y="5949280"/>
            <a:ext cx="109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art.22</a:t>
            </a:r>
          </a:p>
        </p:txBody>
      </p:sp>
    </p:spTree>
    <p:extLst>
      <p:ext uri="{BB962C8B-B14F-4D97-AF65-F5344CB8AC3E}">
        <p14:creationId xmlns:p14="http://schemas.microsoft.com/office/powerpoint/2010/main" val="2818111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272842"/>
            <a:ext cx="7848872" cy="707886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Trebuchet MS" pitchFamily="34" charset="0"/>
              </a:rPr>
              <a:t>Objetivos</a:t>
            </a:r>
          </a:p>
        </p:txBody>
      </p:sp>
      <p:sp>
        <p:nvSpPr>
          <p:cNvPr id="26" name="3 CuadroTexto"/>
          <p:cNvSpPr txBox="1"/>
          <p:nvPr/>
        </p:nvSpPr>
        <p:spPr>
          <a:xfrm>
            <a:off x="263352" y="1411897"/>
            <a:ext cx="1000911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es-MX" sz="2400" dirty="0">
              <a:latin typeface="Trebuchet MS" panose="020B0603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s-MX" sz="2200" dirty="0">
                <a:latin typeface="Trebuchet MS" panose="020B0603020202020204" pitchFamily="34" charset="0"/>
              </a:rPr>
              <a:t>Conocer los </a:t>
            </a:r>
            <a:r>
              <a:rPr lang="es-MX" sz="2200" b="1" u="sng" dirty="0">
                <a:latin typeface="Trebuchet MS" panose="020B0603020202020204" pitchFamily="34" charset="0"/>
              </a:rPr>
              <a:t>antecedentes</a:t>
            </a:r>
            <a:r>
              <a:rPr lang="es-MX" sz="2200" dirty="0">
                <a:latin typeface="Trebuchet MS" panose="020B0603020202020204" pitchFamily="34" charset="0"/>
              </a:rPr>
              <a:t> del derecho a la protección de datos personales en México.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s-MX" sz="2200" dirty="0">
                <a:latin typeface="Trebuchet MS" panose="020B0603020202020204" pitchFamily="34" charset="0"/>
              </a:rPr>
              <a:t>Identificar los </a:t>
            </a:r>
            <a:r>
              <a:rPr lang="es-MX" sz="2200" b="1" u="sng" dirty="0">
                <a:latin typeface="Trebuchet MS" panose="020B0603020202020204" pitchFamily="34" charset="0"/>
              </a:rPr>
              <a:t>conceptos y figuras fundamentales</a:t>
            </a:r>
            <a:r>
              <a:rPr lang="es-MX" sz="2200" b="1" dirty="0">
                <a:latin typeface="Trebuchet MS" panose="020B0603020202020204" pitchFamily="34" charset="0"/>
              </a:rPr>
              <a:t> </a:t>
            </a:r>
            <a:r>
              <a:rPr lang="es-MX" sz="2200" dirty="0">
                <a:latin typeface="Trebuchet MS" panose="020B0603020202020204" pitchFamily="34" charset="0"/>
              </a:rPr>
              <a:t>para la aplicación de la LGPDPPSO.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s-MX" sz="2200" dirty="0">
                <a:latin typeface="Trebuchet MS" panose="020B0603020202020204" pitchFamily="34" charset="0"/>
              </a:rPr>
              <a:t>Saber las </a:t>
            </a:r>
            <a:r>
              <a:rPr lang="es-MX" sz="2200" b="1" u="sng" dirty="0">
                <a:latin typeface="Trebuchet MS" panose="020B0603020202020204" pitchFamily="34" charset="0"/>
              </a:rPr>
              <a:t>principales obligaciones </a:t>
            </a:r>
            <a:r>
              <a:rPr lang="es-MX" sz="2200" dirty="0">
                <a:latin typeface="Trebuchet MS" panose="020B0603020202020204" pitchFamily="34" charset="0"/>
              </a:rPr>
              <a:t>que como responsables deben cumplir.</a:t>
            </a:r>
          </a:p>
          <a:p>
            <a:pPr marL="457200" indent="-457200" algn="just">
              <a:lnSpc>
                <a:spcPct val="150000"/>
              </a:lnSpc>
            </a:pPr>
            <a:r>
              <a:rPr lang="es-MX" sz="2200" dirty="0">
                <a:latin typeface="Trebuchet MS" panose="020B0603020202020204" pitchFamily="34" charset="0"/>
              </a:rPr>
              <a:t>4.  Conocer los </a:t>
            </a:r>
            <a:r>
              <a:rPr lang="es-MX" sz="2200" b="1" u="sng" dirty="0">
                <a:latin typeface="Trebuchet MS" panose="020B0603020202020204" pitchFamily="34" charset="0"/>
              </a:rPr>
              <a:t>procedimientos de impugnación </a:t>
            </a:r>
            <a:r>
              <a:rPr lang="es-MX" sz="2200" dirty="0">
                <a:latin typeface="Trebuchet MS" panose="020B0603020202020204" pitchFamily="34" charset="0"/>
              </a:rPr>
              <a:t>en la materia.</a:t>
            </a:r>
          </a:p>
          <a:p>
            <a:pPr algn="just">
              <a:lnSpc>
                <a:spcPct val="150000"/>
              </a:lnSpc>
            </a:pPr>
            <a:r>
              <a:rPr lang="es-MX" sz="2200" dirty="0">
                <a:latin typeface="Trebuchet MS" panose="020B0603020202020204" pitchFamily="34" charset="0"/>
              </a:rPr>
              <a:t>5.  Conocer la </a:t>
            </a:r>
            <a:r>
              <a:rPr lang="es-MX" sz="2200" b="1" u="sng" dirty="0">
                <a:latin typeface="Trebuchet MS" panose="020B0603020202020204" pitchFamily="34" charset="0"/>
              </a:rPr>
              <a:t>facultad de verificación </a:t>
            </a:r>
            <a:r>
              <a:rPr lang="es-MX" sz="2200" dirty="0">
                <a:latin typeface="Trebuchet MS" panose="020B0603020202020204" pitchFamily="34" charset="0"/>
              </a:rPr>
              <a:t>del INAI y organismos garantes.</a:t>
            </a:r>
          </a:p>
          <a:p>
            <a:pPr marL="457200" indent="-457200" algn="just">
              <a:lnSpc>
                <a:spcPct val="150000"/>
              </a:lnSpc>
            </a:pPr>
            <a:r>
              <a:rPr lang="es-MX" sz="2200" dirty="0">
                <a:latin typeface="Trebuchet MS" panose="020B0603020202020204" pitchFamily="34" charset="0"/>
              </a:rPr>
              <a:t>6.  Conocer las </a:t>
            </a:r>
            <a:r>
              <a:rPr lang="es-MX" sz="2200" b="1" u="sng" dirty="0">
                <a:latin typeface="Trebuchet MS" panose="020B0603020202020204" pitchFamily="34" charset="0"/>
              </a:rPr>
              <a:t>consecuencias de incumplir </a:t>
            </a:r>
            <a:r>
              <a:rPr lang="es-MX" sz="2200" dirty="0">
                <a:latin typeface="Trebuchet MS" panose="020B0603020202020204" pitchFamily="34" charset="0"/>
              </a:rPr>
              <a:t>con el marco normativo de la materia.</a:t>
            </a:r>
          </a:p>
          <a:p>
            <a:pPr algn="just"/>
            <a:endParaRPr lang="es-MX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08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241484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Excepciones al consentimiento</a:t>
            </a:r>
          </a:p>
        </p:txBody>
      </p:sp>
      <p:graphicFrame>
        <p:nvGraphicFramePr>
          <p:cNvPr id="27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4231990"/>
              </p:ext>
            </p:extLst>
          </p:nvPr>
        </p:nvGraphicFramePr>
        <p:xfrm>
          <a:off x="335361" y="1268761"/>
          <a:ext cx="10272463" cy="5112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192344" y="5949280"/>
            <a:ext cx="109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art.22</a:t>
            </a:r>
          </a:p>
        </p:txBody>
      </p:sp>
    </p:spTree>
    <p:extLst>
      <p:ext uri="{BB962C8B-B14F-4D97-AF65-F5344CB8AC3E}">
        <p14:creationId xmlns:p14="http://schemas.microsoft.com/office/powerpoint/2010/main" val="3173726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385500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Excepciones al consentimiento</a:t>
            </a:r>
          </a:p>
        </p:txBody>
      </p:sp>
      <p:graphicFrame>
        <p:nvGraphicFramePr>
          <p:cNvPr id="27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528623"/>
              </p:ext>
            </p:extLst>
          </p:nvPr>
        </p:nvGraphicFramePr>
        <p:xfrm>
          <a:off x="623392" y="1268760"/>
          <a:ext cx="8856984" cy="5229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534639" y="5949280"/>
            <a:ext cx="109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art.22</a:t>
            </a:r>
          </a:p>
        </p:txBody>
      </p:sp>
    </p:spTree>
    <p:extLst>
      <p:ext uri="{BB962C8B-B14F-4D97-AF65-F5344CB8AC3E}">
        <p14:creationId xmlns:p14="http://schemas.microsoft.com/office/powerpoint/2010/main" val="351866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313492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Fuentes de acceso público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79376" y="1564045"/>
            <a:ext cx="9577063" cy="5321339"/>
          </a:xfrm>
          <a:prstGeom prst="rect">
            <a:avLst/>
          </a:prstGeom>
        </p:spPr>
        <p:txBody>
          <a:bodyPr/>
          <a:lstStyle/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rebuchet MS" panose="020B0603020202020204" pitchFamily="34" charset="0"/>
              </a:rPr>
              <a:t>Las páginas de Internet o medios remotos o locales de comunicación electrónica, óptica y de otra tecnología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endParaRPr lang="es-MX" sz="2400" dirty="0">
              <a:latin typeface="Trebuchet MS" panose="020B0603020202020204" pitchFamily="34" charset="0"/>
            </a:endParaRP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rebuchet MS" panose="020B0603020202020204" pitchFamily="34" charset="0"/>
              </a:rPr>
              <a:t> Los directorios telefónicos en términos de la normativa específica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endParaRPr lang="es-MX" sz="2400" dirty="0">
              <a:latin typeface="Trebuchet MS" panose="020B0603020202020204" pitchFamily="34" charset="0"/>
            </a:endParaRP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rebuchet MS" panose="020B0603020202020204" pitchFamily="34" charset="0"/>
              </a:rPr>
              <a:t> Los diarios, gacetas o boletines oficiales, de acuerdo con su normativa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endParaRPr lang="es-MX" sz="2400" dirty="0">
              <a:latin typeface="Trebuchet MS" panose="020B0603020202020204" pitchFamily="34" charset="0"/>
            </a:endParaRP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rebuchet MS" panose="020B0603020202020204" pitchFamily="34" charset="0"/>
              </a:rPr>
              <a:t>  Los medios de comunicación social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endParaRPr lang="es-MX" sz="2400" dirty="0">
              <a:latin typeface="Trebuchet MS" panose="020B0603020202020204" pitchFamily="34" charset="0"/>
            </a:endParaRP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rebuchet MS" panose="020B0603020202020204" pitchFamily="34" charset="0"/>
              </a:rPr>
              <a:t> Los registros públicos conforme a las disposiciones que les resulten aplicables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8472264" y="6084004"/>
            <a:ext cx="272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arts. 3, fracción XVII y 5</a:t>
            </a:r>
          </a:p>
        </p:txBody>
      </p:sp>
    </p:spTree>
    <p:extLst>
      <p:ext uri="{BB962C8B-B14F-4D97-AF65-F5344CB8AC3E}">
        <p14:creationId xmlns:p14="http://schemas.microsoft.com/office/powerpoint/2010/main" val="3273589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09214" y="313492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4.Principio de información</a:t>
            </a:r>
          </a:p>
        </p:txBody>
      </p:sp>
      <p:graphicFrame>
        <p:nvGraphicFramePr>
          <p:cNvPr id="26" name="Diagrama 25"/>
          <p:cNvGraphicFramePr/>
          <p:nvPr>
            <p:extLst>
              <p:ext uri="{D42A27DB-BD31-4B8C-83A1-F6EECF244321}">
                <p14:modId xmlns:p14="http://schemas.microsoft.com/office/powerpoint/2010/main" val="2781104864"/>
              </p:ext>
            </p:extLst>
          </p:nvPr>
        </p:nvGraphicFramePr>
        <p:xfrm>
          <a:off x="1733150" y="1039367"/>
          <a:ext cx="9001000" cy="5083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120336" y="5949280"/>
            <a:ext cx="259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arts. 3, fracción II y 26</a:t>
            </a:r>
          </a:p>
          <a:p>
            <a:r>
              <a:rPr lang="es-MX" dirty="0"/>
              <a:t>L: 26 a 32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40986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0" y="364594"/>
            <a:ext cx="8928025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Elementos del aviso de privacidad simplificado</a:t>
            </a:r>
          </a:p>
        </p:txBody>
      </p:sp>
      <p:cxnSp>
        <p:nvCxnSpPr>
          <p:cNvPr id="24" name="Conector recto 23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ángulo 25"/>
          <p:cNvSpPr/>
          <p:nvPr/>
        </p:nvSpPr>
        <p:spPr>
          <a:xfrm>
            <a:off x="2063552" y="1125651"/>
            <a:ext cx="8208912" cy="5321339"/>
          </a:xfrm>
          <a:prstGeom prst="rect">
            <a:avLst/>
          </a:prstGeom>
        </p:spPr>
        <p:txBody>
          <a:bodyPr/>
          <a:lstStyle/>
          <a:p>
            <a:pPr marL="457200" indent="-457200" algn="just">
              <a:buFont typeface="+mj-lt"/>
              <a:buAutoNum type="arabicPeriod"/>
            </a:pPr>
            <a:r>
              <a:rPr lang="es-MX" sz="2300" dirty="0">
                <a:latin typeface="Trebuchet MS" panose="020B0603020202020204" pitchFamily="34" charset="0"/>
              </a:rPr>
              <a:t>La </a:t>
            </a:r>
            <a:r>
              <a:rPr lang="es-MX" sz="2300" b="1" dirty="0">
                <a:latin typeface="Trebuchet MS" panose="020B0603020202020204" pitchFamily="34" charset="0"/>
              </a:rPr>
              <a:t>denominación</a:t>
            </a:r>
            <a:r>
              <a:rPr lang="es-MX" sz="2300" dirty="0">
                <a:latin typeface="Trebuchet MS" panose="020B0603020202020204" pitchFamily="34" charset="0"/>
              </a:rPr>
              <a:t> del responsable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300" dirty="0">
                <a:latin typeface="Trebuchet MS" panose="020B0603020202020204" pitchFamily="34" charset="0"/>
              </a:rPr>
              <a:t>Las </a:t>
            </a:r>
            <a:r>
              <a:rPr lang="es-MX" sz="2300" b="1" dirty="0">
                <a:latin typeface="Trebuchet MS" panose="020B0603020202020204" pitchFamily="34" charset="0"/>
              </a:rPr>
              <a:t>finalidades</a:t>
            </a:r>
            <a:r>
              <a:rPr lang="es-MX" sz="2300" dirty="0">
                <a:latin typeface="Trebuchet MS" panose="020B0603020202020204" pitchFamily="34" charset="0"/>
              </a:rPr>
              <a:t> del tratamiento para las cuales se obtienen los datos personales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300" dirty="0">
                <a:latin typeface="Trebuchet MS" panose="020B0603020202020204" pitchFamily="34" charset="0"/>
              </a:rPr>
              <a:t>Cuando se realicen </a:t>
            </a:r>
            <a:r>
              <a:rPr lang="es-MX" sz="2300" b="1" dirty="0">
                <a:latin typeface="Trebuchet MS" panose="020B0603020202020204" pitchFamily="34" charset="0"/>
              </a:rPr>
              <a:t>transferencias</a:t>
            </a:r>
            <a:r>
              <a:rPr lang="es-MX" sz="2300" dirty="0">
                <a:latin typeface="Trebuchet MS" panose="020B0603020202020204" pitchFamily="34" charset="0"/>
              </a:rPr>
              <a:t> de datos personales que requieran consentimiento, se deberá informar:</a:t>
            </a:r>
          </a:p>
          <a:p>
            <a:pPr marL="808038" indent="-457200" algn="just">
              <a:buFont typeface="Arial" panose="020B0604020202020204" pitchFamily="34" charset="0"/>
              <a:buChar char="•"/>
            </a:pPr>
            <a:r>
              <a:rPr lang="es-MX" sz="2300" dirty="0">
                <a:latin typeface="Trebuchet MS" panose="020B0603020202020204" pitchFamily="34" charset="0"/>
              </a:rPr>
              <a:t>Las autoridades, poderes, entidades, órganos y organismos gubernamentales de los tres órdenes de gobierno y las personas físicas o morales a las que se transfieren los datos personales</a:t>
            </a:r>
          </a:p>
          <a:p>
            <a:pPr marL="808038" indent="-457200" algn="just">
              <a:buFont typeface="Arial" panose="020B0604020202020204" pitchFamily="34" charset="0"/>
              <a:buChar char="•"/>
            </a:pPr>
            <a:r>
              <a:rPr lang="es-MX" sz="2300" dirty="0">
                <a:latin typeface="Trebuchet MS" panose="020B0603020202020204" pitchFamily="34" charset="0"/>
              </a:rPr>
              <a:t>Las finalidades de estas transferencias</a:t>
            </a:r>
          </a:p>
          <a:p>
            <a:pPr marL="450850" indent="-450850" algn="just"/>
            <a:r>
              <a:rPr lang="es-MX" sz="2300" dirty="0">
                <a:latin typeface="Trebuchet MS" panose="020B0603020202020204" pitchFamily="34" charset="0"/>
              </a:rPr>
              <a:t>4. Los mecanismos y medios disponibles para que el titular pueda </a:t>
            </a:r>
            <a:r>
              <a:rPr lang="es-MX" sz="2300" b="1" dirty="0">
                <a:latin typeface="Trebuchet MS" panose="020B0603020202020204" pitchFamily="34" charset="0"/>
              </a:rPr>
              <a:t>manifestar su negativa </a:t>
            </a:r>
            <a:r>
              <a:rPr lang="es-MX" sz="2300" dirty="0">
                <a:latin typeface="Trebuchet MS" panose="020B0603020202020204" pitchFamily="34" charset="0"/>
              </a:rPr>
              <a:t>para el tratamiento de sus datos personales para finalidades y transferencias</a:t>
            </a:r>
          </a:p>
          <a:p>
            <a:pPr marL="450850" indent="-450850" algn="just"/>
            <a:r>
              <a:rPr lang="es-MX" sz="2300" dirty="0">
                <a:latin typeface="Trebuchet MS" panose="020B0603020202020204" pitchFamily="34" charset="0"/>
              </a:rPr>
              <a:t>5. El sitio donde se podrá </a:t>
            </a:r>
            <a:r>
              <a:rPr lang="es-MX" sz="2300" b="1" dirty="0">
                <a:latin typeface="Trebuchet MS" panose="020B0603020202020204" pitchFamily="34" charset="0"/>
              </a:rPr>
              <a:t>consultar el aviso de privacidad integral</a:t>
            </a:r>
          </a:p>
          <a:p>
            <a:pPr algn="just"/>
            <a:endParaRPr lang="es-MX" sz="2300" dirty="0">
              <a:latin typeface="Trebuchet MS" panose="020B0603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120336" y="6034062"/>
            <a:ext cx="1075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27</a:t>
            </a:r>
          </a:p>
          <a:p>
            <a:r>
              <a:rPr lang="es-MX" dirty="0"/>
              <a:t>L: 33 y 34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80541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41484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Elementos del aviso de privacidad integral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2063552" y="1125651"/>
            <a:ext cx="8208912" cy="5321339"/>
          </a:xfrm>
          <a:prstGeom prst="rect">
            <a:avLst/>
          </a:prstGeom>
        </p:spPr>
        <p:txBody>
          <a:bodyPr/>
          <a:lstStyle/>
          <a:p>
            <a:pPr marL="457200" indent="-457200" algn="just">
              <a:buFont typeface="+mj-lt"/>
              <a:buAutoNum type="arabicPeriod"/>
            </a:pPr>
            <a:r>
              <a:rPr lang="es-MX" sz="2300" dirty="0">
                <a:latin typeface="Trebuchet MS" panose="020B0603020202020204" pitchFamily="34" charset="0"/>
              </a:rPr>
              <a:t>El </a:t>
            </a:r>
            <a:r>
              <a:rPr lang="es-MX" sz="2300" b="1" dirty="0">
                <a:latin typeface="Trebuchet MS" panose="020B0603020202020204" pitchFamily="34" charset="0"/>
              </a:rPr>
              <a:t>domicilio</a:t>
            </a:r>
            <a:r>
              <a:rPr lang="es-MX" sz="2300" dirty="0">
                <a:latin typeface="Trebuchet MS" panose="020B0603020202020204" pitchFamily="34" charset="0"/>
              </a:rPr>
              <a:t> del responsable.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300" dirty="0">
                <a:latin typeface="Trebuchet MS" panose="020B0603020202020204" pitchFamily="34" charset="0"/>
              </a:rPr>
              <a:t>Los </a:t>
            </a:r>
            <a:r>
              <a:rPr lang="es-MX" sz="2300" b="1" dirty="0">
                <a:latin typeface="Trebuchet MS" panose="020B0603020202020204" pitchFamily="34" charset="0"/>
              </a:rPr>
              <a:t>datos personales </a:t>
            </a:r>
            <a:r>
              <a:rPr lang="es-MX" sz="2300" dirty="0">
                <a:latin typeface="Trebuchet MS" panose="020B0603020202020204" pitchFamily="34" charset="0"/>
              </a:rPr>
              <a:t>que serán sometidos a tratamiento, identificando aquéllos que son </a:t>
            </a:r>
            <a:r>
              <a:rPr lang="es-MX" sz="2300" b="1" dirty="0">
                <a:latin typeface="Trebuchet MS" panose="020B0603020202020204" pitchFamily="34" charset="0"/>
              </a:rPr>
              <a:t>sensibles</a:t>
            </a:r>
            <a:r>
              <a:rPr lang="es-MX" sz="2300" dirty="0">
                <a:latin typeface="Trebuchet MS" panose="020B0603020202020204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300" dirty="0">
                <a:latin typeface="Trebuchet MS" panose="020B0603020202020204" pitchFamily="34" charset="0"/>
              </a:rPr>
              <a:t>El </a:t>
            </a:r>
            <a:r>
              <a:rPr lang="es-MX" sz="2300" b="1" dirty="0">
                <a:latin typeface="Trebuchet MS" panose="020B0603020202020204" pitchFamily="34" charset="0"/>
              </a:rPr>
              <a:t>fundamento legal </a:t>
            </a:r>
            <a:r>
              <a:rPr lang="es-MX" sz="2300" dirty="0">
                <a:latin typeface="Trebuchet MS" panose="020B0603020202020204" pitchFamily="34" charset="0"/>
              </a:rPr>
              <a:t>que faculta al responsable para llevar a cabo el tratamiento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300" dirty="0">
                <a:latin typeface="Trebuchet MS" panose="020B0603020202020204" pitchFamily="34" charset="0"/>
              </a:rPr>
              <a:t>Las </a:t>
            </a:r>
            <a:r>
              <a:rPr lang="es-MX" sz="2300" b="1" dirty="0">
                <a:latin typeface="Trebuchet MS" panose="020B0603020202020204" pitchFamily="34" charset="0"/>
              </a:rPr>
              <a:t>finalidades </a:t>
            </a:r>
            <a:r>
              <a:rPr lang="es-MX" sz="2300" dirty="0">
                <a:latin typeface="Trebuchet MS" panose="020B0603020202020204" pitchFamily="34" charset="0"/>
              </a:rPr>
              <a:t>del tratamiento para las cuales se obtienen los datos personales, distinguiendo aquéllas que requieren el consentimiento del titular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300" dirty="0">
                <a:latin typeface="Trebuchet MS" panose="020B0603020202020204" pitchFamily="34" charset="0"/>
              </a:rPr>
              <a:t>Los mecanismos, </a:t>
            </a:r>
            <a:r>
              <a:rPr lang="es-MX" sz="2300" b="1" dirty="0">
                <a:latin typeface="Trebuchet MS" panose="020B0603020202020204" pitchFamily="34" charset="0"/>
              </a:rPr>
              <a:t>medios y procedimientos </a:t>
            </a:r>
            <a:r>
              <a:rPr lang="es-MX" sz="2300" dirty="0">
                <a:latin typeface="Trebuchet MS" panose="020B0603020202020204" pitchFamily="34" charset="0"/>
              </a:rPr>
              <a:t>disponibles para ejercer los derechos </a:t>
            </a:r>
            <a:r>
              <a:rPr lang="es-MX" sz="2300" b="1" dirty="0">
                <a:latin typeface="Trebuchet MS" panose="020B0603020202020204" pitchFamily="34" charset="0"/>
              </a:rPr>
              <a:t>ARCO.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300" dirty="0">
                <a:latin typeface="Trebuchet MS" panose="020B0603020202020204" pitchFamily="34" charset="0"/>
              </a:rPr>
              <a:t>El </a:t>
            </a:r>
            <a:r>
              <a:rPr lang="es-MX" sz="2300" b="1" dirty="0">
                <a:latin typeface="Trebuchet MS" panose="020B0603020202020204" pitchFamily="34" charset="0"/>
              </a:rPr>
              <a:t>domicilio de la Unidad de Transparencia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300" dirty="0">
                <a:latin typeface="Trebuchet MS" panose="020B0603020202020204" pitchFamily="34" charset="0"/>
              </a:rPr>
              <a:t>Los medios a través de los cuales el responsable comunicará a los titulares los </a:t>
            </a:r>
            <a:r>
              <a:rPr lang="es-MX" sz="2300" b="1" dirty="0">
                <a:latin typeface="Trebuchet MS" panose="020B0603020202020204" pitchFamily="34" charset="0"/>
              </a:rPr>
              <a:t>cambios al aviso de privacidad</a:t>
            </a:r>
          </a:p>
          <a:p>
            <a:pPr algn="just"/>
            <a:endParaRPr lang="es-MX" sz="2300" dirty="0">
              <a:latin typeface="Trebuchet MS" panose="020B0603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055977" y="5985325"/>
            <a:ext cx="1216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28 y 27</a:t>
            </a:r>
          </a:p>
          <a:p>
            <a:r>
              <a:rPr lang="es-MX" dirty="0"/>
              <a:t>L: 35 a 45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79904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Herramienta GAP sector público</a:t>
            </a:r>
          </a:p>
        </p:txBody>
      </p:sp>
      <p:cxnSp>
        <p:nvCxnSpPr>
          <p:cNvPr id="24" name="Conector recto 23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2201" t="11151" r="15153" b="22700"/>
          <a:stretch/>
        </p:blipFill>
        <p:spPr>
          <a:xfrm>
            <a:off x="767408" y="1476004"/>
            <a:ext cx="9577064" cy="512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62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116632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5.Principio de finalidad</a:t>
            </a:r>
          </a:p>
        </p:txBody>
      </p:sp>
      <p:cxnSp>
        <p:nvCxnSpPr>
          <p:cNvPr id="22" name="Conector recto 21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4642688"/>
              </p:ext>
            </p:extLst>
          </p:nvPr>
        </p:nvGraphicFramePr>
        <p:xfrm>
          <a:off x="-312712" y="908720"/>
          <a:ext cx="11784169" cy="558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9272001" y="3717032"/>
            <a:ext cx="772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18</a:t>
            </a:r>
          </a:p>
          <a:p>
            <a:r>
              <a:rPr lang="es-MX" dirty="0"/>
              <a:t>L: 9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40292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Finalidades distintas</a:t>
            </a:r>
          </a:p>
        </p:txBody>
      </p:sp>
      <p:graphicFrame>
        <p:nvGraphicFramePr>
          <p:cNvPr id="2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357334"/>
              </p:ext>
            </p:extLst>
          </p:nvPr>
        </p:nvGraphicFramePr>
        <p:xfrm>
          <a:off x="729272" y="764704"/>
          <a:ext cx="11775440" cy="563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272001" y="3717032"/>
            <a:ext cx="801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18</a:t>
            </a:r>
          </a:p>
          <a:p>
            <a:r>
              <a:rPr lang="es-MX" dirty="0"/>
              <a:t>L: 10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66646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313492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6.Principio de calidad</a:t>
            </a:r>
          </a:p>
        </p:txBody>
      </p:sp>
      <p:cxnSp>
        <p:nvCxnSpPr>
          <p:cNvPr id="22" name="Conector recto 21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3529708195"/>
              </p:ext>
            </p:extLst>
          </p:nvPr>
        </p:nvGraphicFramePr>
        <p:xfrm>
          <a:off x="1266490" y="1307512"/>
          <a:ext cx="965404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CuadroTexto 25"/>
          <p:cNvSpPr txBox="1"/>
          <p:nvPr/>
        </p:nvSpPr>
        <p:spPr>
          <a:xfrm>
            <a:off x="9912424" y="5530006"/>
            <a:ext cx="1082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23</a:t>
            </a:r>
          </a:p>
          <a:p>
            <a:r>
              <a:rPr lang="es-MX" dirty="0"/>
              <a:t>L: 21 a 23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53205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830997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En qué consiste el </a:t>
            </a:r>
          </a:p>
          <a:p>
            <a:pPr algn="ctr"/>
            <a:r>
              <a:rPr lang="es-MX" sz="2400" b="1" dirty="0">
                <a:latin typeface="Trebuchet MS" pitchFamily="34" charset="0"/>
              </a:rPr>
              <a:t>derecho a la protección de datos personales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937794" y="1628800"/>
            <a:ext cx="10054750" cy="4608511"/>
            <a:chOff x="395536" y="1916832"/>
            <a:chExt cx="8568952" cy="4608511"/>
          </a:xfrm>
        </p:grpSpPr>
        <p:grpSp>
          <p:nvGrpSpPr>
            <p:cNvPr id="24" name="7 Grupo"/>
            <p:cNvGrpSpPr/>
            <p:nvPr/>
          </p:nvGrpSpPr>
          <p:grpSpPr>
            <a:xfrm>
              <a:off x="2821480" y="1988840"/>
              <a:ext cx="6143008" cy="4464496"/>
              <a:chOff x="2760914" y="2174168"/>
              <a:chExt cx="5984948" cy="3702317"/>
            </a:xfrm>
          </p:grpSpPr>
          <p:sp>
            <p:nvSpPr>
              <p:cNvPr id="28" name="12 Forma libre"/>
              <p:cNvSpPr/>
              <p:nvPr/>
            </p:nvSpPr>
            <p:spPr>
              <a:xfrm rot="17144">
                <a:off x="2760914" y="3780224"/>
                <a:ext cx="407270" cy="474810"/>
              </a:xfrm>
              <a:custGeom>
                <a:avLst/>
                <a:gdLst>
                  <a:gd name="connsiteX0" fmla="*/ 0 w 407270"/>
                  <a:gd name="connsiteY0" fmla="*/ 94962 h 474810"/>
                  <a:gd name="connsiteX1" fmla="*/ 203635 w 407270"/>
                  <a:gd name="connsiteY1" fmla="*/ 94962 h 474810"/>
                  <a:gd name="connsiteX2" fmla="*/ 203635 w 407270"/>
                  <a:gd name="connsiteY2" fmla="*/ 0 h 474810"/>
                  <a:gd name="connsiteX3" fmla="*/ 407270 w 407270"/>
                  <a:gd name="connsiteY3" fmla="*/ 237405 h 474810"/>
                  <a:gd name="connsiteX4" fmla="*/ 203635 w 407270"/>
                  <a:gd name="connsiteY4" fmla="*/ 474810 h 474810"/>
                  <a:gd name="connsiteX5" fmla="*/ 203635 w 407270"/>
                  <a:gd name="connsiteY5" fmla="*/ 379848 h 474810"/>
                  <a:gd name="connsiteX6" fmla="*/ 0 w 407270"/>
                  <a:gd name="connsiteY6" fmla="*/ 379848 h 474810"/>
                  <a:gd name="connsiteX7" fmla="*/ 0 w 407270"/>
                  <a:gd name="connsiteY7" fmla="*/ 94962 h 474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270" h="474810">
                    <a:moveTo>
                      <a:pt x="0" y="94962"/>
                    </a:moveTo>
                    <a:lnTo>
                      <a:pt x="203635" y="94962"/>
                    </a:lnTo>
                    <a:lnTo>
                      <a:pt x="203635" y="0"/>
                    </a:lnTo>
                    <a:lnTo>
                      <a:pt x="407270" y="237405"/>
                    </a:lnTo>
                    <a:lnTo>
                      <a:pt x="203635" y="474810"/>
                    </a:lnTo>
                    <a:lnTo>
                      <a:pt x="203635" y="379848"/>
                    </a:lnTo>
                    <a:lnTo>
                      <a:pt x="0" y="379848"/>
                    </a:lnTo>
                    <a:lnTo>
                      <a:pt x="0" y="94962"/>
                    </a:ln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0" tIns="94961" rIns="122180" bIns="94962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2000">
                  <a:solidFill>
                    <a:sysClr val="window" lastClr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9" name="13 Forma libre"/>
              <p:cNvSpPr/>
              <p:nvPr/>
            </p:nvSpPr>
            <p:spPr>
              <a:xfrm>
                <a:off x="3337235" y="2174168"/>
                <a:ext cx="2341696" cy="3702317"/>
              </a:xfrm>
              <a:custGeom>
                <a:avLst/>
                <a:gdLst>
                  <a:gd name="connsiteX0" fmla="*/ 0 w 2341696"/>
                  <a:gd name="connsiteY0" fmla="*/ 234170 h 3702317"/>
                  <a:gd name="connsiteX1" fmla="*/ 234170 w 2341696"/>
                  <a:gd name="connsiteY1" fmla="*/ 0 h 3702317"/>
                  <a:gd name="connsiteX2" fmla="*/ 2107526 w 2341696"/>
                  <a:gd name="connsiteY2" fmla="*/ 0 h 3702317"/>
                  <a:gd name="connsiteX3" fmla="*/ 2341696 w 2341696"/>
                  <a:gd name="connsiteY3" fmla="*/ 234170 h 3702317"/>
                  <a:gd name="connsiteX4" fmla="*/ 2341696 w 2341696"/>
                  <a:gd name="connsiteY4" fmla="*/ 3468147 h 3702317"/>
                  <a:gd name="connsiteX5" fmla="*/ 2107526 w 2341696"/>
                  <a:gd name="connsiteY5" fmla="*/ 3702317 h 3702317"/>
                  <a:gd name="connsiteX6" fmla="*/ 234170 w 2341696"/>
                  <a:gd name="connsiteY6" fmla="*/ 3702317 h 3702317"/>
                  <a:gd name="connsiteX7" fmla="*/ 0 w 2341696"/>
                  <a:gd name="connsiteY7" fmla="*/ 3468147 h 3702317"/>
                  <a:gd name="connsiteX8" fmla="*/ 0 w 2341696"/>
                  <a:gd name="connsiteY8" fmla="*/ 234170 h 3702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1696" h="3702317">
                    <a:moveTo>
                      <a:pt x="0" y="234170"/>
                    </a:moveTo>
                    <a:cubicBezTo>
                      <a:pt x="0" y="104841"/>
                      <a:pt x="104841" y="0"/>
                      <a:pt x="234170" y="0"/>
                    </a:cubicBezTo>
                    <a:lnTo>
                      <a:pt x="2107526" y="0"/>
                    </a:lnTo>
                    <a:cubicBezTo>
                      <a:pt x="2236855" y="0"/>
                      <a:pt x="2341696" y="104841"/>
                      <a:pt x="2341696" y="234170"/>
                    </a:cubicBezTo>
                    <a:lnTo>
                      <a:pt x="2341696" y="3468147"/>
                    </a:lnTo>
                    <a:cubicBezTo>
                      <a:pt x="2341696" y="3597476"/>
                      <a:pt x="2236855" y="3702317"/>
                      <a:pt x="2107526" y="3702317"/>
                    </a:cubicBezTo>
                    <a:lnTo>
                      <a:pt x="234170" y="3702317"/>
                    </a:lnTo>
                    <a:cubicBezTo>
                      <a:pt x="104841" y="3702317"/>
                      <a:pt x="0" y="3597476"/>
                      <a:pt x="0" y="3468147"/>
                    </a:cubicBezTo>
                    <a:lnTo>
                      <a:pt x="0" y="234170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hueOff val="2340759"/>
                      <a:satOff val="-2919"/>
                      <a:lumOff val="686"/>
                      <a:shade val="93000"/>
                      <a:satMod val="130000"/>
                      <a:alpha val="86000"/>
                    </a:schemeClr>
                  </a:gs>
                  <a:gs pos="98000">
                    <a:schemeClr val="tx2">
                      <a:lumMod val="75000"/>
                    </a:schemeClr>
                  </a:gs>
                </a:gsLst>
              </a:gradFill>
              <a:scene3d>
                <a:camera prst="orthographicFront" fov="0">
                  <a:rot lat="0" lon="0" rev="0"/>
                </a:camera>
                <a:lightRig rig="contrasting" dir="t">
                  <a:rot lat="0" lon="0" rev="12000000"/>
                </a:lightRig>
              </a:scene3d>
              <a:sp3d prstMaterial="powder">
                <a:bevelT h="508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2340759"/>
                  <a:satOff val="-2919"/>
                  <a:lumOff val="686"/>
                  <a:alphaOff val="0"/>
                </a:schemeClr>
              </a:fillRef>
              <a:effectRef idx="3">
                <a:schemeClr val="accent2">
                  <a:hueOff val="2340759"/>
                  <a:satOff val="-2919"/>
                  <a:lumOff val="68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4786" tIns="144786" rIns="144786" bIns="144786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000" b="1" dirty="0">
                    <a:solidFill>
                      <a:prstClr val="white"/>
                    </a:solidFill>
                    <a:effectLst>
                      <a:glow rad="228600">
                        <a:srgbClr val="604878">
                          <a:satMod val="175000"/>
                          <a:alpha val="40000"/>
                        </a:srgb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Poder de disposición y control </a:t>
                </a:r>
                <a:r>
                  <a:rPr lang="es-ES" sz="20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que </a:t>
                </a:r>
                <a:r>
                  <a:rPr lang="es-ES" sz="20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faculta a su titular a decidir cuáles de sus datos proporciona a un tercero.</a:t>
                </a:r>
              </a:p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0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 </a:t>
                </a:r>
              </a:p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000" b="1" dirty="0">
                    <a:solidFill>
                      <a:prstClr val="white"/>
                    </a:solidFill>
                    <a:effectLst>
                      <a:glow rad="228600">
                        <a:srgbClr val="604878">
                          <a:satMod val="175000"/>
                          <a:alpha val="40000"/>
                        </a:srgb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Derecho a la Autodeterminación Informativa</a:t>
                </a:r>
                <a:r>
                  <a:rPr lang="es-ES" sz="2000" dirty="0">
                    <a:solidFill>
                      <a:prstClr val="white"/>
                    </a:solidFill>
                    <a:effectLst>
                      <a:glow rad="228600">
                        <a:srgbClr val="604878">
                          <a:satMod val="175000"/>
                          <a:alpha val="40000"/>
                        </a:srgb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.</a:t>
                </a:r>
              </a:p>
            </p:txBody>
          </p:sp>
          <p:sp>
            <p:nvSpPr>
              <p:cNvPr id="30" name="14 Forma libre"/>
              <p:cNvSpPr/>
              <p:nvPr/>
            </p:nvSpPr>
            <p:spPr>
              <a:xfrm>
                <a:off x="5870387" y="3787922"/>
                <a:ext cx="405886" cy="474810"/>
              </a:xfrm>
              <a:custGeom>
                <a:avLst/>
                <a:gdLst>
                  <a:gd name="connsiteX0" fmla="*/ 0 w 405886"/>
                  <a:gd name="connsiteY0" fmla="*/ 94962 h 474810"/>
                  <a:gd name="connsiteX1" fmla="*/ 202943 w 405886"/>
                  <a:gd name="connsiteY1" fmla="*/ 94962 h 474810"/>
                  <a:gd name="connsiteX2" fmla="*/ 202943 w 405886"/>
                  <a:gd name="connsiteY2" fmla="*/ 0 h 474810"/>
                  <a:gd name="connsiteX3" fmla="*/ 405886 w 405886"/>
                  <a:gd name="connsiteY3" fmla="*/ 237405 h 474810"/>
                  <a:gd name="connsiteX4" fmla="*/ 202943 w 405886"/>
                  <a:gd name="connsiteY4" fmla="*/ 474810 h 474810"/>
                  <a:gd name="connsiteX5" fmla="*/ 202943 w 405886"/>
                  <a:gd name="connsiteY5" fmla="*/ 379848 h 474810"/>
                  <a:gd name="connsiteX6" fmla="*/ 0 w 405886"/>
                  <a:gd name="connsiteY6" fmla="*/ 379848 h 474810"/>
                  <a:gd name="connsiteX7" fmla="*/ 0 w 405886"/>
                  <a:gd name="connsiteY7" fmla="*/ 94962 h 474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5886" h="474810">
                    <a:moveTo>
                      <a:pt x="0" y="94962"/>
                    </a:moveTo>
                    <a:lnTo>
                      <a:pt x="202943" y="94962"/>
                    </a:lnTo>
                    <a:lnTo>
                      <a:pt x="202943" y="0"/>
                    </a:lnTo>
                    <a:lnTo>
                      <a:pt x="405886" y="237405"/>
                    </a:lnTo>
                    <a:lnTo>
                      <a:pt x="202943" y="474810"/>
                    </a:lnTo>
                    <a:lnTo>
                      <a:pt x="202943" y="379848"/>
                    </a:lnTo>
                    <a:lnTo>
                      <a:pt x="0" y="379848"/>
                    </a:lnTo>
                    <a:lnTo>
                      <a:pt x="0" y="94962"/>
                    </a:lnTo>
                    <a:close/>
                  </a:path>
                </a:pathLst>
              </a:custGeom>
              <a:scene3d>
                <a:camera prst="orthographicFront" fov="0">
                  <a:rot lat="0" lon="0" rev="0"/>
                </a:camera>
                <a:lightRig rig="contrasting" dir="t">
                  <a:rot lat="0" lon="0" rev="12000000"/>
                </a:lightRig>
              </a:scene3d>
              <a:sp3d prstMaterial="powder">
                <a:bevelT h="508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4681519"/>
                  <a:satOff val="-5839"/>
                  <a:lumOff val="1373"/>
                  <a:alphaOff val="0"/>
                </a:schemeClr>
              </a:fillRef>
              <a:effectRef idx="3">
                <a:schemeClr val="accent2">
                  <a:hueOff val="4681519"/>
                  <a:satOff val="-5839"/>
                  <a:lumOff val="137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94962" rIns="121766" bIns="94962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2000">
                  <a:solidFill>
                    <a:sysClr val="window" lastClr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31" name="15 Forma libre"/>
              <p:cNvSpPr/>
              <p:nvPr/>
            </p:nvSpPr>
            <p:spPr>
              <a:xfrm>
                <a:off x="6444755" y="2230263"/>
                <a:ext cx="2301107" cy="3590128"/>
              </a:xfrm>
              <a:custGeom>
                <a:avLst/>
                <a:gdLst>
                  <a:gd name="connsiteX0" fmla="*/ 0 w 2301107"/>
                  <a:gd name="connsiteY0" fmla="*/ 230111 h 3590128"/>
                  <a:gd name="connsiteX1" fmla="*/ 230111 w 2301107"/>
                  <a:gd name="connsiteY1" fmla="*/ 0 h 3590128"/>
                  <a:gd name="connsiteX2" fmla="*/ 2070996 w 2301107"/>
                  <a:gd name="connsiteY2" fmla="*/ 0 h 3590128"/>
                  <a:gd name="connsiteX3" fmla="*/ 2301107 w 2301107"/>
                  <a:gd name="connsiteY3" fmla="*/ 230111 h 3590128"/>
                  <a:gd name="connsiteX4" fmla="*/ 2301107 w 2301107"/>
                  <a:gd name="connsiteY4" fmla="*/ 3360017 h 3590128"/>
                  <a:gd name="connsiteX5" fmla="*/ 2070996 w 2301107"/>
                  <a:gd name="connsiteY5" fmla="*/ 3590128 h 3590128"/>
                  <a:gd name="connsiteX6" fmla="*/ 230111 w 2301107"/>
                  <a:gd name="connsiteY6" fmla="*/ 3590128 h 3590128"/>
                  <a:gd name="connsiteX7" fmla="*/ 0 w 2301107"/>
                  <a:gd name="connsiteY7" fmla="*/ 3360017 h 3590128"/>
                  <a:gd name="connsiteX8" fmla="*/ 0 w 2301107"/>
                  <a:gd name="connsiteY8" fmla="*/ 230111 h 359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1107" h="3590128">
                    <a:moveTo>
                      <a:pt x="0" y="230111"/>
                    </a:moveTo>
                    <a:cubicBezTo>
                      <a:pt x="0" y="103024"/>
                      <a:pt x="103024" y="0"/>
                      <a:pt x="230111" y="0"/>
                    </a:cubicBezTo>
                    <a:lnTo>
                      <a:pt x="2070996" y="0"/>
                    </a:lnTo>
                    <a:cubicBezTo>
                      <a:pt x="2198083" y="0"/>
                      <a:pt x="2301107" y="103024"/>
                      <a:pt x="2301107" y="230111"/>
                    </a:cubicBezTo>
                    <a:lnTo>
                      <a:pt x="2301107" y="3360017"/>
                    </a:lnTo>
                    <a:cubicBezTo>
                      <a:pt x="2301107" y="3487104"/>
                      <a:pt x="2198083" y="3590128"/>
                      <a:pt x="2070996" y="3590128"/>
                    </a:cubicBezTo>
                    <a:lnTo>
                      <a:pt x="230111" y="3590128"/>
                    </a:lnTo>
                    <a:cubicBezTo>
                      <a:pt x="103024" y="3590128"/>
                      <a:pt x="0" y="3487104"/>
                      <a:pt x="0" y="3360017"/>
                    </a:cubicBezTo>
                    <a:lnTo>
                      <a:pt x="0" y="23011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80000">
                    <a:schemeClr val="accent2">
                      <a:hueOff val="4681519"/>
                      <a:satOff val="-5839"/>
                      <a:lumOff val="1373"/>
                      <a:alphaOff val="0"/>
                      <a:shade val="93000"/>
                      <a:satMod val="130000"/>
                    </a:schemeClr>
                  </a:gs>
                  <a:gs pos="100000">
                    <a:schemeClr val="accent2">
                      <a:hueOff val="4681519"/>
                      <a:satOff val="-5839"/>
                      <a:lumOff val="1373"/>
                      <a:alphaOff val="0"/>
                      <a:shade val="94000"/>
                      <a:satMod val="135000"/>
                    </a:schemeClr>
                  </a:gs>
                </a:gsLst>
              </a:gradFill>
              <a:scene3d>
                <a:camera prst="orthographicFront" fov="0">
                  <a:rot lat="0" lon="0" rev="0"/>
                </a:camera>
                <a:lightRig rig="contrasting" dir="t">
                  <a:rot lat="0" lon="0" rev="12000000"/>
                </a:lightRig>
              </a:scene3d>
              <a:sp3d prstMaterial="powder">
                <a:bevelT h="508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4681519"/>
                  <a:satOff val="-5839"/>
                  <a:lumOff val="1373"/>
                  <a:alphaOff val="0"/>
                </a:schemeClr>
              </a:fillRef>
              <a:effectRef idx="3">
                <a:schemeClr val="accent2">
                  <a:hueOff val="4681519"/>
                  <a:satOff val="-5839"/>
                  <a:lumOff val="137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3597" tIns="143597" rIns="143597" bIns="143597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Derecho</a:t>
                </a:r>
                <a:r>
                  <a:rPr lang="es-ES" sz="20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 que tiene toda persona a conocer y decidir, </a:t>
                </a:r>
                <a:r>
                  <a:rPr lang="es-ES" sz="2000" b="1" dirty="0">
                    <a:solidFill>
                      <a:prstClr val="white"/>
                    </a:solidFill>
                    <a:effectLst>
                      <a:glow rad="228600">
                        <a:sysClr val="windowText" lastClr="000000">
                          <a:alpha val="40000"/>
                        </a:sys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quién, cómo y de qué manera recaba, utiliza y comparte </a:t>
                </a:r>
                <a:r>
                  <a:rPr lang="es-ES" sz="20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sus datos personales.</a:t>
                </a:r>
                <a:endParaRPr lang="es-ES" sz="2000" dirty="0">
                  <a:solidFill>
                    <a:prstClr val="white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>
              <a:off x="395536" y="1916832"/>
              <a:ext cx="2304256" cy="4608511"/>
              <a:chOff x="0" y="983077"/>
              <a:chExt cx="2101265" cy="3618311"/>
            </a:xfrm>
            <a:scene3d>
              <a:camera prst="orthographicFront" fov="0">
                <a:rot lat="0" lon="0" rev="0"/>
              </a:camera>
              <a:lightRig rig="contrasting" dir="t">
                <a:rot lat="0" lon="0" rev="12000000"/>
              </a:lightRig>
            </a:scene3d>
          </p:grpSpPr>
          <p:sp>
            <p:nvSpPr>
              <p:cNvPr id="26" name="Rectángulo redondeado 10"/>
              <p:cNvSpPr/>
              <p:nvPr/>
            </p:nvSpPr>
            <p:spPr>
              <a:xfrm>
                <a:off x="0" y="983077"/>
                <a:ext cx="2101265" cy="3618311"/>
              </a:xfrm>
              <a:prstGeom prst="roundRect">
                <a:avLst>
                  <a:gd name="adj" fmla="val 10000"/>
                </a:avLst>
              </a:prstGeom>
              <a:gradFill rotWithShape="0">
                <a:gsLst>
                  <a:gs pos="0">
                    <a:schemeClr val="accent2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chemeClr>
                  </a:gs>
                  <a:gs pos="66000">
                    <a:schemeClr val="accent2">
                      <a:hueOff val="0"/>
                      <a:satOff val="0"/>
                      <a:alphaOff val="0"/>
                      <a:shade val="93000"/>
                      <a:satMod val="130000"/>
                      <a:lumMod val="92000"/>
                    </a:schemeClr>
                  </a:gs>
                  <a:gs pos="100000">
                    <a:schemeClr val="accent2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chemeClr>
                  </a:gs>
                </a:gsLst>
              </a:gradFill>
              <a:sp3d prstMaterial="powder">
                <a:bevelT h="508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ectángulo 26"/>
              <p:cNvSpPr/>
              <p:nvPr/>
            </p:nvSpPr>
            <p:spPr>
              <a:xfrm>
                <a:off x="61544" y="1044621"/>
                <a:ext cx="1978177" cy="349522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b="1" u="none" kern="1200" dirty="0">
                    <a:effectLst>
                      <a:glow rad="228600">
                        <a:srgbClr val="604878">
                          <a:satMod val="175000"/>
                          <a:alpha val="40000"/>
                        </a:srgb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  <a:ea typeface="+mn-ea"/>
                    <a:cs typeface="+mn-cs"/>
                  </a:rPr>
                  <a:t>Derecho fundamental </a:t>
                </a:r>
                <a:r>
                  <a:rPr lang="es-MX" sz="2000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  <a:ea typeface="+mn-ea"/>
                    <a:cs typeface="+mn-cs"/>
                  </a:rPr>
                  <a:t>que busca la protección de la persona en relación con el tratamiento de su información</a:t>
                </a:r>
                <a:endParaRPr lang="es-ES" sz="2000" kern="1200" dirty="0">
                  <a:latin typeface="Trebuchet MS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322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220578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7.Principio de proporcionalidad</a:t>
            </a:r>
          </a:p>
        </p:txBody>
      </p:sp>
      <p:cxnSp>
        <p:nvCxnSpPr>
          <p:cNvPr id="24" name="Conector recto 23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534852"/>
              </p:ext>
            </p:extLst>
          </p:nvPr>
        </p:nvGraphicFramePr>
        <p:xfrm>
          <a:off x="263352" y="1281807"/>
          <a:ext cx="10225136" cy="4860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912424" y="5530006"/>
            <a:ext cx="1075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25</a:t>
            </a:r>
          </a:p>
          <a:p>
            <a:r>
              <a:rPr lang="es-MX" dirty="0"/>
              <a:t>L: 24 y 25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1569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116632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8.Principio de responsabilidad</a:t>
            </a:r>
          </a:p>
        </p:txBody>
      </p:sp>
      <p:cxnSp>
        <p:nvCxnSpPr>
          <p:cNvPr id="22" name="Conector recto 21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1859203174"/>
              </p:ext>
            </p:extLst>
          </p:nvPr>
        </p:nvGraphicFramePr>
        <p:xfrm>
          <a:off x="720080" y="987555"/>
          <a:ext cx="10344472" cy="5487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9912424" y="5530006"/>
            <a:ext cx="1216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29 y 30</a:t>
            </a:r>
          </a:p>
          <a:p>
            <a:r>
              <a:rPr lang="es-MX" dirty="0"/>
              <a:t>L: 46 a 54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52846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92586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Deber de confidencialidad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1919536" y="1700808"/>
            <a:ext cx="8294158" cy="4774594"/>
            <a:chOff x="-18045" y="2932176"/>
            <a:chExt cx="11799740" cy="2706624"/>
          </a:xfrm>
        </p:grpSpPr>
        <p:sp>
          <p:nvSpPr>
            <p:cNvPr id="26" name="Rectángulo 25"/>
            <p:cNvSpPr/>
            <p:nvPr/>
          </p:nvSpPr>
          <p:spPr>
            <a:xfrm>
              <a:off x="5001646" y="2932176"/>
              <a:ext cx="6622694" cy="270662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ectángulo 29"/>
            <p:cNvSpPr/>
            <p:nvPr/>
          </p:nvSpPr>
          <p:spPr>
            <a:xfrm>
              <a:off x="-18045" y="3668882"/>
              <a:ext cx="11799740" cy="12327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0" rIns="199136" bIns="199136" numCol="1" spcCol="1270" anchor="ctr" anchorCtr="0">
              <a:noAutofit/>
            </a:bodyPr>
            <a:lstStyle/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 kern="1200" dirty="0">
                  <a:latin typeface="Trebuchet MS" panose="020B0603020202020204" pitchFamily="34" charset="0"/>
                </a:rPr>
                <a:t>El responsable deberá establecer controles o  mecanismos que tengan por objeto que todos las personas que intervengan en cualquier fase del tratamiento de los datos personales, guarden confidencialidad </a:t>
              </a:r>
              <a:r>
                <a:rPr lang="es-ES" sz="2800" dirty="0">
                  <a:latin typeface="Trebuchet MS" panose="020B0603020202020204" pitchFamily="34" charset="0"/>
                </a:rPr>
                <a:t>respecto de éstos, </a:t>
              </a:r>
              <a:r>
                <a:rPr lang="es-ES" sz="2800" kern="1200" dirty="0">
                  <a:latin typeface="Trebuchet MS" panose="020B0603020202020204" pitchFamily="34" charset="0"/>
                </a:rPr>
                <a:t>aún después de finalizar la relación con el responsable</a:t>
              </a: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7104112" y="5805264"/>
            <a:ext cx="772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42</a:t>
            </a:r>
          </a:p>
          <a:p>
            <a:r>
              <a:rPr lang="es-MX" dirty="0"/>
              <a:t>L: 71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5054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9336360" y="1582097"/>
            <a:ext cx="2592288" cy="2350959"/>
            <a:chOff x="9336360" y="671994"/>
            <a:chExt cx="2592288" cy="2350959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/>
            <a:srcRect l="21060" t="31100" r="64287" b="31100"/>
            <a:stretch/>
          </p:blipFill>
          <p:spPr>
            <a:xfrm rot="3201043">
              <a:off x="9739246" y="269108"/>
              <a:ext cx="1786516" cy="2592288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 flipV="1">
              <a:off x="9493316" y="2202488"/>
              <a:ext cx="1152128" cy="820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97402" y="385500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Derechos del titular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5"/>
          <a:srcRect l="14860" t="38450" r="45275" b="26900"/>
          <a:stretch/>
        </p:blipFill>
        <p:spPr>
          <a:xfrm>
            <a:off x="65018" y="1565252"/>
            <a:ext cx="9703390" cy="474406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791744" y="6309320"/>
            <a:ext cx="127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43  a 47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9958075" y="3284984"/>
            <a:ext cx="1754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</a:rPr>
              <a:t>Portabilidad</a:t>
            </a:r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056440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l="11019" t="29261" r="47047" b="18363"/>
          <a:stretch/>
        </p:blipFill>
        <p:spPr>
          <a:xfrm>
            <a:off x="9768408" y="4457437"/>
            <a:ext cx="2116233" cy="148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9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92586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Portabilidad de datos personales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419316400"/>
              </p:ext>
            </p:extLst>
          </p:nvPr>
        </p:nvGraphicFramePr>
        <p:xfrm>
          <a:off x="414503" y="620688"/>
          <a:ext cx="11946193" cy="582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47328" y="5589240"/>
            <a:ext cx="726647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>
                <a:latin typeface="Trebuchet MS" panose="020B0603020202020204" pitchFamily="34" charset="0"/>
              </a:rPr>
              <a:t>Lineamientos que establecen los parámetros, modalidades y</a:t>
            </a:r>
          </a:p>
          <a:p>
            <a:r>
              <a:rPr lang="es-MX" sz="1900" b="1" dirty="0">
                <a:latin typeface="Trebuchet MS" panose="020B0603020202020204" pitchFamily="34" charset="0"/>
              </a:rPr>
              <a:t> procedimientos para la portabilidad de </a:t>
            </a:r>
            <a:r>
              <a:rPr lang="es-MX" sz="1900" b="1" dirty="0" err="1">
                <a:latin typeface="Trebuchet MS" panose="020B0603020202020204" pitchFamily="34" charset="0"/>
              </a:rPr>
              <a:t>dp</a:t>
            </a:r>
            <a:r>
              <a:rPr lang="es-MX" sz="1900" b="1" dirty="0">
                <a:latin typeface="Trebuchet MS" panose="020B0603020202020204" pitchFamily="34" charset="0"/>
              </a:rPr>
              <a:t> </a:t>
            </a:r>
          </a:p>
          <a:p>
            <a:r>
              <a:rPr lang="es-MX" sz="1900" b="1" dirty="0">
                <a:latin typeface="Trebuchet MS" panose="020B0603020202020204" pitchFamily="34" charset="0"/>
              </a:rPr>
              <a:t>                 (12.feb. 2018)</a:t>
            </a:r>
            <a:endParaRPr lang="es-ES" sz="1900" b="1" dirty="0">
              <a:latin typeface="Trebuchet MS" panose="020B0603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8707920" y="6309320"/>
            <a:ext cx="77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57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4967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241484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Sobre portabilidad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8538981" y="6372036"/>
            <a:ext cx="254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 Parámetros: 6 , 8 , 9, 10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623392" y="1196752"/>
            <a:ext cx="109995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u="sng" dirty="0">
                <a:solidFill>
                  <a:srgbClr val="00B050"/>
                </a:solidFill>
                <a:latin typeface="Trebuchet MS" panose="020B0603020202020204" pitchFamily="34" charset="0"/>
              </a:rPr>
              <a:t>Formato estructurado y comúnmente utilizado</a:t>
            </a:r>
            <a:r>
              <a:rPr lang="es-MX" dirty="0">
                <a:latin typeface="Trebuchet MS" panose="020B0603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Trebuchet MS" panose="020B0603020202020204" pitchFamily="34" charset="0"/>
              </a:rPr>
              <a:t>Formato electrónico accesible y legible en medios automatizados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Trebuchet MS" panose="020B0603020202020204" pitchFamily="34" charset="0"/>
              </a:rPr>
              <a:t>Reutilización y/o aprovechamiento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Trebuchet MS" panose="020B0603020202020204" pitchFamily="34" charset="0"/>
              </a:rPr>
              <a:t>Interoperabilidad</a:t>
            </a:r>
            <a:endParaRPr lang="es-ES" dirty="0">
              <a:latin typeface="Trebuchet MS" panose="020B0603020202020204" pitchFamily="34" charset="0"/>
            </a:endParaRPr>
          </a:p>
          <a:p>
            <a:endParaRPr lang="es-MX" dirty="0">
              <a:latin typeface="Trebuchet MS" panose="020B0603020202020204" pitchFamily="34" charset="0"/>
            </a:endParaRPr>
          </a:p>
          <a:p>
            <a:r>
              <a:rPr lang="es-MX" dirty="0">
                <a:solidFill>
                  <a:schemeClr val="accent5"/>
                </a:solidFill>
                <a:latin typeface="Trebuchet MS" panose="020B0603020202020204" pitchFamily="34" charset="0"/>
              </a:rPr>
              <a:t>Procedencia:</a:t>
            </a:r>
            <a:endParaRPr lang="es-MX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Trebuchet MS" panose="020B0603020202020204" pitchFamily="34" charset="0"/>
              </a:rPr>
              <a:t>Tratamiento por medios automatizados y en el </a:t>
            </a:r>
            <a:r>
              <a:rPr lang="es-MX" dirty="0" err="1">
                <a:latin typeface="Trebuchet MS" panose="020B0603020202020204" pitchFamily="34" charset="0"/>
              </a:rPr>
              <a:t>fecu</a:t>
            </a:r>
            <a:r>
              <a:rPr lang="es-MX" dirty="0">
                <a:latin typeface="Trebuchet MS" panose="020B0603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latin typeface="Trebuchet MS" panose="020B0603020202020204" pitchFamily="34" charset="0"/>
              </a:rPr>
              <a:t>Dp</a:t>
            </a:r>
            <a:r>
              <a:rPr lang="es-MX" dirty="0">
                <a:latin typeface="Trebuchet MS" panose="020B0603020202020204" pitchFamily="34" charset="0"/>
              </a:rPr>
              <a:t> en posesión del R o sus encargados.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latin typeface="Trebuchet MS" panose="020B0603020202020204" pitchFamily="34" charset="0"/>
              </a:rPr>
              <a:t>Dp</a:t>
            </a:r>
            <a:r>
              <a:rPr lang="es-MX" dirty="0">
                <a:latin typeface="Trebuchet MS" panose="020B0603020202020204" pitchFamily="34" charset="0"/>
              </a:rPr>
              <a:t> del titular  o de </a:t>
            </a:r>
            <a:r>
              <a:rPr lang="es-MX" dirty="0" err="1">
                <a:latin typeface="Trebuchet MS" panose="020B0603020202020204" pitchFamily="34" charset="0"/>
              </a:rPr>
              <a:t>pf</a:t>
            </a:r>
            <a:r>
              <a:rPr lang="es-MX" dirty="0">
                <a:latin typeface="Trebuchet MS" panose="020B0603020202020204" pitchFamily="34" charset="0"/>
              </a:rPr>
              <a:t> vinculada a fallecido.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Trebuchet MS" panose="020B0603020202020204" pitchFamily="34" charset="0"/>
              </a:rPr>
              <a:t>El titular haya proporcionado directamente sus </a:t>
            </a:r>
            <a:r>
              <a:rPr lang="es-MX" dirty="0" err="1">
                <a:latin typeface="Trebuchet MS" panose="020B0603020202020204" pitchFamily="34" charset="0"/>
              </a:rPr>
              <a:t>dp</a:t>
            </a:r>
            <a:r>
              <a:rPr lang="es-MX" dirty="0">
                <a:latin typeface="Trebuchet MS" panose="020B0603020202020204" pitchFamily="34" charset="0"/>
              </a:rPr>
              <a:t> al R, de forma activa y consciente.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Trebuchet MS" panose="020B0603020202020204" pitchFamily="34" charset="0"/>
              </a:rPr>
              <a:t>No afecte los derechos y libertades de terceros.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latin typeface="Trebuchet MS" panose="020B0603020202020204" pitchFamily="34" charset="0"/>
              </a:rPr>
              <a:t>Exista relación jurídica entre el R receptor y el T, 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latin typeface="Trebuchet MS" panose="020B0603020202020204" pitchFamily="34" charset="0"/>
              </a:rPr>
              <a:t>Se de cumplimiento a una disposición legal, 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latin typeface="Trebuchet MS" panose="020B0603020202020204" pitchFamily="34" charset="0"/>
              </a:rPr>
              <a:t>El T pretenda ejercer algún derecho.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dirty="0">
                <a:latin typeface="Trebuchet MS" panose="020B0603020202020204" pitchFamily="34" charset="0"/>
              </a:rPr>
              <a:t>Información no comprendida por la portabilidad: derivada, inferida, creada o generada por el R.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dirty="0">
                <a:latin typeface="Trebuchet MS" panose="020B0603020202020204" pitchFamily="34" charset="0"/>
              </a:rPr>
              <a:t>No impone la obligación de almacenar, conservar </a:t>
            </a:r>
            <a:r>
              <a:rPr lang="es-MX" dirty="0" err="1">
                <a:latin typeface="Trebuchet MS" panose="020B0603020202020204" pitchFamily="34" charset="0"/>
              </a:rPr>
              <a:t>dp</a:t>
            </a:r>
            <a:r>
              <a:rPr lang="es-MX" dirty="0">
                <a:latin typeface="Trebuchet MS" panose="020B0603020202020204" pitchFamily="34" charset="0"/>
              </a:rPr>
              <a:t> en un formato estructurado.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dirty="0">
                <a:latin typeface="Trebuchet MS" panose="020B0603020202020204" pitchFamily="34" charset="0"/>
              </a:rPr>
              <a:t>No implica el cese o la conclusión de la relación jurídica entre el T y el R.</a:t>
            </a:r>
          </a:p>
        </p:txBody>
      </p:sp>
    </p:spTree>
    <p:extLst>
      <p:ext uri="{BB962C8B-B14F-4D97-AF65-F5344CB8AC3E}">
        <p14:creationId xmlns:p14="http://schemas.microsoft.com/office/powerpoint/2010/main" val="1638944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116632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Legitimación para el ejercicio de los derechos ARCOP 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2574262068"/>
              </p:ext>
            </p:extLst>
          </p:nvPr>
        </p:nvGraphicFramePr>
        <p:xfrm>
          <a:off x="-436320" y="692696"/>
          <a:ext cx="11932920" cy="5836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8832304" y="5795972"/>
            <a:ext cx="22899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49</a:t>
            </a:r>
          </a:p>
          <a:p>
            <a:r>
              <a:rPr lang="es-MX" dirty="0"/>
              <a:t>L: acreditación 76 a 82</a:t>
            </a:r>
          </a:p>
          <a:p>
            <a:r>
              <a:rPr lang="es-MX" dirty="0"/>
              <a:t>   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3834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707886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Atención a solicitud  de</a:t>
            </a:r>
          </a:p>
          <a:p>
            <a:pPr algn="ctr"/>
            <a:r>
              <a:rPr lang="es-MX" sz="2000" b="1" dirty="0">
                <a:latin typeface="Trebuchet MS" pitchFamily="34" charset="0"/>
              </a:rPr>
              <a:t>ejercicio de derechos ARCOP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1830490" y="1159456"/>
            <a:ext cx="8369966" cy="5413489"/>
            <a:chOff x="1819063" y="1159352"/>
            <a:chExt cx="8369966" cy="5413489"/>
          </a:xfrm>
        </p:grpSpPr>
        <p:sp>
          <p:nvSpPr>
            <p:cNvPr id="27" name="Proceso 10"/>
            <p:cNvSpPr/>
            <p:nvPr/>
          </p:nvSpPr>
          <p:spPr>
            <a:xfrm>
              <a:off x="5839789" y="5636737"/>
              <a:ext cx="2770810" cy="936104"/>
            </a:xfrm>
            <a:prstGeom prst="flowChartProcess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b="1" dirty="0">
                  <a:latin typeface="Trebuchet MS" panose="020B0603020202020204" pitchFamily="34" charset="0"/>
                </a:rPr>
                <a:t>Recurso de revisión</a:t>
              </a:r>
              <a:endParaRPr lang="es-MX" sz="2000" b="1" u="sng" dirty="0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8" name="Proceso alternativo 11"/>
            <p:cNvSpPr/>
            <p:nvPr/>
          </p:nvSpPr>
          <p:spPr>
            <a:xfrm>
              <a:off x="8077854" y="4461377"/>
              <a:ext cx="2111175" cy="73408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>
                  <a:latin typeface="Trebuchet MS" panose="020B0603020202020204" pitchFamily="34" charset="0"/>
                </a:rPr>
                <a:t>Negativa a dar trámite</a:t>
              </a:r>
            </a:p>
          </p:txBody>
        </p:sp>
        <p:sp>
          <p:nvSpPr>
            <p:cNvPr id="29" name="Proceso 12"/>
            <p:cNvSpPr/>
            <p:nvPr/>
          </p:nvSpPr>
          <p:spPr>
            <a:xfrm>
              <a:off x="1819063" y="1166165"/>
              <a:ext cx="2520280" cy="936104"/>
            </a:xfrm>
            <a:prstGeom prst="flowChart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b="1" dirty="0">
                  <a:latin typeface="Trebuchet MS" panose="020B0603020202020204" pitchFamily="34" charset="0"/>
                </a:rPr>
                <a:t>Recepción de la solicitud ARCO</a:t>
              </a:r>
            </a:p>
          </p:txBody>
        </p:sp>
        <p:sp>
          <p:nvSpPr>
            <p:cNvPr id="30" name="Flecha derecha 13"/>
            <p:cNvSpPr/>
            <p:nvPr/>
          </p:nvSpPr>
          <p:spPr>
            <a:xfrm>
              <a:off x="4696476" y="1362205"/>
              <a:ext cx="720963" cy="575091"/>
            </a:xfrm>
            <a:prstGeom prst="rightArrow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Proceso 14"/>
            <p:cNvSpPr/>
            <p:nvPr/>
          </p:nvSpPr>
          <p:spPr>
            <a:xfrm>
              <a:off x="5599449" y="1159352"/>
              <a:ext cx="3597599" cy="1110707"/>
            </a:xfrm>
            <a:prstGeom prst="flowChart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b="1" dirty="0">
                  <a:latin typeface="Trebuchet MS" panose="020B0603020202020204" pitchFamily="34" charset="0"/>
                </a:rPr>
                <a:t>Respuesta a más tardar los siguientes </a:t>
              </a:r>
              <a:r>
                <a:rPr lang="es-MX" sz="2000" b="1" u="sng" dirty="0">
                  <a:latin typeface="Trebuchet MS" panose="020B0603020202020204" pitchFamily="34" charset="0"/>
                </a:rPr>
                <a:t>20 días, ampliados hasta por 10 días</a:t>
              </a:r>
            </a:p>
          </p:txBody>
        </p:sp>
        <p:sp>
          <p:nvSpPr>
            <p:cNvPr id="32" name="Flecha derecha 15"/>
            <p:cNvSpPr/>
            <p:nvPr/>
          </p:nvSpPr>
          <p:spPr>
            <a:xfrm rot="5400000">
              <a:off x="6667428" y="2352745"/>
              <a:ext cx="601705" cy="575091"/>
            </a:xfrm>
            <a:prstGeom prst="rightArrow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" name="Proceso 16"/>
            <p:cNvSpPr/>
            <p:nvPr/>
          </p:nvSpPr>
          <p:spPr>
            <a:xfrm>
              <a:off x="5576116" y="2920443"/>
              <a:ext cx="3843656" cy="936104"/>
            </a:xfrm>
            <a:prstGeom prst="flowChart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b="1" dirty="0">
                  <a:latin typeface="Trebuchet MS" panose="020B0603020202020204" pitchFamily="34" charset="0"/>
                </a:rPr>
                <a:t>Plazo de </a:t>
              </a:r>
              <a:r>
                <a:rPr lang="es-MX" sz="2000" b="1" u="sng" dirty="0">
                  <a:latin typeface="Trebuchet MS" panose="020B0603020202020204" pitchFamily="34" charset="0"/>
                </a:rPr>
                <a:t>15 días</a:t>
              </a:r>
              <a:r>
                <a:rPr lang="es-MX" sz="2000" b="1" dirty="0">
                  <a:latin typeface="Trebuchet MS" panose="020B0603020202020204" pitchFamily="34" charset="0"/>
                </a:rPr>
                <a:t> para hacer efectivo el ejercicio de derechos ARCO</a:t>
              </a:r>
              <a:endParaRPr lang="es-MX" sz="2000" b="1" u="sng" dirty="0">
                <a:latin typeface="Trebuchet MS" panose="020B0603020202020204" pitchFamily="34" charset="0"/>
              </a:endParaRPr>
            </a:p>
          </p:txBody>
        </p:sp>
        <p:sp>
          <p:nvSpPr>
            <p:cNvPr id="34" name="Flecha derecha 17"/>
            <p:cNvSpPr/>
            <p:nvPr/>
          </p:nvSpPr>
          <p:spPr>
            <a:xfrm rot="7128973">
              <a:off x="5910102" y="4146282"/>
              <a:ext cx="563792" cy="349878"/>
            </a:xfrm>
            <a:prstGeom prst="rightArrow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" name="Proceso alternativo 18"/>
            <p:cNvSpPr/>
            <p:nvPr/>
          </p:nvSpPr>
          <p:spPr>
            <a:xfrm>
              <a:off x="4339344" y="4504204"/>
              <a:ext cx="1508575" cy="73408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>
                  <a:latin typeface="Trebuchet MS" panose="020B0603020202020204" pitchFamily="34" charset="0"/>
                </a:rPr>
                <a:t>Falta de respuesta</a:t>
              </a:r>
            </a:p>
          </p:txBody>
        </p:sp>
        <p:sp>
          <p:nvSpPr>
            <p:cNvPr id="36" name="Flecha derecha 19"/>
            <p:cNvSpPr/>
            <p:nvPr/>
          </p:nvSpPr>
          <p:spPr>
            <a:xfrm rot="5400000">
              <a:off x="6834668" y="4940223"/>
              <a:ext cx="617611" cy="479661"/>
            </a:xfrm>
            <a:prstGeom prst="rightArrow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Flecha derecha 20"/>
            <p:cNvSpPr/>
            <p:nvPr/>
          </p:nvSpPr>
          <p:spPr>
            <a:xfrm rot="4057558">
              <a:off x="7675784" y="4064210"/>
              <a:ext cx="563792" cy="349878"/>
            </a:xfrm>
            <a:prstGeom prst="rightArrow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8760296" y="5589240"/>
            <a:ext cx="2691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50 y 51</a:t>
            </a:r>
          </a:p>
          <a:p>
            <a:r>
              <a:rPr lang="es-MX" dirty="0"/>
              <a:t>L: procedimiento: 83 a 107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0567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20578"/>
            <a:ext cx="7848872" cy="954107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Requisitos de la solicitud de ejercicio </a:t>
            </a:r>
          </a:p>
          <a:p>
            <a:pPr algn="ctr"/>
            <a:r>
              <a:rPr lang="es-MX" sz="2800" b="1" dirty="0">
                <a:latin typeface="Trebuchet MS" pitchFamily="34" charset="0"/>
              </a:rPr>
              <a:t>de derechos ARCOP</a:t>
            </a:r>
          </a:p>
        </p:txBody>
      </p:sp>
      <p:graphicFrame>
        <p:nvGraphicFramePr>
          <p:cNvPr id="23" name="Marcador de contenido 3"/>
          <p:cNvGraphicFramePr>
            <a:graphicFrameLocks/>
          </p:cNvGraphicFramePr>
          <p:nvPr>
            <p:extLst/>
          </p:nvPr>
        </p:nvGraphicFramePr>
        <p:xfrm>
          <a:off x="155340" y="839395"/>
          <a:ext cx="10657184" cy="5631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7896200" y="6165304"/>
            <a:ext cx="77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52</a:t>
            </a:r>
          </a:p>
        </p:txBody>
      </p:sp>
    </p:spTree>
    <p:extLst>
      <p:ext uri="{BB962C8B-B14F-4D97-AF65-F5344CB8AC3E}">
        <p14:creationId xmlns:p14="http://schemas.microsoft.com/office/powerpoint/2010/main" val="1207207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272842"/>
            <a:ext cx="7848872" cy="830997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Causales para la no procedencia de la</a:t>
            </a:r>
          </a:p>
          <a:p>
            <a:pPr algn="ctr"/>
            <a:r>
              <a:rPr lang="es-MX" sz="2400" b="1" dirty="0">
                <a:latin typeface="Trebuchet MS" pitchFamily="34" charset="0"/>
              </a:rPr>
              <a:t> solicitud de derechos ARCOP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288032" y="1268760"/>
            <a:ext cx="113525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El titular o su representante no estén debidamente acreditados.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Trebuchet MS" panose="020B0603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Los datos no se encuentren en posesión del responsable.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Trebuchet MS" panose="020B0603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Exista un Impedimento legal.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Trebuchet MS" panose="020B0603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Obstaculización de actuaciones judiciales o administrativas.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Trebuchet MS" panose="020B0603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Exista una resolución de autoridad que restrinja el ejercicio de los derechos ARCO.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Trebuchet MS" panose="020B0603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La cancelación u oposición haya sido previamente realizada.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Trebuchet MS" panose="020B0603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Cuando el responsable no sea competente.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Trebuchet MS" panose="020B0603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Proteger interés jurídicos tutelados del titular.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Trebuchet MS" panose="020B0603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Necesarios para el cumplimiento de obligaciones contraídas por el titular.  (LG 55)</a:t>
            </a:r>
          </a:p>
        </p:txBody>
      </p:sp>
    </p:spTree>
    <p:extLst>
      <p:ext uri="{BB962C8B-B14F-4D97-AF65-F5344CB8AC3E}">
        <p14:creationId xmlns:p14="http://schemas.microsoft.com/office/powerpoint/2010/main" val="3681960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830997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En qué consiste el </a:t>
            </a:r>
          </a:p>
          <a:p>
            <a:pPr algn="ctr"/>
            <a:r>
              <a:rPr lang="es-MX" sz="2400" b="1" dirty="0">
                <a:latin typeface="Trebuchet MS" pitchFamily="34" charset="0"/>
              </a:rPr>
              <a:t>derecho a la protección de datos personales</a:t>
            </a:r>
          </a:p>
        </p:txBody>
      </p:sp>
      <p:graphicFrame>
        <p:nvGraphicFramePr>
          <p:cNvPr id="13" name="Diagrama 12"/>
          <p:cNvGraphicFramePr/>
          <p:nvPr>
            <p:extLst/>
          </p:nvPr>
        </p:nvGraphicFramePr>
        <p:xfrm>
          <a:off x="4200128" y="1397000"/>
          <a:ext cx="6936432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/>
          <a:srcRect l="10625" t="31800" r="46063" b="16400"/>
          <a:stretch/>
        </p:blipFill>
        <p:spPr>
          <a:xfrm>
            <a:off x="1127448" y="2276872"/>
            <a:ext cx="3240360" cy="2952328"/>
          </a:xfrm>
          <a:prstGeom prst="roundRect">
            <a:avLst/>
          </a:prstGeom>
        </p:spPr>
      </p:pic>
      <p:sp>
        <p:nvSpPr>
          <p:cNvPr id="15" name="CuadroTexto 14"/>
          <p:cNvSpPr txBox="1"/>
          <p:nvPr/>
        </p:nvSpPr>
        <p:spPr>
          <a:xfrm rot="21320878">
            <a:off x="5223154" y="3502332"/>
            <a:ext cx="30318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Confidencialidad</a:t>
            </a:r>
            <a:endParaRPr lang="es-ES" sz="28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98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830997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Cómo se da por cumplido el ejercicio efectivo </a:t>
            </a:r>
          </a:p>
          <a:p>
            <a:pPr algn="ctr"/>
            <a:r>
              <a:rPr lang="es-MX" sz="2400" b="1" dirty="0">
                <a:latin typeface="Trebuchet MS" pitchFamily="34" charset="0"/>
              </a:rPr>
              <a:t>de los derechos ARCO y P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9054065" y="5589240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L: 92, 93, 94, 95, 98</a:t>
            </a:r>
          </a:p>
          <a:p>
            <a:r>
              <a:rPr lang="es-MX" dirty="0"/>
              <a:t>L Parámetros: 22</a:t>
            </a:r>
            <a:endParaRPr lang="es-ES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627008563"/>
              </p:ext>
            </p:extLst>
          </p:nvPr>
        </p:nvGraphicFramePr>
        <p:xfrm>
          <a:off x="1198489" y="764704"/>
          <a:ext cx="885795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7273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03813" y="286813"/>
            <a:ext cx="7897610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Incompetencia, inexistencia y reconducción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2439677162"/>
              </p:ext>
            </p:extLst>
          </p:nvPr>
        </p:nvGraphicFramePr>
        <p:xfrm>
          <a:off x="-13791" y="1425237"/>
          <a:ext cx="10709516" cy="513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7896200" y="6165304"/>
            <a:ext cx="77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53</a:t>
            </a:r>
          </a:p>
        </p:txBody>
      </p:sp>
    </p:spTree>
    <p:extLst>
      <p:ext uri="{BB962C8B-B14F-4D97-AF65-F5344CB8AC3E}">
        <p14:creationId xmlns:p14="http://schemas.microsoft.com/office/powerpoint/2010/main" val="3429665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707886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Impugnación del responsable a una solicitud  de</a:t>
            </a:r>
          </a:p>
          <a:p>
            <a:pPr algn="ctr"/>
            <a:r>
              <a:rPr lang="es-MX" sz="2000" b="1" dirty="0">
                <a:latin typeface="Trebuchet MS" pitchFamily="34" charset="0"/>
              </a:rPr>
              <a:t>ejercicio de derechos ARCO</a:t>
            </a:r>
          </a:p>
        </p:txBody>
      </p:sp>
      <p:cxnSp>
        <p:nvCxnSpPr>
          <p:cNvPr id="24" name="Conector recto 23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1833527743"/>
              </p:ext>
            </p:extLst>
          </p:nvPr>
        </p:nvGraphicFramePr>
        <p:xfrm>
          <a:off x="1205753" y="1304694"/>
          <a:ext cx="9878559" cy="5129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7896200" y="6165304"/>
            <a:ext cx="77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56</a:t>
            </a:r>
          </a:p>
        </p:txBody>
      </p:sp>
    </p:spTree>
    <p:extLst>
      <p:ext uri="{BB962C8B-B14F-4D97-AF65-F5344CB8AC3E}">
        <p14:creationId xmlns:p14="http://schemas.microsoft.com/office/powerpoint/2010/main" val="736411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423592" y="231031"/>
            <a:ext cx="7848872" cy="58477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Trebuchet MS" pitchFamily="34" charset="0"/>
              </a:rPr>
              <a:t>Encargado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1248182114"/>
              </p:ext>
            </p:extLst>
          </p:nvPr>
        </p:nvGraphicFramePr>
        <p:xfrm>
          <a:off x="972457" y="1302658"/>
          <a:ext cx="10123714" cy="4942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9716032" y="6093296"/>
            <a:ext cx="77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58</a:t>
            </a:r>
          </a:p>
        </p:txBody>
      </p:sp>
    </p:spTree>
    <p:extLst>
      <p:ext uri="{BB962C8B-B14F-4D97-AF65-F5344CB8AC3E}">
        <p14:creationId xmlns:p14="http://schemas.microsoft.com/office/powerpoint/2010/main" val="4287721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0" y="292586"/>
            <a:ext cx="9144050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Formalización de la relación responsable -  encargado</a:t>
            </a:r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3258455896"/>
              </p:ext>
            </p:extLst>
          </p:nvPr>
        </p:nvGraphicFramePr>
        <p:xfrm>
          <a:off x="420524" y="530696"/>
          <a:ext cx="11277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716032" y="6093296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59</a:t>
            </a:r>
          </a:p>
          <a:p>
            <a:r>
              <a:rPr lang="es-MX" dirty="0"/>
              <a:t>L: 108 a 112</a:t>
            </a:r>
          </a:p>
        </p:txBody>
      </p:sp>
    </p:spTree>
    <p:extLst>
      <p:ext uri="{BB962C8B-B14F-4D97-AF65-F5344CB8AC3E}">
        <p14:creationId xmlns:p14="http://schemas.microsoft.com/office/powerpoint/2010/main" val="294460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92586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Contenido de las clausulas generales</a:t>
            </a:r>
          </a:p>
        </p:txBody>
      </p:sp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70902138"/>
              </p:ext>
            </p:extLst>
          </p:nvPr>
        </p:nvGraphicFramePr>
        <p:xfrm>
          <a:off x="119186" y="980728"/>
          <a:ext cx="11881470" cy="578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303912" y="5517232"/>
            <a:ext cx="801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59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860020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92586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Incumplimiento de las instrucciones del responsable</a:t>
            </a:r>
          </a:p>
        </p:txBody>
      </p:sp>
      <p:cxnSp>
        <p:nvCxnSpPr>
          <p:cNvPr id="22" name="Conector recto 21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2065178106"/>
              </p:ext>
            </p:extLst>
          </p:nvPr>
        </p:nvGraphicFramePr>
        <p:xfrm>
          <a:off x="281354" y="1012484"/>
          <a:ext cx="10008685" cy="5152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9716032" y="6093296"/>
            <a:ext cx="772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60</a:t>
            </a:r>
          </a:p>
          <a:p>
            <a:r>
              <a:rPr lang="es-MX" dirty="0"/>
              <a:t>L: 112</a:t>
            </a:r>
          </a:p>
        </p:txBody>
      </p:sp>
    </p:spTree>
    <p:extLst>
      <p:ext uri="{BB962C8B-B14F-4D97-AF65-F5344CB8AC3E}">
        <p14:creationId xmlns:p14="http://schemas.microsoft.com/office/powerpoint/2010/main" val="637226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375047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Subcontratación de servicios</a:t>
            </a:r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2150539159"/>
              </p:ext>
            </p:extLst>
          </p:nvPr>
        </p:nvGraphicFramePr>
        <p:xfrm>
          <a:off x="191344" y="1340768"/>
          <a:ext cx="10461729" cy="4365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716032" y="6093296"/>
            <a:ext cx="1216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61 y 62</a:t>
            </a:r>
          </a:p>
          <a:p>
            <a:r>
              <a:rPr lang="es-MX" dirty="0"/>
              <a:t>L: 110</a:t>
            </a:r>
          </a:p>
        </p:txBody>
      </p:sp>
    </p:spTree>
    <p:extLst>
      <p:ext uri="{BB962C8B-B14F-4D97-AF65-F5344CB8AC3E}">
        <p14:creationId xmlns:p14="http://schemas.microsoft.com/office/powerpoint/2010/main" val="1735981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20578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>
                <a:latin typeface="Trebuchet MS" pitchFamily="34" charset="0"/>
              </a:rPr>
              <a:t>Cómputo en la nube</a:t>
            </a:r>
            <a:endParaRPr lang="es-MX" sz="2000" b="1" dirty="0">
              <a:latin typeface="Trebuchet MS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250627" y="1340768"/>
            <a:ext cx="94538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Posibilidad de que el </a:t>
            </a:r>
            <a:r>
              <a:rPr lang="es-MX" sz="2400" b="1" dirty="0">
                <a:solidFill>
                  <a:srgbClr val="000000"/>
                </a:solidFill>
                <a:latin typeface="Trebuchet MS" panose="020B0603020202020204" pitchFamily="34" charset="0"/>
              </a:rPr>
              <a:t>RESPONSABLE</a:t>
            </a:r>
            <a:r>
              <a:rPr lang="es-MX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haga uso de </a:t>
            </a:r>
            <a:r>
              <a:rPr lang="es-MX" sz="2400" b="1" dirty="0">
                <a:solidFill>
                  <a:srgbClr val="000000"/>
                </a:solidFill>
                <a:latin typeface="Trebuchet MS" panose="020B0603020202020204" pitchFamily="34" charset="0"/>
              </a:rPr>
              <a:t>servicios externos de cómputo </a:t>
            </a:r>
            <a:r>
              <a:rPr lang="es-MX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y de infraestructura, plataformas o programas informáticos, </a:t>
            </a:r>
            <a:r>
              <a:rPr lang="es-MX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generalmente en Internet</a:t>
            </a:r>
            <a:r>
              <a:rPr lang="es-MX" sz="2400" dirty="0">
                <a:solidFill>
                  <a:srgbClr val="0070C0"/>
                </a:solidFill>
                <a:latin typeface="Trebuchet MS" panose="020B0603020202020204" pitchFamily="34" charset="0"/>
              </a:rPr>
              <a:t>,</a:t>
            </a:r>
            <a:r>
              <a:rPr lang="es-MX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para el almacenamiento, resguardo y tratamiento de datos personales.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El responsable </a:t>
            </a:r>
            <a:r>
              <a:rPr lang="es-MX" sz="2400" b="1" dirty="0">
                <a:solidFill>
                  <a:srgbClr val="000000"/>
                </a:solidFill>
                <a:latin typeface="Trebuchet MS" panose="020B0603020202020204" pitchFamily="34" charset="0"/>
              </a:rPr>
              <a:t>solo podrá adherirse a servicios que garanticen </a:t>
            </a:r>
            <a:r>
              <a:rPr lang="es-MX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la debida protección de los datos personales.</a:t>
            </a:r>
          </a:p>
          <a:p>
            <a:pPr algn="just"/>
            <a:endParaRPr lang="es-MX" sz="2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Solo si se garantiza que el proveedor externo cuenta con políticas de protección de datos personales equivalentes a los principios y deberes establecidos en la Ley General. </a:t>
            </a:r>
          </a:p>
          <a:p>
            <a:pPr algn="just"/>
            <a:endParaRPr lang="es-MX" sz="24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783632" y="6093296"/>
            <a:ext cx="1216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63 y 64</a:t>
            </a:r>
          </a:p>
          <a:p>
            <a:r>
              <a:rPr lang="es-MX" dirty="0"/>
              <a:t>L: 111</a:t>
            </a:r>
          </a:p>
        </p:txBody>
      </p:sp>
    </p:spTree>
    <p:extLst>
      <p:ext uri="{BB962C8B-B14F-4D97-AF65-F5344CB8AC3E}">
        <p14:creationId xmlns:p14="http://schemas.microsoft.com/office/powerpoint/2010/main" val="742046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364594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Tipos de comunicaciones  de datos personales</a:t>
            </a:r>
          </a:p>
        </p:txBody>
      </p:sp>
      <p:graphicFrame>
        <p:nvGraphicFramePr>
          <p:cNvPr id="2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8347636"/>
              </p:ext>
            </p:extLst>
          </p:nvPr>
        </p:nvGraphicFramePr>
        <p:xfrm>
          <a:off x="-346111" y="1417503"/>
          <a:ext cx="10330543" cy="4443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2030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830997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En qué consiste el </a:t>
            </a:r>
          </a:p>
          <a:p>
            <a:pPr algn="ctr"/>
            <a:r>
              <a:rPr lang="es-MX" sz="2400" b="1" dirty="0">
                <a:latin typeface="Trebuchet MS" pitchFamily="34" charset="0"/>
              </a:rPr>
              <a:t>derecho a la protección de datos personales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28457"/>
              </p:ext>
            </p:extLst>
          </p:nvPr>
        </p:nvGraphicFramePr>
        <p:xfrm>
          <a:off x="767408" y="1362423"/>
          <a:ext cx="10369152" cy="52318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84576">
                  <a:extLst>
                    <a:ext uri="{9D8B030D-6E8A-4147-A177-3AD203B41FA5}">
                      <a16:colId xmlns:a16="http://schemas.microsoft.com/office/drawing/2014/main" val="2737328483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val="4177622139"/>
                    </a:ext>
                  </a:extLst>
                </a:gridCol>
              </a:tblGrid>
              <a:tr h="693809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Trebuchet MS" panose="020B0603020202020204" pitchFamily="34" charset="0"/>
                        </a:rPr>
                        <a:t>Protección de datos personales</a:t>
                      </a:r>
                      <a:endParaRPr lang="es-ES" sz="20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Trebuchet MS" panose="020B0603020202020204" pitchFamily="34" charset="0"/>
                        </a:rPr>
                        <a:t>Acceso a la información</a:t>
                      </a:r>
                      <a:endParaRPr lang="es-ES" sz="20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900261"/>
                  </a:ext>
                </a:extLst>
              </a:tr>
              <a:tr h="816898">
                <a:tc>
                  <a:txBody>
                    <a:bodyPr/>
                    <a:lstStyle/>
                    <a:p>
                      <a:r>
                        <a:rPr lang="es-MX" sz="2000" dirty="0">
                          <a:latin typeface="Trebuchet MS" panose="020B0603020202020204" pitchFamily="34" charset="0"/>
                        </a:rPr>
                        <a:t>Qué</a:t>
                      </a:r>
                      <a:r>
                        <a:rPr lang="es-MX" sz="2000" baseline="0" dirty="0">
                          <a:latin typeface="Trebuchet MS" panose="020B0603020202020204" pitchFamily="34" charset="0"/>
                        </a:rPr>
                        <a:t> medidas de seguridad debo implementar a mis bases de datos.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900" dirty="0">
                          <a:latin typeface="Trebuchet MS" panose="020B0603020202020204" pitchFamily="34" charset="0"/>
                        </a:rPr>
                        <a:t>Tengo problemas</a:t>
                      </a:r>
                      <a:r>
                        <a:rPr lang="es-MX" sz="1900" baseline="0" dirty="0">
                          <a:latin typeface="Trebuchet MS" panose="020B0603020202020204" pitchFamily="34" charset="0"/>
                        </a:rPr>
                        <a:t> para cargar mi información en la PNT.</a:t>
                      </a:r>
                      <a:endParaRPr lang="es-ES" sz="19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276696"/>
                  </a:ext>
                </a:extLst>
              </a:tr>
              <a:tr h="898035">
                <a:tc>
                  <a:txBody>
                    <a:bodyPr/>
                    <a:lstStyle/>
                    <a:p>
                      <a:r>
                        <a:rPr lang="es-MX" sz="2000" dirty="0">
                          <a:latin typeface="Trebuchet MS" panose="020B0603020202020204" pitchFamily="34" charset="0"/>
                        </a:rPr>
                        <a:t>Cuánto tiempo debo conservar el</a:t>
                      </a:r>
                      <a:r>
                        <a:rPr lang="es-MX" sz="2000" baseline="0" dirty="0">
                          <a:latin typeface="Trebuchet MS" panose="020B0603020202020204" pitchFamily="34" charset="0"/>
                        </a:rPr>
                        <a:t> dato personal de este titular.</a:t>
                      </a:r>
                      <a:endParaRPr lang="es-ES" sz="20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900" dirty="0">
                          <a:latin typeface="Trebuchet MS" panose="020B0603020202020204" pitchFamily="34" charset="0"/>
                        </a:rPr>
                        <a:t>Cómo debo cumplir</a:t>
                      </a:r>
                      <a:r>
                        <a:rPr lang="es-MX" sz="1900" baseline="0" dirty="0">
                          <a:latin typeface="Trebuchet MS" panose="020B0603020202020204" pitchFamily="34" charset="0"/>
                        </a:rPr>
                        <a:t> las obligaciones de transparencia.</a:t>
                      </a:r>
                      <a:endParaRPr lang="es-ES" sz="19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478280"/>
                  </a:ext>
                </a:extLst>
              </a:tr>
              <a:tr h="857161">
                <a:tc>
                  <a:txBody>
                    <a:bodyPr/>
                    <a:lstStyle/>
                    <a:p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Los datos son proporcionales a  la finalidad</a:t>
                      </a:r>
                      <a:r>
                        <a:rPr lang="es-MX" sz="18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s-ES" sz="1800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900" dirty="0">
                          <a:latin typeface="Trebuchet MS" panose="020B0603020202020204" pitchFamily="34" charset="0"/>
                        </a:rPr>
                        <a:t>Puedo publicar este dato personal.</a:t>
                      </a:r>
                      <a:endParaRPr lang="es-ES" sz="1900" dirty="0">
                        <a:latin typeface="Trebuchet MS" panose="020B0603020202020204" pitchFamily="34" charset="0"/>
                      </a:endParaRPr>
                    </a:p>
                    <a:p>
                      <a:endParaRPr lang="es-ES" sz="19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12543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Debo</a:t>
                      </a:r>
                      <a:r>
                        <a:rPr lang="es-MX" sz="2000" kern="1200" baseline="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dar conocer el aviso de privacidad con todos sus elementos.</a:t>
                      </a:r>
                      <a:endParaRPr lang="es-ES" sz="2000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900" dirty="0">
                          <a:latin typeface="Trebuchet MS" panose="020B0603020202020204" pitchFamily="34" charset="0"/>
                        </a:rPr>
                        <a:t>Puedo divulgar un dato</a:t>
                      </a:r>
                      <a:r>
                        <a:rPr lang="es-MX" sz="1900" baseline="0" dirty="0">
                          <a:latin typeface="Trebuchet MS" panose="020B0603020202020204" pitchFamily="34" charset="0"/>
                        </a:rPr>
                        <a:t> personal</a:t>
                      </a:r>
                    </a:p>
                    <a:p>
                      <a:endParaRPr lang="es-MX" sz="1900" baseline="0" dirty="0">
                        <a:latin typeface="Trebuchet MS" panose="020B0603020202020204" pitchFamily="34" charset="0"/>
                      </a:endParaRPr>
                    </a:p>
                    <a:p>
                      <a:endParaRPr lang="es-MX" sz="1900" baseline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459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Nuevo</a:t>
                      </a:r>
                      <a:r>
                        <a:rPr lang="es-MX" sz="2000" kern="1200" baseline="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proyecto que trata datos personales de manera intensiva o relevante-Debo realizar una Evaluación de impacto.</a:t>
                      </a:r>
                      <a:endParaRPr lang="es-ES" sz="2000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900" baseline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1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6067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92586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Transferencia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2639616" y="3848469"/>
            <a:ext cx="68342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b="1" dirty="0">
                <a:latin typeface="Trebuchet MS" panose="020B0603020202020204" pitchFamily="34" charset="0"/>
              </a:rPr>
              <a:t>Toda comunicación de datos personales dentro o fuera del territorio mexicano, realizada a persona distinta del titular, del responsable o del encargado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858398"/>
            <a:ext cx="3816424" cy="2858634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8760296" y="5949280"/>
            <a:ext cx="2545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3, fracción XXXIII y 65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94769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279576" y="364594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Características de las transferencias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1135472355"/>
              </p:ext>
            </p:extLst>
          </p:nvPr>
        </p:nvGraphicFramePr>
        <p:xfrm>
          <a:off x="1415480" y="1303382"/>
          <a:ext cx="7992888" cy="5331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6999418" y="2476173"/>
            <a:ext cx="2915802" cy="2721979"/>
          </a:xfrm>
          <a:prstGeom prst="teardrop">
            <a:avLst/>
          </a:prstGeom>
          <a:ln>
            <a:noFill/>
          </a:ln>
        </p:spPr>
      </p:pic>
      <p:sp>
        <p:nvSpPr>
          <p:cNvPr id="20" name="CuadroTexto 19"/>
          <p:cNvSpPr txBox="1"/>
          <p:nvPr/>
        </p:nvSpPr>
        <p:spPr>
          <a:xfrm>
            <a:off x="9716032" y="6093296"/>
            <a:ext cx="1614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65, 66  y 69</a:t>
            </a:r>
          </a:p>
          <a:p>
            <a:r>
              <a:rPr lang="es-MX" dirty="0"/>
              <a:t>L: 113 a 118</a:t>
            </a:r>
          </a:p>
        </p:txBody>
      </p:sp>
    </p:spTree>
    <p:extLst>
      <p:ext uri="{BB962C8B-B14F-4D97-AF65-F5344CB8AC3E}">
        <p14:creationId xmlns:p14="http://schemas.microsoft.com/office/powerpoint/2010/main" val="28427679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116632"/>
            <a:ext cx="7848872" cy="830997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Transferencias que se pueden hacer aún </a:t>
            </a:r>
          </a:p>
          <a:p>
            <a:pPr algn="ctr"/>
            <a:r>
              <a:rPr lang="es-MX" sz="2400" b="1" dirty="0">
                <a:latin typeface="Trebuchet MS" pitchFamily="34" charset="0"/>
              </a:rPr>
              <a:t>sin el consentimiento del titular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79376" y="1556792"/>
            <a:ext cx="1108923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200" dirty="0">
                <a:latin typeface="Trebuchet MS" panose="020B0603020202020204" pitchFamily="34" charset="0"/>
              </a:rPr>
              <a:t>Esté </a:t>
            </a:r>
            <a:r>
              <a:rPr lang="es-MX" sz="2200" b="1" dirty="0">
                <a:latin typeface="Trebuchet MS" panose="020B0603020202020204" pitchFamily="34" charset="0"/>
              </a:rPr>
              <a:t>prevista en la Ley</a:t>
            </a:r>
            <a:r>
              <a:rPr lang="es-MX" sz="2200" dirty="0">
                <a:latin typeface="Trebuchet MS" panose="020B0603020202020204" pitchFamily="34" charset="0"/>
              </a:rPr>
              <a:t>, convenios o Tratados Internacionales.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200" dirty="0">
                <a:latin typeface="Trebuchet MS" panose="020B0603020202020204" pitchFamily="34" charset="0"/>
              </a:rPr>
              <a:t>Se </a:t>
            </a:r>
            <a:r>
              <a:rPr lang="es-MX" sz="2200" b="1" dirty="0">
                <a:latin typeface="Trebuchet MS" panose="020B0603020202020204" pitchFamily="34" charset="0"/>
              </a:rPr>
              <a:t>realice entre responsables</a:t>
            </a:r>
            <a:r>
              <a:rPr lang="es-MX" sz="2200" dirty="0">
                <a:latin typeface="Trebuchet MS" panose="020B0603020202020204" pitchFamily="34" charset="0"/>
              </a:rPr>
              <a:t>, siempre y cuando los DP se utilicen </a:t>
            </a:r>
            <a:r>
              <a:rPr lang="es-MX" sz="2200" b="1" dirty="0">
                <a:latin typeface="Trebuchet MS" panose="020B0603020202020204" pitchFamily="34" charset="0"/>
              </a:rPr>
              <a:t>para el ejercicio de facultades propias</a:t>
            </a:r>
            <a:r>
              <a:rPr lang="es-MX" sz="2200" dirty="0">
                <a:latin typeface="Trebuchet MS" panose="020B0603020202020204" pitchFamily="34" charset="0"/>
              </a:rPr>
              <a:t>, compatibles o análogas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200" dirty="0">
                <a:latin typeface="Trebuchet MS" panose="020B0603020202020204" pitchFamily="34" charset="0"/>
              </a:rPr>
              <a:t>Sea legalmente exigida para la </a:t>
            </a:r>
            <a:r>
              <a:rPr lang="es-MX" sz="2200" b="1" dirty="0">
                <a:latin typeface="Trebuchet MS" panose="020B0603020202020204" pitchFamily="34" charset="0"/>
              </a:rPr>
              <a:t>investigación y persecución de los delitos</a:t>
            </a:r>
            <a:r>
              <a:rPr lang="es-MX" sz="2200" dirty="0">
                <a:latin typeface="Trebuchet MS" panose="020B0603020202020204" pitchFamily="34" charset="0"/>
              </a:rPr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200" dirty="0">
                <a:latin typeface="Trebuchet MS" panose="020B0603020202020204" pitchFamily="34" charset="0"/>
              </a:rPr>
              <a:t>Sea </a:t>
            </a:r>
            <a:r>
              <a:rPr lang="es-MX" sz="2200" b="1" dirty="0">
                <a:latin typeface="Trebuchet MS" panose="020B0603020202020204" pitchFamily="34" charset="0"/>
              </a:rPr>
              <a:t>precisa para el reconocimiento, ejercicio o defensa de un derecho ante autoridad competente, </a:t>
            </a:r>
            <a:r>
              <a:rPr lang="es-MX" sz="2200" dirty="0">
                <a:latin typeface="Trebuchet MS" panose="020B0603020202020204" pitchFamily="34" charset="0"/>
              </a:rPr>
              <a:t>siempre y cuando medie el requerimiento de esta última 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200" dirty="0">
                <a:latin typeface="Trebuchet MS" panose="020B0603020202020204" pitchFamily="34" charset="0"/>
              </a:rPr>
              <a:t>Sea necesaria para la </a:t>
            </a:r>
            <a:r>
              <a:rPr lang="es-MX" sz="2200" b="1" dirty="0">
                <a:latin typeface="Trebuchet MS" panose="020B0603020202020204" pitchFamily="34" charset="0"/>
              </a:rPr>
              <a:t>prevención o el diagnóstico médico</a:t>
            </a:r>
            <a:r>
              <a:rPr lang="es-MX" sz="2200" dirty="0">
                <a:latin typeface="Trebuchet MS" panose="020B0603020202020204" pitchFamily="34" charset="0"/>
              </a:rPr>
              <a:t>, la prestación de asistencia sanitaria, tratamiento médico o la gestión de servicios sanitarios.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200" dirty="0">
                <a:latin typeface="Trebuchet MS" panose="020B0603020202020204" pitchFamily="34" charset="0"/>
              </a:rPr>
              <a:t>Sea precisa para el </a:t>
            </a:r>
            <a:r>
              <a:rPr lang="es-MX" sz="2200" b="1" dirty="0">
                <a:latin typeface="Trebuchet MS" panose="020B0603020202020204" pitchFamily="34" charset="0"/>
              </a:rPr>
              <a:t>mantenimiento o cumplimiento de una relación jurídica </a:t>
            </a:r>
            <a:r>
              <a:rPr lang="es-MX" sz="2200" dirty="0">
                <a:latin typeface="Trebuchet MS" panose="020B0603020202020204" pitchFamily="34" charset="0"/>
              </a:rPr>
              <a:t>entre el R y el T.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200" dirty="0">
                <a:latin typeface="Trebuchet MS" panose="020B0603020202020204" pitchFamily="34" charset="0"/>
              </a:rPr>
              <a:t>Sea </a:t>
            </a:r>
            <a:r>
              <a:rPr lang="es-MX" sz="2200" b="1" dirty="0">
                <a:latin typeface="Trebuchet MS" panose="020B0603020202020204" pitchFamily="34" charset="0"/>
              </a:rPr>
              <a:t>necesaria por virtud de un contrato celebrado o por celebrar en interés del T, por el R y un tercero</a:t>
            </a:r>
            <a:r>
              <a:rPr lang="es-MX" sz="2200" dirty="0">
                <a:latin typeface="Trebuchet MS" panose="020B0603020202020204" pitchFamily="34" charset="0"/>
              </a:rPr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200" dirty="0">
                <a:latin typeface="Trebuchet MS" panose="020B0603020202020204" pitchFamily="34" charset="0"/>
              </a:rPr>
              <a:t>En los casos en los que el </a:t>
            </a:r>
            <a:r>
              <a:rPr lang="es-MX" sz="2200" b="1" dirty="0">
                <a:latin typeface="Trebuchet MS" panose="020B0603020202020204" pitchFamily="34" charset="0"/>
              </a:rPr>
              <a:t>R no esté obligado a recabar el consentimiento </a:t>
            </a:r>
            <a:r>
              <a:rPr lang="es-MX" sz="2200" dirty="0">
                <a:latin typeface="Trebuchet MS" panose="020B0603020202020204" pitchFamily="34" charset="0"/>
              </a:rPr>
              <a:t>del T para el tratamiento y transmisión de sus DP 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200" dirty="0">
                <a:latin typeface="Trebuchet MS" panose="020B0603020202020204" pitchFamily="34" charset="0"/>
              </a:rPr>
              <a:t>Sea necesaria por </a:t>
            </a:r>
            <a:r>
              <a:rPr lang="es-MX" sz="2200" b="1" dirty="0">
                <a:latin typeface="Trebuchet MS" panose="020B0603020202020204" pitchFamily="34" charset="0"/>
              </a:rPr>
              <a:t>razones de seguridad nacional.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9716032" y="6093296"/>
            <a:ext cx="801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70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54712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954107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 </a:t>
            </a:r>
            <a:r>
              <a:rPr lang="es-MX" sz="2800" b="1" dirty="0">
                <a:latin typeface="Trebuchet MS" pitchFamily="34" charset="0"/>
              </a:rPr>
              <a:t>Formalización de Transferencias </a:t>
            </a:r>
          </a:p>
          <a:p>
            <a:pPr algn="ctr"/>
            <a:r>
              <a:rPr lang="es-MX" sz="2800" b="1" dirty="0">
                <a:latin typeface="Trebuchet MS" pitchFamily="34" charset="0"/>
              </a:rPr>
              <a:t>nacionales o internacionales</a:t>
            </a:r>
            <a:endParaRPr lang="es-MX" sz="2000" b="1" dirty="0">
              <a:latin typeface="Trebuchet MS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/>
          <a:srcRect l="25355" t="38450" r="51772" b="32150"/>
          <a:stretch/>
        </p:blipFill>
        <p:spPr>
          <a:xfrm>
            <a:off x="2711624" y="1040690"/>
            <a:ext cx="6319014" cy="5052606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9716032" y="6093296"/>
            <a:ext cx="801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66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67359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404664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Excepciones a la formalización de las transferencias</a:t>
            </a:r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695416060"/>
              </p:ext>
            </p:extLst>
          </p:nvPr>
        </p:nvGraphicFramePr>
        <p:xfrm>
          <a:off x="-146793" y="1087323"/>
          <a:ext cx="11859417" cy="5726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4151784" y="6021288"/>
            <a:ext cx="801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66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605858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92586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Remisión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2279576" y="2708920"/>
            <a:ext cx="6834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>
                <a:latin typeface="Trebuchet MS" panose="020B0603020202020204" pitchFamily="34" charset="0"/>
              </a:rPr>
              <a:t>Toda comunicación de DP dentro o fuera del territorio mexicano, realizada </a:t>
            </a:r>
            <a:r>
              <a:rPr lang="es-MX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exclusivamente </a:t>
            </a:r>
            <a:r>
              <a:rPr lang="es-MX" sz="2400" b="1" dirty="0">
                <a:latin typeface="Trebuchet MS" panose="020B0603020202020204" pitchFamily="34" charset="0"/>
              </a:rPr>
              <a:t>entre el </a:t>
            </a:r>
            <a:r>
              <a:rPr lang="es-MX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responsable y su encargado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8112224" y="580526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LG: 3, fracción XXVII y 71</a:t>
            </a:r>
          </a:p>
        </p:txBody>
      </p:sp>
    </p:spTree>
    <p:extLst>
      <p:ext uri="{BB962C8B-B14F-4D97-AF65-F5344CB8AC3E}">
        <p14:creationId xmlns:p14="http://schemas.microsoft.com/office/powerpoint/2010/main" val="41232887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292586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Obligaciones del encargado en las remisiones</a:t>
            </a:r>
          </a:p>
        </p:txBody>
      </p:sp>
      <p:graphicFrame>
        <p:nvGraphicFramePr>
          <p:cNvPr id="25" name="Diagrama 24"/>
          <p:cNvGraphicFramePr/>
          <p:nvPr>
            <p:extLst/>
          </p:nvPr>
        </p:nvGraphicFramePr>
        <p:xfrm>
          <a:off x="422221" y="1217113"/>
          <a:ext cx="7992888" cy="5331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CuadroTexto 25"/>
          <p:cNvSpPr txBox="1"/>
          <p:nvPr/>
        </p:nvSpPr>
        <p:spPr>
          <a:xfrm>
            <a:off x="8525139" y="3152392"/>
            <a:ext cx="2875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Trebuchet MS" panose="020B0603020202020204" pitchFamily="34" charset="0"/>
              </a:rPr>
              <a:t>No es necesario el consentimiento </a:t>
            </a:r>
            <a:r>
              <a:rPr lang="es-MX" sz="2400" dirty="0">
                <a:latin typeface="Trebuchet MS" panose="020B0603020202020204" pitchFamily="34" charset="0"/>
              </a:rPr>
              <a:t>del titular.</a:t>
            </a:r>
          </a:p>
          <a:p>
            <a:r>
              <a:rPr lang="es-MX" sz="2400" dirty="0">
                <a:latin typeface="Trebuchet MS" panose="020B0603020202020204" pitchFamily="34" charset="0"/>
              </a:rPr>
              <a:t> </a:t>
            </a:r>
          </a:p>
          <a:p>
            <a:r>
              <a:rPr lang="es-MX" sz="2400" b="1" dirty="0">
                <a:latin typeface="Trebuchet MS" panose="020B0603020202020204" pitchFamily="34" charset="0"/>
              </a:rPr>
              <a:t>No es necesario ser informadas  </a:t>
            </a:r>
            <a:r>
              <a:rPr lang="es-MX" sz="2400" dirty="0">
                <a:latin typeface="Trebuchet MS" panose="020B0603020202020204" pitchFamily="34" charset="0"/>
              </a:rPr>
              <a:t>al titular.</a:t>
            </a:r>
          </a:p>
        </p:txBody>
      </p:sp>
      <p:sp>
        <p:nvSpPr>
          <p:cNvPr id="3" name="Rectángulo: esquinas redondeadas 2"/>
          <p:cNvSpPr/>
          <p:nvPr/>
        </p:nvSpPr>
        <p:spPr>
          <a:xfrm>
            <a:off x="8544272" y="2996952"/>
            <a:ext cx="2952328" cy="30243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1075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20578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Acciones preventivas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335360" y="2336681"/>
            <a:ext cx="934149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arenR"/>
            </a:pPr>
            <a:r>
              <a:rPr lang="es-MX" sz="2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Esquemas de </a:t>
            </a:r>
            <a:r>
              <a:rPr lang="es-MX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mejores practicas.</a:t>
            </a:r>
          </a:p>
          <a:p>
            <a:pPr marL="514350" indent="-514350" algn="just">
              <a:buFont typeface="+mj-lt"/>
              <a:buAutoNum type="arabicParenR"/>
            </a:pPr>
            <a:endParaRPr lang="es-MX" sz="2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514350" indent="-514350" algn="just">
              <a:buFont typeface="+mj-lt"/>
              <a:buAutoNum type="arabicParenR"/>
            </a:pPr>
            <a:r>
              <a:rPr lang="es-MX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Evaluaciones de impacto en la protección de datos personales.</a:t>
            </a:r>
          </a:p>
          <a:p>
            <a:pPr marL="514350" indent="-514350" algn="just">
              <a:buFont typeface="+mj-lt"/>
              <a:buAutoNum type="arabicParenR"/>
            </a:pPr>
            <a:endParaRPr lang="es-MX" sz="24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marL="514350" indent="-514350" algn="just">
              <a:buFont typeface="+mj-lt"/>
              <a:buAutoNum type="arabicParenR"/>
            </a:pPr>
            <a:r>
              <a:rPr lang="es-MX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Oficial de Protección de Datos.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5536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404664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Implementación de los esquemas de mejores prácticas</a:t>
            </a:r>
          </a:p>
        </p:txBody>
      </p:sp>
      <p:graphicFrame>
        <p:nvGraphicFramePr>
          <p:cNvPr id="2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692011"/>
              </p:ext>
            </p:extLst>
          </p:nvPr>
        </p:nvGraphicFramePr>
        <p:xfrm>
          <a:off x="138546" y="969818"/>
          <a:ext cx="11672454" cy="5616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83432" y="5733256"/>
            <a:ext cx="191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LG: 72 a 79</a:t>
            </a:r>
          </a:p>
        </p:txBody>
      </p:sp>
    </p:spTree>
    <p:extLst>
      <p:ext uri="{BB962C8B-B14F-4D97-AF65-F5344CB8AC3E}">
        <p14:creationId xmlns:p14="http://schemas.microsoft.com/office/powerpoint/2010/main" val="12630554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314653"/>
            <a:ext cx="7848872" cy="954107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Evaluación de impacto a la protección de datos personales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1806119480"/>
              </p:ext>
            </p:extLst>
          </p:nvPr>
        </p:nvGraphicFramePr>
        <p:xfrm>
          <a:off x="102241" y="2618626"/>
          <a:ext cx="10890303" cy="3910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67311" y="1628800"/>
            <a:ext cx="102771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300" b="1" dirty="0">
                <a:solidFill>
                  <a:srgbClr val="005E5E"/>
                </a:solidFill>
                <a:latin typeface="Trebuchet MS" panose="020B0603020202020204" pitchFamily="34" charset="0"/>
              </a:rPr>
              <a:t>EIPDP es un documento mediante el cual el R valora los impactos reales </a:t>
            </a:r>
          </a:p>
          <a:p>
            <a:pPr algn="ctr"/>
            <a:r>
              <a:rPr lang="es-MX" sz="2300" b="1" dirty="0">
                <a:solidFill>
                  <a:srgbClr val="005E5E"/>
                </a:solidFill>
                <a:latin typeface="Trebuchet MS" panose="020B0603020202020204" pitchFamily="34" charset="0"/>
              </a:rPr>
              <a:t>respecto de un tratamiento intensivo o relevante de datos personales.</a:t>
            </a:r>
            <a:endParaRPr lang="es-ES" sz="2300" b="1" dirty="0">
              <a:solidFill>
                <a:srgbClr val="005E5E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8158097" y="6093296"/>
            <a:ext cx="2874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LG: 3, fracción XVI y 74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82471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8 CuadroTexto"/>
          <p:cNvSpPr txBox="1"/>
          <p:nvPr/>
        </p:nvSpPr>
        <p:spPr>
          <a:xfrm>
            <a:off x="4079776" y="1196752"/>
            <a:ext cx="5841830" cy="5661248"/>
          </a:xfrm>
          <a:prstGeom prst="flowChartInputOutput">
            <a:avLst/>
          </a:prstGeom>
          <a:gradFill flip="none" rotWithShape="1">
            <a:gsLst>
              <a:gs pos="0">
                <a:srgbClr val="B3A2C7">
                  <a:lumMod val="70000"/>
                  <a:alpha val="21000"/>
                </a:srgb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_tradnl"/>
            </a:defPPr>
            <a:lvl1pPr algn="r">
              <a:defRPr sz="240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endParaRPr lang="es-MX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303039"/>
            <a:ext cx="7848872" cy="58477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Trebuchet MS" pitchFamily="34" charset="0"/>
              </a:rPr>
              <a:t>Marco normativo</a:t>
            </a:r>
          </a:p>
        </p:txBody>
      </p:sp>
      <p:grpSp>
        <p:nvGrpSpPr>
          <p:cNvPr id="32" name="Grupo 31"/>
          <p:cNvGrpSpPr/>
          <p:nvPr/>
        </p:nvGrpSpPr>
        <p:grpSpPr>
          <a:xfrm>
            <a:off x="1895251" y="1201312"/>
            <a:ext cx="8665245" cy="5252024"/>
            <a:chOff x="2039267" y="1201312"/>
            <a:chExt cx="8665245" cy="5252024"/>
          </a:xfrm>
        </p:grpSpPr>
        <p:sp>
          <p:nvSpPr>
            <p:cNvPr id="33" name="9 Rectángulo"/>
            <p:cNvSpPr/>
            <p:nvPr/>
          </p:nvSpPr>
          <p:spPr>
            <a:xfrm>
              <a:off x="2039268" y="1800743"/>
              <a:ext cx="2256533" cy="830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r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  <a:ea typeface="Tahoma" panose="020B0604030504040204" pitchFamily="34" charset="0"/>
                  <a:cs typeface="Segoe UI Semilight" panose="020B0402040204020203" pitchFamily="34" charset="0"/>
                </a:rPr>
                <a:t>Sector público federal </a:t>
              </a:r>
            </a:p>
          </p:txBody>
        </p:sp>
        <p:sp>
          <p:nvSpPr>
            <p:cNvPr id="34" name="11 Rectángulo"/>
            <p:cNvSpPr/>
            <p:nvPr/>
          </p:nvSpPr>
          <p:spPr>
            <a:xfrm>
              <a:off x="4295800" y="1800744"/>
              <a:ext cx="6408712" cy="8309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s-MX" sz="2400" dirty="0">
                  <a:solidFill>
                    <a:schemeClr val="accent4">
                      <a:lumMod val="75000"/>
                    </a:schemeClr>
                  </a:solidFill>
                  <a:latin typeface="Trebuchet MS" panose="020B0603020202020204" pitchFamily="34" charset="0"/>
                  <a:ea typeface="Tahoma" panose="020B0604030504040204" pitchFamily="34" charset="0"/>
                  <a:cs typeface="Segoe UI Semilight" panose="020B0402040204020203" pitchFamily="34" charset="0"/>
                </a:rPr>
                <a:t>Ley General de Protección de Datos Personales en Posesión de Sujetos Obligados</a:t>
              </a:r>
            </a:p>
          </p:txBody>
        </p:sp>
        <p:sp>
          <p:nvSpPr>
            <p:cNvPr id="35" name="13 Rectángulo"/>
            <p:cNvSpPr/>
            <p:nvPr/>
          </p:nvSpPr>
          <p:spPr>
            <a:xfrm>
              <a:off x="2039267" y="3153826"/>
              <a:ext cx="2256533" cy="119716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r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  <a:ea typeface="Tahoma" panose="020B0604030504040204" pitchFamily="34" charset="0"/>
                  <a:cs typeface="Segoe UI Semilight" panose="020B0402040204020203" pitchFamily="34" charset="0"/>
                </a:rPr>
                <a:t>Ámbito </a:t>
              </a:r>
            </a:p>
            <a:p>
              <a:r>
                <a:rPr lang="es-MX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  <a:ea typeface="Tahoma" panose="020B0604030504040204" pitchFamily="34" charset="0"/>
                  <a:cs typeface="Segoe UI Semilight" panose="020B0402040204020203" pitchFamily="34" charset="0"/>
                </a:rPr>
                <a:t>privado </a:t>
              </a:r>
            </a:p>
            <a:p>
              <a:r>
                <a:rPr lang="es-MX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  <a:ea typeface="Tahoma" panose="020B0604030504040204" pitchFamily="34" charset="0"/>
                  <a:cs typeface="Segoe UI Semilight" panose="020B0402040204020203" pitchFamily="34" charset="0"/>
                </a:rPr>
                <a:t>(a nivel nacional)</a:t>
              </a:r>
            </a:p>
          </p:txBody>
        </p:sp>
        <p:sp>
          <p:nvSpPr>
            <p:cNvPr id="36" name="14 Rectángulo"/>
            <p:cNvSpPr/>
            <p:nvPr/>
          </p:nvSpPr>
          <p:spPr>
            <a:xfrm>
              <a:off x="4295800" y="3150659"/>
              <a:ext cx="6120000" cy="120032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s-MX" sz="2400" dirty="0">
                  <a:solidFill>
                    <a:schemeClr val="accent4">
                      <a:lumMod val="75000"/>
                    </a:schemeClr>
                  </a:solidFill>
                  <a:latin typeface="Trebuchet MS" panose="020B0603020202020204" pitchFamily="34" charset="0"/>
                  <a:ea typeface="Tahoma" panose="020B0604030504040204" pitchFamily="34" charset="0"/>
                  <a:cs typeface="Segoe UI Semilight" panose="020B0402040204020203" pitchFamily="34" charset="0"/>
                </a:rPr>
                <a:t>Ley Federal de Protección de Datos Personales en Posesión de los Particulares</a:t>
              </a:r>
            </a:p>
          </p:txBody>
        </p:sp>
        <p:sp>
          <p:nvSpPr>
            <p:cNvPr id="37" name="15 Rectángulo"/>
            <p:cNvSpPr/>
            <p:nvPr/>
          </p:nvSpPr>
          <p:spPr>
            <a:xfrm>
              <a:off x="2039268" y="4869160"/>
              <a:ext cx="2256533" cy="15841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r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  <a:ea typeface="Tahoma" panose="020B0604030504040204" pitchFamily="34" charset="0"/>
                  <a:cs typeface="Segoe UI Semilight" panose="020B0402040204020203" pitchFamily="34" charset="0"/>
                </a:rPr>
                <a:t>Entidades Federativas </a:t>
              </a:r>
            </a:p>
          </p:txBody>
        </p:sp>
        <p:sp>
          <p:nvSpPr>
            <p:cNvPr id="38" name="17 CuadroTexto"/>
            <p:cNvSpPr txBox="1"/>
            <p:nvPr/>
          </p:nvSpPr>
          <p:spPr>
            <a:xfrm>
              <a:off x="4318699" y="4869160"/>
              <a:ext cx="6097101" cy="158417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s-ES_tradnl"/>
              </a:defPPr>
              <a:lvl1pPr algn="ctr">
                <a:defRPr sz="240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</a:defRPr>
              </a:lvl9pPr>
            </a:lstStyle>
            <a:p>
              <a:pPr algn="r"/>
              <a:r>
                <a:rPr lang="es-MX" dirty="0">
                  <a:effectLst/>
                  <a:latin typeface="Trebuchet MS" panose="020B0603020202020204" pitchFamily="34" charset="0"/>
                  <a:cs typeface="Segoe UI Semilight" panose="020B0402040204020203" pitchFamily="34" charset="0"/>
                </a:rPr>
                <a:t>Leyes de protección de datos estatales</a:t>
              </a:r>
            </a:p>
          </p:txBody>
        </p:sp>
        <p:sp>
          <p:nvSpPr>
            <p:cNvPr id="39" name="19 CuadroTexto"/>
            <p:cNvSpPr txBox="1"/>
            <p:nvPr/>
          </p:nvSpPr>
          <p:spPr>
            <a:xfrm>
              <a:off x="5341196" y="1201312"/>
              <a:ext cx="4787252" cy="461665"/>
            </a:xfrm>
            <a:prstGeom prst="parallelogram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r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algn="r">
                <a:defRPr sz="2400">
                  <a:solidFill>
                    <a:schemeClr val="bg1"/>
                  </a:solidFill>
                  <a:latin typeface="Segoe UI Light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</a:defRPr>
              </a:lvl9pPr>
            </a:lstStyle>
            <a:p>
              <a:r>
                <a:rPr lang="es-MX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  <a:ea typeface="Tahoma" panose="020B0604030504040204" pitchFamily="34" charset="0"/>
                  <a:cs typeface="Segoe UI Semilight" panose="020B0402040204020203" pitchFamily="34" charset="0"/>
                </a:rPr>
                <a:t>APLICA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7531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364594"/>
            <a:ext cx="7848872" cy="830997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Evaluación de impacto a la protección de datos personales</a:t>
            </a:r>
          </a:p>
        </p:txBody>
      </p:sp>
      <p:graphicFrame>
        <p:nvGraphicFramePr>
          <p:cNvPr id="25" name="Marcador de contenid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3932054"/>
              </p:ext>
            </p:extLst>
          </p:nvPr>
        </p:nvGraphicFramePr>
        <p:xfrm>
          <a:off x="124691" y="955965"/>
          <a:ext cx="11329539" cy="5652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6807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508610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¿Cuándo elaborar una Evaluación de impacto?</a:t>
            </a:r>
          </a:p>
        </p:txBody>
      </p:sp>
      <p:graphicFrame>
        <p:nvGraphicFramePr>
          <p:cNvPr id="2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628908"/>
              </p:ext>
            </p:extLst>
          </p:nvPr>
        </p:nvGraphicFramePr>
        <p:xfrm>
          <a:off x="646306" y="744199"/>
          <a:ext cx="10490254" cy="5950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8544272" y="5589240"/>
            <a:ext cx="1216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74 y 75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281097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364594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¿Qué es un tratamiento intensivo o relevante</a:t>
            </a:r>
            <a:r>
              <a:rPr lang="es-MX" sz="2400" b="1" dirty="0">
                <a:latin typeface="Trebuchet MS" pitchFamily="34" charset="0"/>
              </a:rPr>
              <a:t>?</a:t>
            </a:r>
          </a:p>
        </p:txBody>
      </p:sp>
      <p:cxnSp>
        <p:nvCxnSpPr>
          <p:cNvPr id="22" name="Conector recto 21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2488829224"/>
              </p:ext>
            </p:extLst>
          </p:nvPr>
        </p:nvGraphicFramePr>
        <p:xfrm>
          <a:off x="695400" y="836712"/>
          <a:ext cx="10664698" cy="5683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9716032" y="6093296"/>
            <a:ext cx="859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75</a:t>
            </a:r>
          </a:p>
          <a:p>
            <a:r>
              <a:rPr lang="es-MX" dirty="0"/>
              <a:t>DAEI: 8</a:t>
            </a:r>
          </a:p>
        </p:txBody>
      </p:sp>
    </p:spTree>
    <p:extLst>
      <p:ext uri="{BB962C8B-B14F-4D97-AF65-F5344CB8AC3E}">
        <p14:creationId xmlns:p14="http://schemas.microsoft.com/office/powerpoint/2010/main" val="23979170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364594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Tratamientos intensivos o relevantes </a:t>
            </a:r>
            <a:r>
              <a:rPr lang="es-MX" sz="2400" b="1" u="sng" dirty="0">
                <a:latin typeface="Trebuchet MS" pitchFamily="34" charset="0"/>
              </a:rPr>
              <a:t>particulares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28247" y="1700808"/>
            <a:ext cx="10889520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Cambiar </a:t>
            </a:r>
            <a:r>
              <a:rPr lang="es-MX" sz="2000" b="1" dirty="0">
                <a:latin typeface="Trebuchet MS" panose="020B0603020202020204" pitchFamily="34" charset="0"/>
              </a:rPr>
              <a:t>finalidades</a:t>
            </a:r>
            <a:r>
              <a:rPr lang="es-MX" sz="2000" dirty="0">
                <a:latin typeface="Trebuchet MS" panose="020B0603020202020204" pitchFamily="34" charset="0"/>
              </a:rPr>
              <a:t> que justificaron su origen por finalidades </a:t>
            </a:r>
            <a:r>
              <a:rPr lang="es-MX" sz="2000" b="1" dirty="0">
                <a:latin typeface="Trebuchet MS" panose="020B0603020202020204" pitchFamily="34" charset="0"/>
              </a:rPr>
              <a:t>incompatibles</a:t>
            </a:r>
            <a:r>
              <a:rPr lang="es-MX" sz="2000" dirty="0">
                <a:latin typeface="Trebuchet MS" panose="020B0603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Tratar </a:t>
            </a:r>
            <a:r>
              <a:rPr lang="es-MX" sz="2000" b="1" dirty="0" err="1">
                <a:latin typeface="Trebuchet MS" panose="020B0603020202020204" pitchFamily="34" charset="0"/>
              </a:rPr>
              <a:t>dp</a:t>
            </a:r>
            <a:r>
              <a:rPr lang="es-MX" sz="2000" b="1" dirty="0">
                <a:latin typeface="Trebuchet MS" panose="020B0603020202020204" pitchFamily="34" charset="0"/>
              </a:rPr>
              <a:t> de grupos vulnerables </a:t>
            </a:r>
            <a:r>
              <a:rPr lang="es-MX" sz="2000" dirty="0">
                <a:latin typeface="Trebuchet MS" panose="020B0603020202020204" pitchFamily="34" charset="0"/>
              </a:rPr>
              <a:t>como origen étnico, estado de salud, </a:t>
            </a:r>
          </a:p>
          <a:p>
            <a:pPr algn="just"/>
            <a:r>
              <a:rPr lang="es-MX" sz="2000" dirty="0">
                <a:latin typeface="Trebuchet MS" panose="020B0603020202020204" pitchFamily="34" charset="0"/>
              </a:rPr>
              <a:t>    preferencia sexual, situación económica y nivel de instrucción.</a:t>
            </a:r>
          </a:p>
          <a:p>
            <a:pPr algn="just"/>
            <a:endParaRPr lang="es-MX" sz="20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b="1" dirty="0">
                <a:latin typeface="Trebuchet MS" panose="020B0603020202020204" pitchFamily="34" charset="0"/>
              </a:rPr>
              <a:t>Crear bases de datos personales</a:t>
            </a:r>
            <a:r>
              <a:rPr lang="es-MX" sz="2000" dirty="0">
                <a:latin typeface="Trebuchet MS" panose="020B0603020202020204" pitchFamily="34" charset="0"/>
              </a:rPr>
              <a:t> concernientes a un </a:t>
            </a:r>
            <a:r>
              <a:rPr lang="es-MX" sz="2000" b="1" dirty="0">
                <a:latin typeface="Trebuchet MS" panose="020B0603020202020204" pitchFamily="34" charset="0"/>
              </a:rPr>
              <a:t>número elevado de titulares.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000" b="1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Llevar a cabo </a:t>
            </a:r>
            <a:r>
              <a:rPr lang="es-MX" sz="2000" b="1" dirty="0">
                <a:latin typeface="Trebuchet MS" panose="020B0603020202020204" pitchFamily="34" charset="0"/>
              </a:rPr>
              <a:t>cruces de información con múltiples sistemas o plataformas electrónicas.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000" b="1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Usar </a:t>
            </a:r>
            <a:r>
              <a:rPr lang="es-MX" sz="2000" b="1" dirty="0">
                <a:latin typeface="Trebuchet MS" panose="020B0603020202020204" pitchFamily="34" charset="0"/>
              </a:rPr>
              <a:t>tecnologías</a:t>
            </a:r>
            <a:r>
              <a:rPr lang="es-MX" sz="2000" dirty="0">
                <a:latin typeface="Trebuchet MS" panose="020B0603020202020204" pitchFamily="34" charset="0"/>
              </a:rPr>
              <a:t> de vigilancia, aeronaves o aparatos no tripulados, minería de datos,</a:t>
            </a:r>
          </a:p>
          <a:p>
            <a:pPr algn="just"/>
            <a:r>
              <a:rPr lang="es-MX" sz="2000" dirty="0">
                <a:latin typeface="Trebuchet MS" panose="020B0603020202020204" pitchFamily="34" charset="0"/>
              </a:rPr>
              <a:t>    biometría, Internet de las cosas, radiofrecuencia, geolocalización o cualquier otra </a:t>
            </a:r>
          </a:p>
          <a:p>
            <a:pPr algn="just"/>
            <a:r>
              <a:rPr lang="es-MX" sz="2000" dirty="0">
                <a:latin typeface="Trebuchet MS" panose="020B0603020202020204" pitchFamily="34" charset="0"/>
              </a:rPr>
              <a:t>   tecnología  q se desarrolle en el futuro.</a:t>
            </a:r>
          </a:p>
          <a:p>
            <a:pPr algn="just"/>
            <a:endParaRPr lang="es-MX" sz="20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b="1" dirty="0">
                <a:latin typeface="Trebuchet MS" panose="020B0603020202020204" pitchFamily="34" charset="0"/>
              </a:rPr>
              <a:t>Revertir la disociación </a:t>
            </a:r>
            <a:r>
              <a:rPr lang="es-MX" sz="2000" dirty="0">
                <a:latin typeface="Trebuchet MS" panose="020B0603020202020204" pitchFamily="34" charset="0"/>
              </a:rPr>
              <a:t>de datos personales (9 L).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0108206" y="5879013"/>
            <a:ext cx="859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r>
              <a:rPr lang="es-MX" dirty="0"/>
              <a:t>DAEI: 9</a:t>
            </a:r>
          </a:p>
        </p:txBody>
      </p:sp>
    </p:spTree>
    <p:extLst>
      <p:ext uri="{BB962C8B-B14F-4D97-AF65-F5344CB8AC3E}">
        <p14:creationId xmlns:p14="http://schemas.microsoft.com/office/powerpoint/2010/main" val="33962134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364594"/>
            <a:ext cx="7848872" cy="830997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Procedimiento de la Evaluación de impacto a </a:t>
            </a:r>
          </a:p>
          <a:p>
            <a:pPr algn="ctr"/>
            <a:r>
              <a:rPr lang="es-MX" sz="2400" b="1" dirty="0">
                <a:latin typeface="Trebuchet MS" pitchFamily="34" charset="0"/>
              </a:rPr>
              <a:t>la protección de datos personales</a:t>
            </a:r>
          </a:p>
        </p:txBody>
      </p:sp>
      <p:cxnSp>
        <p:nvCxnSpPr>
          <p:cNvPr id="24" name="Conector recto 23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upo 27"/>
          <p:cNvGrpSpPr/>
          <p:nvPr/>
        </p:nvGrpSpPr>
        <p:grpSpPr>
          <a:xfrm>
            <a:off x="3707682" y="2278733"/>
            <a:ext cx="3252414" cy="2300534"/>
            <a:chOff x="4281737" y="910750"/>
            <a:chExt cx="3252414" cy="2300534"/>
          </a:xfrm>
          <a:solidFill>
            <a:schemeClr val="accent4">
              <a:lumMod val="75000"/>
            </a:schemeClr>
          </a:solidFill>
        </p:grpSpPr>
        <p:sp>
          <p:nvSpPr>
            <p:cNvPr id="29" name="Diagrama de flujo: conector 28"/>
            <p:cNvSpPr/>
            <p:nvPr/>
          </p:nvSpPr>
          <p:spPr>
            <a:xfrm>
              <a:off x="4281737" y="910750"/>
              <a:ext cx="3252414" cy="2300534"/>
            </a:xfrm>
            <a:prstGeom prst="flowChartConnector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Diagrama de flujo: conector 4"/>
            <p:cNvSpPr txBox="1"/>
            <p:nvPr/>
          </p:nvSpPr>
          <p:spPr>
            <a:xfrm>
              <a:off x="4758042" y="1247655"/>
              <a:ext cx="2299804" cy="16267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400" kern="1200" dirty="0">
                  <a:latin typeface="Arial Narrow" panose="020B0606020202030204" pitchFamily="34" charset="0"/>
                </a:rPr>
                <a:t>Presentación de la evaluación de impacto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47328" y="2060849"/>
            <a:ext cx="3908248" cy="2663546"/>
            <a:chOff x="8345" y="816431"/>
            <a:chExt cx="3908248" cy="2590790"/>
          </a:xfrm>
          <a:solidFill>
            <a:schemeClr val="accent6">
              <a:lumMod val="75000"/>
            </a:schemeClr>
          </a:solidFill>
        </p:grpSpPr>
        <p:sp>
          <p:nvSpPr>
            <p:cNvPr id="32" name="Flecha: hacia la izquierda 31"/>
            <p:cNvSpPr/>
            <p:nvPr/>
          </p:nvSpPr>
          <p:spPr>
            <a:xfrm>
              <a:off x="8345" y="816431"/>
              <a:ext cx="3908248" cy="2590790"/>
            </a:xfrm>
            <a:prstGeom prst="leftArrow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Flecha: hacia la izquierda 4"/>
            <p:cNvSpPr txBox="1"/>
            <p:nvPr/>
          </p:nvSpPr>
          <p:spPr>
            <a:xfrm>
              <a:off x="656043" y="1464129"/>
              <a:ext cx="3260550" cy="12953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400" kern="1200" dirty="0">
                  <a:latin typeface="Arial Narrow" panose="020B0606020202030204" pitchFamily="34" charset="0"/>
                </a:rPr>
                <a:t>30 días previos a la fecha en que se pretenda poner en operación</a:t>
              </a: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6793199" y="2060849"/>
            <a:ext cx="3983321" cy="2983104"/>
            <a:chOff x="7947480" y="732801"/>
            <a:chExt cx="3983321" cy="2652671"/>
          </a:xfrm>
        </p:grpSpPr>
        <p:sp>
          <p:nvSpPr>
            <p:cNvPr id="35" name="Flecha: a la derecha 34"/>
            <p:cNvSpPr/>
            <p:nvPr/>
          </p:nvSpPr>
          <p:spPr>
            <a:xfrm>
              <a:off x="7947480" y="732801"/>
              <a:ext cx="3983321" cy="2652671"/>
            </a:xfrm>
            <a:prstGeom prst="rightArrow">
              <a:avLst/>
            </a:prstGeom>
            <a:solidFill>
              <a:srgbClr val="005E5E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Flecha: a la derecha 4"/>
            <p:cNvSpPr txBox="1"/>
            <p:nvPr/>
          </p:nvSpPr>
          <p:spPr>
            <a:xfrm>
              <a:off x="8063569" y="1629245"/>
              <a:ext cx="3291168" cy="12845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400" kern="1200" dirty="0">
                  <a:latin typeface="Arial Narrow" panose="020B0606020202030204" pitchFamily="34" charset="0"/>
                </a:rPr>
                <a:t>30 días siguientes para la emisión de </a:t>
              </a:r>
              <a:r>
                <a:rPr lang="es-MX" sz="2400" dirty="0">
                  <a:latin typeface="Arial Narrow" panose="020B0606020202030204" pitchFamily="34" charset="0"/>
                </a:rPr>
                <a:t>un dictamen </a:t>
              </a:r>
              <a:r>
                <a:rPr lang="es-MX" sz="2400" kern="1200" dirty="0">
                  <a:latin typeface="Arial Narrow" panose="020B0606020202030204" pitchFamily="34" charset="0"/>
                </a:rPr>
                <a:t>no vinculante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2400" kern="12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5" name="CuadroTexto 24"/>
          <p:cNvSpPr txBox="1"/>
          <p:nvPr/>
        </p:nvSpPr>
        <p:spPr>
          <a:xfrm>
            <a:off x="9716032" y="6093296"/>
            <a:ext cx="1216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77 y 78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194199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116632"/>
            <a:ext cx="7848872" cy="830997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Evaluaciones de impacto en la protección de datos personales </a:t>
            </a:r>
            <a:r>
              <a:rPr lang="es-MX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interinstitucionales 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436433" y="1052736"/>
            <a:ext cx="10213646" cy="5805264"/>
            <a:chOff x="157188" y="2396263"/>
            <a:chExt cx="10575715" cy="4016484"/>
          </a:xfrm>
        </p:grpSpPr>
        <p:sp>
          <p:nvSpPr>
            <p:cNvPr id="2" name="Flecha: a la derecha 1"/>
            <p:cNvSpPr/>
            <p:nvPr/>
          </p:nvSpPr>
          <p:spPr>
            <a:xfrm>
              <a:off x="2792454" y="3573016"/>
              <a:ext cx="2016223" cy="1512167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2716282" y="3958631"/>
              <a:ext cx="163513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5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Elaborar una evaluación y presentarla ante</a:t>
              </a:r>
            </a:p>
          </p:txBody>
        </p:sp>
        <p:graphicFrame>
          <p:nvGraphicFramePr>
            <p:cNvPr id="5" name="Diagrama 4"/>
            <p:cNvGraphicFramePr/>
            <p:nvPr>
              <p:extLst/>
            </p:nvPr>
          </p:nvGraphicFramePr>
          <p:xfrm>
            <a:off x="157188" y="2443678"/>
            <a:ext cx="3474812" cy="355481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7" name="Diagrama 6"/>
            <p:cNvGraphicFramePr/>
            <p:nvPr>
              <p:extLst/>
            </p:nvPr>
          </p:nvGraphicFramePr>
          <p:xfrm>
            <a:off x="4808564" y="2396263"/>
            <a:ext cx="5924339" cy="40164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  <p:sp>
        <p:nvSpPr>
          <p:cNvPr id="24" name="CuadroTexto 23"/>
          <p:cNvSpPr txBox="1"/>
          <p:nvPr/>
        </p:nvSpPr>
        <p:spPr>
          <a:xfrm>
            <a:off x="3143672" y="5877272"/>
            <a:ext cx="97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DAEI: 11</a:t>
            </a:r>
          </a:p>
        </p:txBody>
      </p:sp>
    </p:spTree>
    <p:extLst>
      <p:ext uri="{BB962C8B-B14F-4D97-AF65-F5344CB8AC3E}">
        <p14:creationId xmlns:p14="http://schemas.microsoft.com/office/powerpoint/2010/main" val="29102718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upo 21"/>
          <p:cNvGrpSpPr/>
          <p:nvPr/>
        </p:nvGrpSpPr>
        <p:grpSpPr>
          <a:xfrm>
            <a:off x="7608168" y="6536377"/>
            <a:ext cx="3273091" cy="276999"/>
            <a:chOff x="7608168" y="6237312"/>
            <a:chExt cx="3273091" cy="276999"/>
          </a:xfrm>
        </p:grpSpPr>
        <p:sp>
          <p:nvSpPr>
            <p:cNvPr id="23" name="CuadroTexto 22"/>
            <p:cNvSpPr txBox="1"/>
            <p:nvPr/>
          </p:nvSpPr>
          <p:spPr>
            <a:xfrm>
              <a:off x="7608168" y="6237312"/>
              <a:ext cx="3273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rgbClr val="005E5E"/>
                  </a:solidFill>
                  <a:latin typeface="Calibri"/>
                  <a:cs typeface="Calibri"/>
                </a:rPr>
                <a:t>Dirección General de Normatividad y Consulta</a:t>
              </a:r>
            </a:p>
          </p:txBody>
        </p:sp>
        <p:cxnSp>
          <p:nvCxnSpPr>
            <p:cNvPr id="24" name="Conector recto 23"/>
            <p:cNvCxnSpPr/>
            <p:nvPr/>
          </p:nvCxnSpPr>
          <p:spPr>
            <a:xfrm>
              <a:off x="7608168" y="6291034"/>
              <a:ext cx="0" cy="162302"/>
            </a:xfrm>
            <a:prstGeom prst="line">
              <a:avLst/>
            </a:prstGeom>
            <a:ln>
              <a:solidFill>
                <a:srgbClr val="005E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6 CuadroTexto"/>
          <p:cNvSpPr txBox="1"/>
          <p:nvPr/>
        </p:nvSpPr>
        <p:spPr>
          <a:xfrm>
            <a:off x="2352551" y="364594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Contenido mínimo de las EIPDP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639616" y="1268760"/>
            <a:ext cx="61206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s-MX" sz="2000" b="1" dirty="0">
                <a:latin typeface="Trebuchet MS" panose="020B0603020202020204" pitchFamily="34" charset="0"/>
              </a:rPr>
              <a:t>Descripción</a:t>
            </a:r>
            <a:r>
              <a:rPr lang="es-MX" sz="2000" dirty="0">
                <a:latin typeface="Trebuchet MS" panose="020B0603020202020204" pitchFamily="34" charset="0"/>
              </a:rPr>
              <a:t> de lo que se pretenda implementar o modificar.</a:t>
            </a:r>
            <a:endParaRPr lang="es-ES" sz="2000" dirty="0">
              <a:latin typeface="Trebuchet MS" panose="020B0603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MX" sz="2000" b="1" dirty="0">
                <a:latin typeface="Trebuchet MS" panose="020B0603020202020204" pitchFamily="34" charset="0"/>
              </a:rPr>
              <a:t>Justificación</a:t>
            </a:r>
            <a:r>
              <a:rPr lang="es-MX" sz="2000" dirty="0">
                <a:latin typeface="Trebuchet MS" panose="020B0603020202020204" pitchFamily="34" charset="0"/>
              </a:rPr>
              <a:t> de la implementación o modificación.</a:t>
            </a:r>
            <a:endParaRPr lang="es-ES" sz="2000" dirty="0">
              <a:latin typeface="Trebuchet MS" panose="020B0603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MX" sz="2000" b="1" dirty="0">
                <a:latin typeface="Trebuchet MS" panose="020B0603020202020204" pitchFamily="34" charset="0"/>
              </a:rPr>
              <a:t>Representar el ciclo de vida</a:t>
            </a:r>
            <a:r>
              <a:rPr lang="es-MX" sz="2000" dirty="0">
                <a:latin typeface="Trebuchet MS" panose="020B0603020202020204" pitchFamily="34" charset="0"/>
              </a:rPr>
              <a:t> de los datos personales a tratar.</a:t>
            </a:r>
            <a:endParaRPr lang="es-ES" sz="2000" dirty="0">
              <a:latin typeface="Trebuchet MS" panose="020B0603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Identificar, analizar y describir la </a:t>
            </a:r>
            <a:r>
              <a:rPr lang="es-MX" sz="2000" b="1" dirty="0">
                <a:latin typeface="Trebuchet MS" panose="020B0603020202020204" pitchFamily="34" charset="0"/>
              </a:rPr>
              <a:t>gestión de riesgos.</a:t>
            </a:r>
            <a:endParaRPr lang="es-ES" sz="2000" b="1" dirty="0">
              <a:latin typeface="Trebuchet MS" panose="020B0603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Análisis de </a:t>
            </a:r>
            <a:r>
              <a:rPr lang="es-MX" sz="2000" b="1" dirty="0">
                <a:latin typeface="Trebuchet MS" panose="020B0603020202020204" pitchFamily="34" charset="0"/>
              </a:rPr>
              <a:t>cumplimiento normativo.</a:t>
            </a:r>
            <a:endParaRPr lang="es-ES" sz="2000" b="1" dirty="0">
              <a:latin typeface="Trebuchet MS" panose="020B0603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MX" sz="2000" b="1" dirty="0">
                <a:latin typeface="Trebuchet MS" panose="020B0603020202020204" pitchFamily="34" charset="0"/>
              </a:rPr>
              <a:t>Resultados de las consultas externas</a:t>
            </a:r>
            <a:r>
              <a:rPr lang="es-MX" sz="2000" dirty="0">
                <a:latin typeface="Trebuchet MS" panose="020B0603020202020204" pitchFamily="34" charset="0"/>
              </a:rPr>
              <a:t>.</a:t>
            </a:r>
            <a:endParaRPr lang="es-ES" sz="2000" dirty="0">
              <a:latin typeface="Trebuchet MS" panose="020B0603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MX" sz="2000" b="1" dirty="0">
                <a:latin typeface="Trebuchet MS" panose="020B0603020202020204" pitchFamily="34" charset="0"/>
              </a:rPr>
              <a:t>Opinión técnica del oficial</a:t>
            </a:r>
            <a:r>
              <a:rPr lang="es-MX" sz="2000" dirty="0">
                <a:latin typeface="Trebuchet MS" panose="020B0603020202020204" pitchFamily="34" charset="0"/>
              </a:rPr>
              <a:t> de protección de datos personales.</a:t>
            </a:r>
            <a:endParaRPr lang="es-ES" sz="2000" dirty="0">
              <a:latin typeface="Trebuchet MS" panose="020B0603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Cualquier otra información considerada relevante.</a:t>
            </a:r>
            <a:endParaRPr lang="es-ES" sz="2000" dirty="0">
              <a:latin typeface="Trebuchet MS" panose="020B06030202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143672" y="5877272"/>
            <a:ext cx="2063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DAEI: 14, 15,17 a 22</a:t>
            </a:r>
          </a:p>
        </p:txBody>
      </p:sp>
    </p:spTree>
    <p:extLst>
      <p:ext uri="{BB962C8B-B14F-4D97-AF65-F5344CB8AC3E}">
        <p14:creationId xmlns:p14="http://schemas.microsoft.com/office/powerpoint/2010/main" val="25878242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364594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Descripción de la política pública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911424" y="1069568"/>
            <a:ext cx="1072722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2000" dirty="0">
              <a:latin typeface="Trebuchet MS" panose="020B0603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Denominación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Nombre de la política pública, programa, sistema o plataforma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Objetivos generales y específicos que persigue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Fundamento legal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Categorías de los titulares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Datos personales tratados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Finalidades del tratamiento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Procesos, fases, actividades operativas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Fuentes de donde se obtienen los datos personales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Transferencias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Tiempo de duración de la política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Tecnología que se pretenda utilizar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Medidas de seguridad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Nombre y cargo de servidor público que cuente con facultades para decidir y autorizar la puesta en marcha o la modificación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>
                <a:latin typeface="Trebuchet MS" panose="020B0603020202020204" pitchFamily="34" charset="0"/>
              </a:rPr>
              <a:t>Cualquier otra información</a:t>
            </a:r>
          </a:p>
          <a:p>
            <a:pPr algn="just"/>
            <a:r>
              <a:rPr lang="es-MX" sz="2000" dirty="0">
                <a:latin typeface="Trebuchet MS" panose="020B0603020202020204" pitchFamily="34" charset="0"/>
              </a:rPr>
              <a:t>  </a:t>
            </a:r>
          </a:p>
          <a:p>
            <a:pPr algn="just"/>
            <a:endParaRPr lang="es-MX" sz="2000" dirty="0">
              <a:latin typeface="Trebuchet MS" panose="020B0603020202020204" pitchFamily="34" charset="0"/>
            </a:endParaRPr>
          </a:p>
          <a:p>
            <a:pPr algn="just"/>
            <a:endParaRPr lang="es-MX" sz="2000" dirty="0">
              <a:latin typeface="Trebuchet MS" panose="020B06030202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567914" y="5877272"/>
            <a:ext cx="97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DAEI: 15</a:t>
            </a:r>
          </a:p>
        </p:txBody>
      </p:sp>
    </p:spTree>
    <p:extLst>
      <p:ext uri="{BB962C8B-B14F-4D97-AF65-F5344CB8AC3E}">
        <p14:creationId xmlns:p14="http://schemas.microsoft.com/office/powerpoint/2010/main" val="41851719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72842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Valoración de la EIPDP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7608168" y="6536377"/>
            <a:ext cx="3273091" cy="276999"/>
            <a:chOff x="7608168" y="6237312"/>
            <a:chExt cx="3273091" cy="276999"/>
          </a:xfrm>
        </p:grpSpPr>
        <p:sp>
          <p:nvSpPr>
            <p:cNvPr id="21" name="CuadroTexto 20"/>
            <p:cNvSpPr txBox="1"/>
            <p:nvPr/>
          </p:nvSpPr>
          <p:spPr>
            <a:xfrm>
              <a:off x="7608168" y="6237312"/>
              <a:ext cx="3273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rgbClr val="005E5E"/>
                  </a:solidFill>
                  <a:latin typeface="Calibri"/>
                  <a:cs typeface="Calibri"/>
                </a:rPr>
                <a:t>Dirección General de Normatividad y Consulta</a:t>
              </a:r>
            </a:p>
          </p:txBody>
        </p:sp>
        <p:cxnSp>
          <p:nvCxnSpPr>
            <p:cNvPr id="22" name="Conector recto 21"/>
            <p:cNvCxnSpPr/>
            <p:nvPr/>
          </p:nvCxnSpPr>
          <p:spPr>
            <a:xfrm>
              <a:off x="7608168" y="6291034"/>
              <a:ext cx="0" cy="162302"/>
            </a:xfrm>
            <a:prstGeom prst="line">
              <a:avLst/>
            </a:prstGeom>
            <a:ln>
              <a:solidFill>
                <a:srgbClr val="005E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0" name="Diagrama 29"/>
          <p:cNvGraphicFramePr/>
          <p:nvPr>
            <p:extLst/>
          </p:nvPr>
        </p:nvGraphicFramePr>
        <p:xfrm>
          <a:off x="36364" y="2258586"/>
          <a:ext cx="12252324" cy="419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Elipse 30"/>
          <p:cNvSpPr/>
          <p:nvPr/>
        </p:nvSpPr>
        <p:spPr>
          <a:xfrm>
            <a:off x="119336" y="4581128"/>
            <a:ext cx="720080" cy="72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b="1" dirty="0">
                <a:latin typeface="Trebuchet MS" panose="020B0603020202020204" pitchFamily="34" charset="0"/>
              </a:rPr>
              <a:t>Día 1</a:t>
            </a:r>
            <a:endParaRPr lang="es-ES" sz="1500" b="1" dirty="0">
              <a:latin typeface="Trebuchet MS" panose="020B0603020202020204" pitchFamily="34" charset="0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1703512" y="3708670"/>
            <a:ext cx="792088" cy="7284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b="1" dirty="0">
                <a:latin typeface="Trebuchet MS" panose="020B0603020202020204" pitchFamily="34" charset="0"/>
              </a:rPr>
              <a:t>5 días</a:t>
            </a:r>
            <a:endParaRPr lang="es-ES" sz="1500" b="1" dirty="0">
              <a:latin typeface="Trebuchet MS" panose="020B0603020202020204" pitchFamily="34" charset="0"/>
            </a:endParaRPr>
          </a:p>
        </p:txBody>
      </p:sp>
      <p:sp>
        <p:nvSpPr>
          <p:cNvPr id="33" name="Elipse 32"/>
          <p:cNvSpPr/>
          <p:nvPr/>
        </p:nvSpPr>
        <p:spPr>
          <a:xfrm>
            <a:off x="8184232" y="2170026"/>
            <a:ext cx="720080" cy="72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b="1" dirty="0">
                <a:latin typeface="Trebuchet MS" panose="020B0603020202020204" pitchFamily="34" charset="0"/>
              </a:rPr>
              <a:t>Día 30</a:t>
            </a:r>
            <a:endParaRPr lang="es-ES" sz="1500" b="1" dirty="0">
              <a:latin typeface="Trebuchet MS" panose="020B0603020202020204" pitchFamily="34" charset="0"/>
            </a:endParaRPr>
          </a:p>
        </p:txBody>
      </p:sp>
      <p:sp>
        <p:nvSpPr>
          <p:cNvPr id="34" name="Flecha: curvada hacia arriba 33"/>
          <p:cNvSpPr/>
          <p:nvPr/>
        </p:nvSpPr>
        <p:spPr>
          <a:xfrm rot="21022166" flipH="1">
            <a:off x="1477282" y="5584061"/>
            <a:ext cx="5924814" cy="944098"/>
          </a:xfrm>
          <a:prstGeom prst="curvedUpArrow">
            <a:avLst>
              <a:gd name="adj1" fmla="val 23699"/>
              <a:gd name="adj2" fmla="val 84588"/>
              <a:gd name="adj3" fmla="val 2585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3575720" y="3074559"/>
            <a:ext cx="792088" cy="7284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b="1" dirty="0">
                <a:latin typeface="Trebuchet MS" panose="020B0603020202020204" pitchFamily="34" charset="0"/>
              </a:rPr>
              <a:t>5 días</a:t>
            </a:r>
            <a:endParaRPr lang="es-ES" sz="1500" b="1" dirty="0">
              <a:latin typeface="Trebuchet MS" panose="020B06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583832" y="5517232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latin typeface="Trebuchet MS" panose="020B0603020202020204" pitchFamily="34" charset="0"/>
              </a:rPr>
              <a:t>Si no subsana se tiene</a:t>
            </a:r>
          </a:p>
          <a:p>
            <a:r>
              <a:rPr lang="es-MX" sz="1200" dirty="0">
                <a:latin typeface="Trebuchet MS" panose="020B0603020202020204" pitchFamily="34" charset="0"/>
              </a:rPr>
              <a:t>por no presentada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2639616" y="5669632"/>
            <a:ext cx="1977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latin typeface="Trebuchet MS" panose="020B0603020202020204" pitchFamily="34" charset="0"/>
              </a:rPr>
              <a:t>El RIA interrumpe el plazo</a:t>
            </a:r>
          </a:p>
          <a:p>
            <a:r>
              <a:rPr lang="es-MX" sz="1200" dirty="0">
                <a:latin typeface="Trebuchet MS" panose="020B0603020202020204" pitchFamily="34" charset="0"/>
              </a:rPr>
              <a:t>Para emitir dictamen</a:t>
            </a:r>
          </a:p>
        </p:txBody>
      </p:sp>
      <p:sp>
        <p:nvSpPr>
          <p:cNvPr id="37" name="Flecha: a la izquierda y derecha 4"/>
          <p:cNvSpPr/>
          <p:nvPr/>
        </p:nvSpPr>
        <p:spPr>
          <a:xfrm>
            <a:off x="1827910" y="1196752"/>
            <a:ext cx="8136904" cy="1050813"/>
          </a:xfrm>
          <a:prstGeom prst="leftRightArrow">
            <a:avLst/>
          </a:prstGeom>
          <a:solidFill>
            <a:srgbClr val="4E0E3D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Trebuchet MS" panose="020B0603020202020204" pitchFamily="34" charset="0"/>
              </a:rPr>
              <a:t>Realización de diligencias y/o reuniones</a:t>
            </a:r>
          </a:p>
          <a:p>
            <a:pPr algn="ctr"/>
            <a:r>
              <a:rPr lang="es-MX" b="1" dirty="0">
                <a:latin typeface="Trebuchet MS" panose="020B0603020202020204" pitchFamily="34" charset="0"/>
              </a:rPr>
              <a:t>Acta</a:t>
            </a:r>
            <a:endParaRPr lang="es-ES" b="1" dirty="0">
              <a:latin typeface="Trebuchet MS" panose="020B0603020202020204" pitchFamily="34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8616280" y="4509120"/>
            <a:ext cx="2441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latin typeface="Trebuchet MS" panose="020B0603020202020204" pitchFamily="34" charset="0"/>
              </a:rPr>
              <a:t>Informe de implementación de </a:t>
            </a:r>
          </a:p>
          <a:p>
            <a:r>
              <a:rPr lang="es-MX" sz="1200" dirty="0">
                <a:latin typeface="Trebuchet MS" panose="020B0603020202020204" pitchFamily="34" charset="0"/>
              </a:rPr>
              <a:t>Recomendaciones no vinculantes</a:t>
            </a:r>
          </a:p>
          <a:p>
            <a:r>
              <a:rPr lang="es-MX" sz="1200" dirty="0">
                <a:latin typeface="Trebuchet MS" panose="020B0603020202020204" pitchFamily="34" charset="0"/>
              </a:rPr>
              <a:t>20 días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7567914" y="5877272"/>
            <a:ext cx="1426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DAEI: 23 a 32</a:t>
            </a:r>
          </a:p>
        </p:txBody>
      </p:sp>
    </p:spTree>
    <p:extLst>
      <p:ext uri="{BB962C8B-B14F-4D97-AF65-F5344CB8AC3E}">
        <p14:creationId xmlns:p14="http://schemas.microsoft.com/office/powerpoint/2010/main" val="20778931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upo 21"/>
          <p:cNvGrpSpPr/>
          <p:nvPr/>
        </p:nvGrpSpPr>
        <p:grpSpPr>
          <a:xfrm>
            <a:off x="7608168" y="6536377"/>
            <a:ext cx="3273091" cy="276999"/>
            <a:chOff x="7608168" y="6237312"/>
            <a:chExt cx="3273091" cy="276999"/>
          </a:xfrm>
        </p:grpSpPr>
        <p:sp>
          <p:nvSpPr>
            <p:cNvPr id="23" name="CuadroTexto 22"/>
            <p:cNvSpPr txBox="1"/>
            <p:nvPr/>
          </p:nvSpPr>
          <p:spPr>
            <a:xfrm>
              <a:off x="7608168" y="6237312"/>
              <a:ext cx="3273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rgbClr val="005E5E"/>
                  </a:solidFill>
                  <a:latin typeface="Calibri"/>
                  <a:cs typeface="Calibri"/>
                </a:rPr>
                <a:t>Dirección General de Normatividad y Consulta</a:t>
              </a:r>
            </a:p>
          </p:txBody>
        </p:sp>
        <p:cxnSp>
          <p:nvCxnSpPr>
            <p:cNvPr id="24" name="Conector recto 23"/>
            <p:cNvCxnSpPr/>
            <p:nvPr/>
          </p:nvCxnSpPr>
          <p:spPr>
            <a:xfrm>
              <a:off x="7608168" y="6291034"/>
              <a:ext cx="0" cy="162302"/>
            </a:xfrm>
            <a:prstGeom prst="line">
              <a:avLst/>
            </a:prstGeom>
            <a:ln>
              <a:solidFill>
                <a:srgbClr val="005E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6 CuadroTexto"/>
          <p:cNvSpPr txBox="1"/>
          <p:nvPr/>
        </p:nvSpPr>
        <p:spPr>
          <a:xfrm>
            <a:off x="2352551" y="200834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Sentido del dictamen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176961940"/>
              </p:ext>
            </p:extLst>
          </p:nvPr>
        </p:nvGraphicFramePr>
        <p:xfrm>
          <a:off x="2000448" y="1241467"/>
          <a:ext cx="8128000" cy="4896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7567914" y="5877272"/>
            <a:ext cx="97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DAEI: 28</a:t>
            </a:r>
          </a:p>
        </p:txBody>
      </p:sp>
    </p:spTree>
    <p:extLst>
      <p:ext uri="{BB962C8B-B14F-4D97-AF65-F5344CB8AC3E}">
        <p14:creationId xmlns:p14="http://schemas.microsoft.com/office/powerpoint/2010/main" val="3145837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3957395605"/>
              </p:ext>
            </p:extLst>
          </p:nvPr>
        </p:nvGraphicFramePr>
        <p:xfrm>
          <a:off x="1991544" y="1133812"/>
          <a:ext cx="9844734" cy="5463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6 CuadroTexto"/>
          <p:cNvSpPr txBox="1"/>
          <p:nvPr/>
        </p:nvSpPr>
        <p:spPr>
          <a:xfrm>
            <a:off x="2352550" y="375047"/>
            <a:ext cx="8712001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Los datos personales como un derecho humano en México</a:t>
            </a:r>
          </a:p>
        </p:txBody>
      </p:sp>
    </p:spTree>
    <p:extLst>
      <p:ext uri="{BB962C8B-B14F-4D97-AF65-F5344CB8AC3E}">
        <p14:creationId xmlns:p14="http://schemas.microsoft.com/office/powerpoint/2010/main" val="23048888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upo 21"/>
          <p:cNvGrpSpPr/>
          <p:nvPr/>
        </p:nvGrpSpPr>
        <p:grpSpPr>
          <a:xfrm>
            <a:off x="7608168" y="6536377"/>
            <a:ext cx="3273091" cy="276999"/>
            <a:chOff x="7608168" y="6237312"/>
            <a:chExt cx="3273091" cy="276999"/>
          </a:xfrm>
        </p:grpSpPr>
        <p:sp>
          <p:nvSpPr>
            <p:cNvPr id="23" name="CuadroTexto 22"/>
            <p:cNvSpPr txBox="1"/>
            <p:nvPr/>
          </p:nvSpPr>
          <p:spPr>
            <a:xfrm>
              <a:off x="7608168" y="6237312"/>
              <a:ext cx="3273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rgbClr val="005E5E"/>
                  </a:solidFill>
                  <a:latin typeface="Calibri"/>
                  <a:cs typeface="Calibri"/>
                </a:rPr>
                <a:t>Dirección General de Normatividad y Consulta</a:t>
              </a:r>
            </a:p>
          </p:txBody>
        </p:sp>
        <p:cxnSp>
          <p:nvCxnSpPr>
            <p:cNvPr id="24" name="Conector recto 23"/>
            <p:cNvCxnSpPr/>
            <p:nvPr/>
          </p:nvCxnSpPr>
          <p:spPr>
            <a:xfrm>
              <a:off x="7608168" y="6291034"/>
              <a:ext cx="0" cy="162302"/>
            </a:xfrm>
            <a:prstGeom prst="line">
              <a:avLst/>
            </a:prstGeom>
            <a:ln>
              <a:solidFill>
                <a:srgbClr val="005E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6 CuadroTexto"/>
          <p:cNvSpPr txBox="1"/>
          <p:nvPr/>
        </p:nvSpPr>
        <p:spPr>
          <a:xfrm>
            <a:off x="2352551" y="200834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Sentido del dictamen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35360" y="1751905"/>
            <a:ext cx="1101722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Trebuchet MS" panose="020B0603020202020204" pitchFamily="34" charset="0"/>
              </a:rPr>
              <a:t>Se pronunciará sobre la pertinencia de:</a:t>
            </a:r>
          </a:p>
          <a:p>
            <a:endParaRPr lang="es-MX" sz="20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Los controles y medidas para eliminar o mitigar el riesgo.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Los mecanismos para que la política o sistema cumpla desde el diseño y por defecto con la</a:t>
            </a:r>
          </a:p>
          <a:p>
            <a:r>
              <a:rPr lang="es-MX" sz="2000" dirty="0">
                <a:latin typeface="Trebuchet MS" panose="020B0603020202020204" pitchFamily="34" charset="0"/>
              </a:rPr>
              <a:t>     LGPDPPSO.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La puesta en operación o modificación de la política pública o sistema informático.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dirty="0">
              <a:latin typeface="Trebuchet MS" panose="020B0603020202020204" pitchFamily="34" charset="0"/>
            </a:endParaRPr>
          </a:p>
          <a:p>
            <a:r>
              <a:rPr lang="es-MX" sz="2000" dirty="0">
                <a:latin typeface="Trebuchet MS" panose="020B0603020202020204" pitchFamily="34" charset="0"/>
              </a:rPr>
              <a:t>También podrá:</a:t>
            </a:r>
          </a:p>
          <a:p>
            <a:endParaRPr lang="es-MX" sz="2000" dirty="0">
              <a:latin typeface="Trebuchet MS" panose="020B0603020202020204" pitchFamily="34" charset="0"/>
            </a:endParaRPr>
          </a:p>
          <a:p>
            <a:r>
              <a:rPr lang="es-MX" sz="2000" dirty="0">
                <a:latin typeface="Trebuchet MS" panose="020B0603020202020204" pitchFamily="34" charset="0"/>
              </a:rPr>
              <a:t>Orientar al responsable para el fortalecimiento de las obligaciones de la LFPDPPSO, señalando medidas  o  acciones en función de las características generales y particulares de la política pública.</a:t>
            </a:r>
          </a:p>
          <a:p>
            <a:endParaRPr lang="es-MX" dirty="0">
              <a:latin typeface="Trebuchet MS" panose="020B0603020202020204" pitchFamily="34" charset="0"/>
            </a:endParaRPr>
          </a:p>
          <a:p>
            <a:endParaRPr lang="es-MX" dirty="0">
              <a:latin typeface="Trebuchet MS" panose="020B0603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7567914" y="5877272"/>
            <a:ext cx="97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DAEI: 29</a:t>
            </a:r>
          </a:p>
        </p:txBody>
      </p:sp>
    </p:spTree>
    <p:extLst>
      <p:ext uri="{BB962C8B-B14F-4D97-AF65-F5344CB8AC3E}">
        <p14:creationId xmlns:p14="http://schemas.microsoft.com/office/powerpoint/2010/main" val="23944337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279576" y="436602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Consultas - Opinión técnica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1055440" y="1771069"/>
            <a:ext cx="86566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u="sng" dirty="0">
                <a:latin typeface="Trebuchet MS" panose="020B0603020202020204" pitchFamily="34" charset="0"/>
              </a:rPr>
              <a:t>Consulta</a:t>
            </a:r>
            <a:r>
              <a:rPr lang="es-MX" sz="2000" dirty="0">
                <a:latin typeface="Trebuchet MS" panose="020B0603020202020204" pitchFamily="34" charset="0"/>
              </a:rPr>
              <a:t> por parte del responsable ante el Instituto u organismo garante:</a:t>
            </a:r>
          </a:p>
          <a:p>
            <a:pPr algn="just"/>
            <a:endParaRPr lang="es-MX" sz="2000" dirty="0">
              <a:latin typeface="Trebuchet MS" panose="020B0603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Presentarla en el domicilio del Instituto o de los organismos garantes.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Describirá detalladamente el tratamiento que se pretende efectuar o modificar.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Incluir datos de la persona designada para proporcionar mayor información y/o documentación al respecto.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La consulta podrá ir acompañada de aquellos documentos que el responsable considere conveniente hacer del conocimiento del Instituto o los organismos garantes.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551384" y="5199002"/>
            <a:ext cx="10801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000" dirty="0">
              <a:latin typeface="Trebuchet MS" panose="020B0603020202020204" pitchFamily="34" charset="0"/>
            </a:endParaRPr>
          </a:p>
          <a:p>
            <a:pPr algn="just"/>
            <a:endParaRPr lang="es-MX" sz="1000" dirty="0">
              <a:latin typeface="Trebuchet MS" panose="020B0603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7567914" y="6165304"/>
            <a:ext cx="97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DAEI: 12</a:t>
            </a:r>
          </a:p>
        </p:txBody>
      </p:sp>
    </p:spTree>
    <p:extLst>
      <p:ext uri="{BB962C8B-B14F-4D97-AF65-F5344CB8AC3E}">
        <p14:creationId xmlns:p14="http://schemas.microsoft.com/office/powerpoint/2010/main" val="23953117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207568" y="364594"/>
            <a:ext cx="7993855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Exención en las Evaluación de impacto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271885" y="1849179"/>
            <a:ext cx="10298251" cy="4614702"/>
            <a:chOff x="271885" y="1849179"/>
            <a:chExt cx="11671151" cy="4614702"/>
          </a:xfrm>
        </p:grpSpPr>
        <p:grpSp>
          <p:nvGrpSpPr>
            <p:cNvPr id="25" name="Grupo 24"/>
            <p:cNvGrpSpPr/>
            <p:nvPr/>
          </p:nvGrpSpPr>
          <p:grpSpPr>
            <a:xfrm>
              <a:off x="5643821" y="1849179"/>
              <a:ext cx="6105156" cy="859741"/>
              <a:chOff x="0" y="10321"/>
              <a:chExt cx="4902200" cy="947666"/>
            </a:xfrm>
            <a:scene3d>
              <a:camera prst="orthographicFront"/>
              <a:lightRig rig="flat" dir="t"/>
            </a:scene3d>
          </p:grpSpPr>
          <p:sp>
            <p:nvSpPr>
              <p:cNvPr id="38" name="Rectángulo 37"/>
              <p:cNvSpPr/>
              <p:nvPr/>
            </p:nvSpPr>
            <p:spPr>
              <a:xfrm>
                <a:off x="0" y="10321"/>
                <a:ext cx="4902200" cy="947666"/>
              </a:xfrm>
              <a:prstGeom prst="rect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" name="CuadroTexto 38"/>
              <p:cNvSpPr txBox="1"/>
              <p:nvPr/>
            </p:nvSpPr>
            <p:spPr>
              <a:xfrm>
                <a:off x="0" y="10321"/>
                <a:ext cx="4902200" cy="88016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7800" tIns="101600" rIns="177800" bIns="101600" numCol="1" spcCol="1270" anchor="ctr" anchorCtr="0">
                <a:noAutofit/>
              </a:bodyPr>
              <a:lstStyle/>
              <a:p>
                <a:pPr marL="0" lvl="0" indent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500" b="1" kern="1200" dirty="0">
                    <a:latin typeface="Calibri"/>
                    <a:ea typeface="+mn-ea"/>
                    <a:cs typeface="+mn-cs"/>
                  </a:rPr>
                  <a:t>Requisitos del informe </a:t>
                </a:r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>
              <a:off x="5566712" y="2564904"/>
              <a:ext cx="6376324" cy="3620390"/>
              <a:chOff x="-61916" y="775802"/>
              <a:chExt cx="5119938" cy="3990645"/>
            </a:xfrm>
            <a:scene3d>
              <a:camera prst="orthographicFront"/>
              <a:lightRig rig="flat" dir="t"/>
            </a:scene3d>
          </p:grpSpPr>
          <p:sp>
            <p:nvSpPr>
              <p:cNvPr id="36" name="Rectángulo 35"/>
              <p:cNvSpPr/>
              <p:nvPr/>
            </p:nvSpPr>
            <p:spPr>
              <a:xfrm>
                <a:off x="-61916" y="775802"/>
                <a:ext cx="4960760" cy="3942508"/>
              </a:xfrm>
              <a:prstGeom prst="rect">
                <a:avLst/>
              </a:prstGeom>
              <a:sp3d extrusionH="12700" prstMaterial="plastic">
                <a:bevelT w="50800" h="50800"/>
              </a:sp3d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7" name="CuadroTexto 36"/>
              <p:cNvSpPr txBox="1"/>
              <p:nvPr/>
            </p:nvSpPr>
            <p:spPr>
              <a:xfrm>
                <a:off x="155822" y="915186"/>
                <a:ext cx="4902200" cy="385126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70688" bIns="192024" numCol="1" spcCol="1270" anchor="t" anchorCtr="0">
                <a:noAutofit/>
              </a:bodyPr>
              <a:lstStyle/>
              <a:p>
                <a:pPr marL="228600" lvl="1" indent="-228600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"/>
                </a:pPr>
                <a:r>
                  <a:rPr lang="es-ES" sz="2000" kern="1200" dirty="0">
                    <a:latin typeface="+mj-lt"/>
                  </a:rPr>
                  <a:t>Denominación y </a:t>
                </a:r>
                <a:r>
                  <a:rPr lang="es-ES" sz="2000" dirty="0">
                    <a:latin typeface="+mj-lt"/>
                  </a:rPr>
                  <a:t>o</a:t>
                </a:r>
                <a:r>
                  <a:rPr lang="es-ES" sz="2000" kern="1200" dirty="0">
                    <a:latin typeface="+mj-lt"/>
                  </a:rPr>
                  <a:t>bjetivos generales de la </a:t>
                </a:r>
                <a:r>
                  <a:rPr lang="es-ES" sz="2000" dirty="0">
                    <a:latin typeface="+mj-lt"/>
                  </a:rPr>
                  <a:t>media implementada.</a:t>
                </a:r>
                <a:endParaRPr lang="es-ES" sz="2000" kern="1200" dirty="0">
                  <a:latin typeface="+mj-lt"/>
                </a:endParaRP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s-ES" sz="2000" kern="1200" dirty="0">
                    <a:latin typeface="+mj-lt"/>
                  </a:rPr>
                  <a:t>Finalidades.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s-ES" sz="2000" b="0" kern="1200" dirty="0">
                    <a:latin typeface="+mj-lt"/>
                  </a:rPr>
                  <a:t>Razón, motivo o situación.</a:t>
                </a:r>
                <a:endParaRPr lang="es-ES" sz="2000" kern="1200" dirty="0">
                  <a:latin typeface="+mj-lt"/>
                </a:endParaRP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s-ES" sz="2000" kern="1200" dirty="0">
                    <a:latin typeface="+mj-lt"/>
                  </a:rPr>
                  <a:t>Consecuencias de la evaluación de impacto.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s-ES" sz="2000" kern="1200" dirty="0">
                    <a:latin typeface="+mj-lt"/>
                  </a:rPr>
                  <a:t>Fundamento.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s-ES" sz="2000" kern="1200" dirty="0">
                    <a:latin typeface="+mj-lt"/>
                  </a:rPr>
                  <a:t>Fecha de operación.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s-ES" sz="2000" dirty="0">
                    <a:latin typeface="+mj-lt"/>
                  </a:rPr>
                  <a:t>Opinión del oficial de protección de datos personales.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s-ES" sz="2000" kern="1200" dirty="0">
                    <a:latin typeface="+mj-lt"/>
                  </a:rPr>
                  <a:t>Mecanismos y procedimientos de cumplimiento.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s-ES" sz="2400" kern="1200" dirty="0"/>
              </a:p>
            </p:txBody>
          </p:sp>
        </p:grpSp>
        <p:sp>
          <p:nvSpPr>
            <p:cNvPr id="30" name="CuadroTexto 29"/>
            <p:cNvSpPr txBox="1"/>
            <p:nvPr/>
          </p:nvSpPr>
          <p:spPr>
            <a:xfrm>
              <a:off x="2145746" y="2204864"/>
              <a:ext cx="2411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b="1" dirty="0">
                  <a:solidFill>
                    <a:prstClr val="black"/>
                  </a:solidFill>
                  <a:latin typeface="Calibri"/>
                </a:rPr>
                <a:t>Se comprometen los efectos que se pretenden lograr</a:t>
              </a:r>
              <a:endPara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2469191" y="5229200"/>
              <a:ext cx="19536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b="1" dirty="0">
                  <a:solidFill>
                    <a:prstClr val="black"/>
                  </a:solidFill>
                  <a:latin typeface="Calibri"/>
                </a:rPr>
                <a:t>Situación de emergencia o urgencia </a:t>
              </a:r>
              <a:endPara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32" name="Grupo 31"/>
            <p:cNvGrpSpPr/>
            <p:nvPr/>
          </p:nvGrpSpPr>
          <p:grpSpPr>
            <a:xfrm>
              <a:off x="271885" y="3807053"/>
              <a:ext cx="1152879" cy="740771"/>
              <a:chOff x="2004046" y="1621771"/>
              <a:chExt cx="2028568" cy="1419932"/>
            </a:xfrm>
            <a:scene3d>
              <a:camera prst="orthographicFront"/>
              <a:lightRig rig="flat" dir="t"/>
            </a:scene3d>
          </p:grpSpPr>
          <p:sp>
            <p:nvSpPr>
              <p:cNvPr id="34" name="Rectángulo: esquinas redondeadas 33"/>
              <p:cNvSpPr/>
              <p:nvPr/>
            </p:nvSpPr>
            <p:spPr>
              <a:xfrm>
                <a:off x="2004046" y="1621771"/>
                <a:ext cx="2028568" cy="1419932"/>
              </a:xfrm>
              <a:prstGeom prst="roundRect">
                <a:avLst>
                  <a:gd name="adj" fmla="val 1667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Rectángulo: esquinas redondeadas 4"/>
              <p:cNvSpPr txBox="1"/>
              <p:nvPr/>
            </p:nvSpPr>
            <p:spPr>
              <a:xfrm>
                <a:off x="2073374" y="1691099"/>
                <a:ext cx="1889912" cy="12812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7630" tIns="87630" rIns="87630" bIns="87630" numCol="1" spcCol="1270" anchor="ctr" anchorCtr="0">
                <a:noAutofit/>
              </a:bodyPr>
              <a:lstStyle/>
              <a:p>
                <a:pPr marL="0" lvl="0" indent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000" b="1" kern="1200" dirty="0"/>
                  <a:t>Causas</a:t>
                </a:r>
              </a:p>
            </p:txBody>
          </p:sp>
        </p:grpSp>
        <p:sp>
          <p:nvSpPr>
            <p:cNvPr id="33" name="Abrir llave 32"/>
            <p:cNvSpPr/>
            <p:nvPr/>
          </p:nvSpPr>
          <p:spPr>
            <a:xfrm>
              <a:off x="1511365" y="1890995"/>
              <a:ext cx="634381" cy="4572886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40" name="CuadroTexto 39"/>
          <p:cNvSpPr txBox="1"/>
          <p:nvPr/>
        </p:nvSpPr>
        <p:spPr>
          <a:xfrm>
            <a:off x="7639922" y="6309320"/>
            <a:ext cx="1426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DAEI: 33 a 37</a:t>
            </a:r>
          </a:p>
        </p:txBody>
      </p:sp>
    </p:spTree>
    <p:extLst>
      <p:ext uri="{BB962C8B-B14F-4D97-AF65-F5344CB8AC3E}">
        <p14:creationId xmlns:p14="http://schemas.microsoft.com/office/powerpoint/2010/main" val="13427927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385500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De la exención de la presentación de la EIPDP</a:t>
            </a:r>
          </a:p>
        </p:txBody>
      </p:sp>
      <p:graphicFrame>
        <p:nvGraphicFramePr>
          <p:cNvPr id="23" name="Diagrama 22"/>
          <p:cNvGraphicFramePr/>
          <p:nvPr>
            <p:extLst/>
          </p:nvPr>
        </p:nvGraphicFramePr>
        <p:xfrm>
          <a:off x="-1248816" y="2227421"/>
          <a:ext cx="14700596" cy="419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Flecha: a la izquierda y derecha 23"/>
          <p:cNvSpPr/>
          <p:nvPr/>
        </p:nvSpPr>
        <p:spPr>
          <a:xfrm>
            <a:off x="1055439" y="1149715"/>
            <a:ext cx="9145983" cy="1055149"/>
          </a:xfrm>
          <a:prstGeom prst="leftRightArrow">
            <a:avLst/>
          </a:prstGeom>
          <a:solidFill>
            <a:schemeClr val="accent4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Trebuchet MS" panose="020B0603020202020204" pitchFamily="34" charset="0"/>
              </a:rPr>
              <a:t>Presentación de informe dentro de los 30 días </a:t>
            </a:r>
            <a:r>
              <a:rPr lang="es-MX" sz="2000" b="1" u="sng" dirty="0">
                <a:latin typeface="Trebuchet MS" panose="020B0603020202020204" pitchFamily="34" charset="0"/>
              </a:rPr>
              <a:t>posteriores, </a:t>
            </a:r>
          </a:p>
          <a:p>
            <a:pPr algn="ctr"/>
            <a:r>
              <a:rPr lang="es-MX" sz="2000" b="1" dirty="0">
                <a:latin typeface="Trebuchet MS" panose="020B0603020202020204" pitchFamily="34" charset="0"/>
              </a:rPr>
              <a:t>a la  implementación</a:t>
            </a:r>
            <a:endParaRPr lang="es-ES" sz="2000" b="1" dirty="0">
              <a:latin typeface="Trebuchet MS" panose="020B0603020202020204" pitchFamily="34" charset="0"/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2207568" y="4437112"/>
            <a:ext cx="720080" cy="72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b="1" dirty="0">
                <a:latin typeface="Trebuchet MS" panose="020B0603020202020204" pitchFamily="34" charset="0"/>
              </a:rPr>
              <a:t>Día 1</a:t>
            </a:r>
            <a:endParaRPr lang="es-ES" sz="1500" b="1" dirty="0">
              <a:latin typeface="Trebuchet MS" panose="020B0603020202020204" pitchFamily="34" charset="0"/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3575720" y="3365498"/>
            <a:ext cx="792088" cy="7284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b="1" dirty="0">
                <a:latin typeface="Trebuchet MS" panose="020B0603020202020204" pitchFamily="34" charset="0"/>
              </a:rPr>
              <a:t>5 días</a:t>
            </a:r>
            <a:endParaRPr lang="es-ES" sz="1500" b="1" dirty="0">
              <a:latin typeface="Trebuchet MS" panose="020B0603020202020204" pitchFamily="34" charset="0"/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7647260" y="2276872"/>
            <a:ext cx="720080" cy="72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b="1" dirty="0">
                <a:latin typeface="Trebuchet MS" panose="020B0603020202020204" pitchFamily="34" charset="0"/>
              </a:rPr>
              <a:t>Día 15</a:t>
            </a:r>
            <a:endParaRPr lang="es-ES" sz="1500" b="1" dirty="0">
              <a:latin typeface="Trebuchet MS" panose="020B0603020202020204" pitchFamily="34" charset="0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5506566" y="2637057"/>
            <a:ext cx="792088" cy="7284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b="1" dirty="0">
                <a:latin typeface="Trebuchet MS" panose="020B0603020202020204" pitchFamily="34" charset="0"/>
              </a:rPr>
              <a:t>5 días</a:t>
            </a:r>
            <a:endParaRPr lang="es-ES" sz="1500" b="1" dirty="0">
              <a:latin typeface="Trebuchet MS" panose="020B0603020202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639922" y="6309320"/>
            <a:ext cx="1426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DAEI: 33 a 37</a:t>
            </a:r>
          </a:p>
        </p:txBody>
      </p:sp>
    </p:spTree>
    <p:extLst>
      <p:ext uri="{BB962C8B-B14F-4D97-AF65-F5344CB8AC3E}">
        <p14:creationId xmlns:p14="http://schemas.microsoft.com/office/powerpoint/2010/main" val="30009698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364594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Oficial de protección de datos personales</a:t>
            </a:r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1278215044"/>
              </p:ext>
            </p:extLst>
          </p:nvPr>
        </p:nvGraphicFramePr>
        <p:xfrm>
          <a:off x="381001" y="701406"/>
          <a:ext cx="10141473" cy="5103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7392144" y="5517232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LG:85</a:t>
            </a:r>
          </a:p>
          <a:p>
            <a:r>
              <a:rPr lang="es-MX" dirty="0"/>
              <a:t>DEI: 121 y 122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38778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231031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Procedimientos de impugnación</a:t>
            </a:r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4126163051"/>
              </p:ext>
            </p:extLst>
          </p:nvPr>
        </p:nvGraphicFramePr>
        <p:xfrm>
          <a:off x="141668" y="1010525"/>
          <a:ext cx="119258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79789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656740" y="456637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Recurso de revisión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1458093905"/>
              </p:ext>
            </p:extLst>
          </p:nvPr>
        </p:nvGraphicFramePr>
        <p:xfrm>
          <a:off x="985552" y="1052736"/>
          <a:ext cx="9142896" cy="5707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CuadroTexto 23"/>
          <p:cNvSpPr txBox="1"/>
          <p:nvPr/>
        </p:nvSpPr>
        <p:spPr>
          <a:xfrm>
            <a:off x="7639922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103</a:t>
            </a:r>
          </a:p>
        </p:txBody>
      </p:sp>
    </p:spTree>
    <p:extLst>
      <p:ext uri="{BB962C8B-B14F-4D97-AF65-F5344CB8AC3E}">
        <p14:creationId xmlns:p14="http://schemas.microsoft.com/office/powerpoint/2010/main" val="13104635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Causales de procedencia</a:t>
            </a:r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1155472921"/>
              </p:ext>
            </p:extLst>
          </p:nvPr>
        </p:nvGraphicFramePr>
        <p:xfrm>
          <a:off x="-86021" y="1317870"/>
          <a:ext cx="11726637" cy="5423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7639922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104</a:t>
            </a:r>
          </a:p>
        </p:txBody>
      </p:sp>
    </p:spTree>
    <p:extLst>
      <p:ext uri="{BB962C8B-B14F-4D97-AF65-F5344CB8AC3E}">
        <p14:creationId xmlns:p14="http://schemas.microsoft.com/office/powerpoint/2010/main" val="33641429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92586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Conciliación en el recurso de revisión</a:t>
            </a:r>
          </a:p>
        </p:txBody>
      </p:sp>
      <p:cxnSp>
        <p:nvCxnSpPr>
          <p:cNvPr id="22" name="Conector recto 21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3663872323"/>
              </p:ext>
            </p:extLst>
          </p:nvPr>
        </p:nvGraphicFramePr>
        <p:xfrm>
          <a:off x="128790" y="927279"/>
          <a:ext cx="11938714" cy="5669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7639922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106</a:t>
            </a:r>
          </a:p>
        </p:txBody>
      </p:sp>
    </p:spTree>
    <p:extLst>
      <p:ext uri="{BB962C8B-B14F-4D97-AF65-F5344CB8AC3E}">
        <p14:creationId xmlns:p14="http://schemas.microsoft.com/office/powerpoint/2010/main" val="14146435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Recurso de revisión</a:t>
            </a:r>
          </a:p>
        </p:txBody>
      </p:sp>
      <p:cxnSp>
        <p:nvCxnSpPr>
          <p:cNvPr id="24" name="Conector recto 23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Diagrama 24"/>
          <p:cNvGraphicFramePr/>
          <p:nvPr>
            <p:extLst/>
          </p:nvPr>
        </p:nvGraphicFramePr>
        <p:xfrm>
          <a:off x="3575720" y="908720"/>
          <a:ext cx="7488832" cy="5661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2" name="Grupo 21"/>
          <p:cNvGrpSpPr/>
          <p:nvPr/>
        </p:nvGrpSpPr>
        <p:grpSpPr>
          <a:xfrm>
            <a:off x="1271464" y="1340768"/>
            <a:ext cx="2153778" cy="1369041"/>
            <a:chOff x="78774" y="2540868"/>
            <a:chExt cx="3443460" cy="1441939"/>
          </a:xfrm>
          <a:scene3d>
            <a:camera prst="orthographicFront"/>
            <a:lightRig rig="flat" dir="t"/>
          </a:scene3d>
        </p:grpSpPr>
        <p:sp>
          <p:nvSpPr>
            <p:cNvPr id="23" name="Rectángulo 22"/>
            <p:cNvSpPr/>
            <p:nvPr/>
          </p:nvSpPr>
          <p:spPr>
            <a:xfrm>
              <a:off x="78774" y="2540868"/>
              <a:ext cx="3443460" cy="1441939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uadroTexto 26"/>
            <p:cNvSpPr txBox="1"/>
            <p:nvPr/>
          </p:nvSpPr>
          <p:spPr>
            <a:xfrm>
              <a:off x="78774" y="2540868"/>
              <a:ext cx="3443460" cy="14419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231039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>
                  <a:latin typeface="Arial Narrow" panose="020B0606020202030204" pitchFamily="34" charset="0"/>
                </a:rPr>
                <a:t>Inconformidad por respuesta </a:t>
              </a:r>
              <a:r>
                <a:rPr lang="es-ES" sz="2000" kern="1200" dirty="0">
                  <a:latin typeface="Arial Narrow" panose="020B0606020202030204" pitchFamily="34" charset="0"/>
                </a:rPr>
                <a:t>a una solicitud ARCO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3143672" y="2709810"/>
            <a:ext cx="2408745" cy="810334"/>
            <a:chOff x="5316756" y="2541785"/>
            <a:chExt cx="3521346" cy="1476812"/>
          </a:xfrm>
          <a:scene3d>
            <a:camera prst="orthographicFront"/>
            <a:lightRig rig="flat" dir="t"/>
          </a:scene3d>
        </p:grpSpPr>
        <p:sp>
          <p:nvSpPr>
            <p:cNvPr id="30" name="Rectángulo 29"/>
            <p:cNvSpPr/>
            <p:nvPr/>
          </p:nvSpPr>
          <p:spPr>
            <a:xfrm>
              <a:off x="5316756" y="2541785"/>
              <a:ext cx="3521346" cy="1441939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2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CuadroTexto 30"/>
            <p:cNvSpPr txBox="1"/>
            <p:nvPr/>
          </p:nvSpPr>
          <p:spPr>
            <a:xfrm>
              <a:off x="5316756" y="2541785"/>
              <a:ext cx="3521346" cy="1476812"/>
            </a:xfrm>
            <a:prstGeom prst="rect">
              <a:avLst/>
            </a:prstGeom>
            <a:solidFill>
              <a:srgbClr val="0070C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231039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400" b="1" kern="1200" dirty="0">
                  <a:latin typeface="Arial Narrow" panose="020B0606020202030204" pitchFamily="34" charset="0"/>
                </a:rPr>
                <a:t>Falta de respuesta </a:t>
              </a:r>
              <a:r>
                <a:rPr lang="es-ES" sz="2400" kern="1200" dirty="0">
                  <a:latin typeface="Arial Narrow" panose="020B0606020202030204" pitchFamily="34" charset="0"/>
                </a:rPr>
                <a:t>a solicitud ARCO</a:t>
              </a:r>
            </a:p>
          </p:txBody>
        </p:sp>
      </p:grpSp>
      <p:sp>
        <p:nvSpPr>
          <p:cNvPr id="28" name="CuadroTexto 27"/>
          <p:cNvSpPr txBox="1"/>
          <p:nvPr/>
        </p:nvSpPr>
        <p:spPr>
          <a:xfrm>
            <a:off x="7639922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108</a:t>
            </a:r>
          </a:p>
        </p:txBody>
      </p:sp>
    </p:spTree>
    <p:extLst>
      <p:ext uri="{BB962C8B-B14F-4D97-AF65-F5344CB8AC3E}">
        <p14:creationId xmlns:p14="http://schemas.microsoft.com/office/powerpoint/2010/main" val="1002499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529516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¿A quién le aplica la Ley General?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1487488" y="1844824"/>
            <a:ext cx="84588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dirty="0">
                <a:latin typeface="Trebuchet MS" panose="020B0603020202020204" pitchFamily="34" charset="0"/>
              </a:rPr>
              <a:t>Son sujetos obligados en el ámbito federal, estatal y municipal, cualquier autoridad, entidad, órgano y organismo de los Poderes Ejecutivo, Legislativo y Judicial, órganos autónomos, partidos políticos, fideicomisos y fondos públicos.</a:t>
            </a:r>
          </a:p>
        </p:txBody>
      </p:sp>
      <p:cxnSp>
        <p:nvCxnSpPr>
          <p:cNvPr id="32" name="Conector recto 31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1501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20578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Resolución del recurso de revisión</a:t>
            </a:r>
          </a:p>
        </p:txBody>
      </p:sp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1996470929"/>
              </p:ext>
            </p:extLst>
          </p:nvPr>
        </p:nvGraphicFramePr>
        <p:xfrm>
          <a:off x="304800" y="896258"/>
          <a:ext cx="10129255" cy="4376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Rectángulo redondeado 5"/>
          <p:cNvSpPr/>
          <p:nvPr/>
        </p:nvSpPr>
        <p:spPr>
          <a:xfrm>
            <a:off x="1203768" y="5258865"/>
            <a:ext cx="9706707" cy="91940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</a:rPr>
              <a:t>Las resoluciones establecerán, en su caso, los plazos y términos para su cumplimiento y los procedimientos para asegurar su ejecución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7639922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111</a:t>
            </a:r>
          </a:p>
        </p:txBody>
      </p:sp>
    </p:spTree>
    <p:extLst>
      <p:ext uri="{BB962C8B-B14F-4D97-AF65-F5344CB8AC3E}">
        <p14:creationId xmlns:p14="http://schemas.microsoft.com/office/powerpoint/2010/main" val="11491435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0" y="292586"/>
            <a:ext cx="8351961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Cumplimiento de la resolución del recurso de revisión</a:t>
            </a:r>
          </a:p>
        </p:txBody>
      </p:sp>
      <p:cxnSp>
        <p:nvCxnSpPr>
          <p:cNvPr id="24" name="Conector recto 23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Diagrama 21"/>
          <p:cNvGraphicFramePr/>
          <p:nvPr>
            <p:extLst/>
          </p:nvPr>
        </p:nvGraphicFramePr>
        <p:xfrm>
          <a:off x="500743" y="1186543"/>
          <a:ext cx="11255828" cy="5366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8230862" y="6093296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111</a:t>
            </a:r>
          </a:p>
        </p:txBody>
      </p:sp>
    </p:spTree>
    <p:extLst>
      <p:ext uri="{BB962C8B-B14F-4D97-AF65-F5344CB8AC3E}">
        <p14:creationId xmlns:p14="http://schemas.microsoft.com/office/powerpoint/2010/main" val="1922509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292586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Probables responsabilidades</a:t>
            </a:r>
          </a:p>
        </p:txBody>
      </p:sp>
      <p:cxnSp>
        <p:nvCxnSpPr>
          <p:cNvPr id="24" name="Conector recto 23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Diagrama 21"/>
          <p:cNvGraphicFramePr/>
          <p:nvPr>
            <p:extLst/>
          </p:nvPr>
        </p:nvGraphicFramePr>
        <p:xfrm>
          <a:off x="126610" y="914400"/>
          <a:ext cx="11943470" cy="4051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7639922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111</a:t>
            </a:r>
          </a:p>
        </p:txBody>
      </p:sp>
    </p:spTree>
    <p:extLst>
      <p:ext uri="{BB962C8B-B14F-4D97-AF65-F5344CB8AC3E}">
        <p14:creationId xmlns:p14="http://schemas.microsoft.com/office/powerpoint/2010/main" val="13855391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0" y="303039"/>
            <a:ext cx="8495977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Impugnación de resoluciones INAI- Organismos garantes</a:t>
            </a:r>
          </a:p>
        </p:txBody>
      </p:sp>
      <p:cxnSp>
        <p:nvCxnSpPr>
          <p:cNvPr id="24" name="Conector recto 23"/>
          <p:cNvCxnSpPr/>
          <p:nvPr/>
        </p:nvCxnSpPr>
        <p:spPr>
          <a:xfrm>
            <a:off x="7608168" y="6590099"/>
            <a:ext cx="0" cy="162302"/>
          </a:xfrm>
          <a:prstGeom prst="line">
            <a:avLst/>
          </a:prstGeom>
          <a:ln>
            <a:solidFill>
              <a:srgbClr val="005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980535511"/>
              </p:ext>
            </p:extLst>
          </p:nvPr>
        </p:nvGraphicFramePr>
        <p:xfrm>
          <a:off x="112543" y="1030403"/>
          <a:ext cx="11915334" cy="5693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5375920" y="6237312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116</a:t>
            </a:r>
          </a:p>
        </p:txBody>
      </p:sp>
    </p:spTree>
    <p:extLst>
      <p:ext uri="{BB962C8B-B14F-4D97-AF65-F5344CB8AC3E}">
        <p14:creationId xmlns:p14="http://schemas.microsoft.com/office/powerpoint/2010/main" val="31545981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279576" y="436602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Recurso de inconformidad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3883492913"/>
              </p:ext>
            </p:extLst>
          </p:nvPr>
        </p:nvGraphicFramePr>
        <p:xfrm>
          <a:off x="767409" y="1556792"/>
          <a:ext cx="9865095" cy="3336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5508" y="2567930"/>
            <a:ext cx="3252860" cy="1581150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21" name="CuadroTexto 20"/>
          <p:cNvSpPr txBox="1"/>
          <p:nvPr/>
        </p:nvSpPr>
        <p:spPr>
          <a:xfrm>
            <a:off x="7639922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117</a:t>
            </a:r>
          </a:p>
        </p:txBody>
      </p:sp>
    </p:spTree>
    <p:extLst>
      <p:ext uri="{BB962C8B-B14F-4D97-AF65-F5344CB8AC3E}">
        <p14:creationId xmlns:p14="http://schemas.microsoft.com/office/powerpoint/2010/main" val="3553921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Causales de procedencia</a:t>
            </a:r>
          </a:p>
        </p:txBody>
      </p: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551813498"/>
              </p:ext>
            </p:extLst>
          </p:nvPr>
        </p:nvGraphicFramePr>
        <p:xfrm>
          <a:off x="196350" y="959823"/>
          <a:ext cx="11257880" cy="5724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4079776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118</a:t>
            </a:r>
          </a:p>
        </p:txBody>
      </p:sp>
    </p:spTree>
    <p:extLst>
      <p:ext uri="{BB962C8B-B14F-4D97-AF65-F5344CB8AC3E}">
        <p14:creationId xmlns:p14="http://schemas.microsoft.com/office/powerpoint/2010/main" val="5142432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220578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Resolución del recurso de inconformidad</a:t>
            </a:r>
          </a:p>
        </p:txBody>
      </p: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4225370654"/>
              </p:ext>
            </p:extLst>
          </p:nvPr>
        </p:nvGraphicFramePr>
        <p:xfrm>
          <a:off x="638882" y="1537077"/>
          <a:ext cx="10281654" cy="340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7639922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124</a:t>
            </a:r>
          </a:p>
        </p:txBody>
      </p:sp>
    </p:spTree>
    <p:extLst>
      <p:ext uri="{BB962C8B-B14F-4D97-AF65-F5344CB8AC3E}">
        <p14:creationId xmlns:p14="http://schemas.microsoft.com/office/powerpoint/2010/main" val="11806285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447055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Recurso de inconformidad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631504" y="1473746"/>
            <a:ext cx="81523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b="1" dirty="0">
              <a:latin typeface="Trebuchet MS" panose="020B0603020202020204" pitchFamily="34" charset="0"/>
            </a:endParaRPr>
          </a:p>
          <a:p>
            <a:pPr algn="just"/>
            <a:endParaRPr lang="es-MX" sz="2000" dirty="0">
              <a:latin typeface="Trebuchet MS" panose="020B0603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INAI </a:t>
            </a:r>
            <a:r>
              <a:rPr lang="es-MX" sz="2000" b="1" dirty="0">
                <a:latin typeface="Trebuchet MS" panose="020B0603020202020204" pitchFamily="34" charset="0"/>
              </a:rPr>
              <a:t>resolverá en no más de  30 días</a:t>
            </a:r>
            <a:r>
              <a:rPr lang="es-MX" sz="2000" dirty="0">
                <a:latin typeface="Trebuchet MS" panose="020B0603020202020204" pitchFamily="34" charset="0"/>
              </a:rPr>
              <a:t>, el plazo podrá ampliarse una sola vez por un periodo igual.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latin typeface="Trebuchet MS" panose="020B0603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rebuchet MS" panose="020B0603020202020204" pitchFamily="34" charset="0"/>
              </a:rPr>
              <a:t>Si con el RI se modifica o revoca la resolución del organismo garante local, éste deberá emitir un nuevo fallo, dentro de los 15 días  siguientes en que se hubiere notificado la resolución dictada o se tenga conocimiento de la resolución dictada en la inconformidad.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2400" dirty="0">
              <a:latin typeface="Trebuchet MS" panose="020B0603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527006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120</a:t>
            </a:r>
          </a:p>
        </p:txBody>
      </p:sp>
    </p:spTree>
    <p:extLst>
      <p:ext uri="{BB962C8B-B14F-4D97-AF65-F5344CB8AC3E}">
        <p14:creationId xmlns:p14="http://schemas.microsoft.com/office/powerpoint/2010/main" val="35973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707886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Responsabilidades administrativas durante </a:t>
            </a:r>
          </a:p>
          <a:p>
            <a:pPr algn="ctr"/>
            <a:r>
              <a:rPr lang="es-MX" sz="2000" b="1" dirty="0">
                <a:latin typeface="Trebuchet MS" pitchFamily="34" charset="0"/>
              </a:rPr>
              <a:t>el recurso de inconformidad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831184667"/>
              </p:ext>
            </p:extLst>
          </p:nvPr>
        </p:nvGraphicFramePr>
        <p:xfrm>
          <a:off x="159657" y="1055914"/>
          <a:ext cx="11872686" cy="5344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7639922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124</a:t>
            </a:r>
          </a:p>
        </p:txBody>
      </p:sp>
    </p:spTree>
    <p:extLst>
      <p:ext uri="{BB962C8B-B14F-4D97-AF65-F5344CB8AC3E}">
        <p14:creationId xmlns:p14="http://schemas.microsoft.com/office/powerpoint/2010/main" val="38385836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241484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Facultad de atracción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1182307376"/>
              </p:ext>
            </p:extLst>
          </p:nvPr>
        </p:nvGraphicFramePr>
        <p:xfrm>
          <a:off x="175565" y="1035945"/>
          <a:ext cx="10558585" cy="5514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CuadroTexto 23"/>
          <p:cNvSpPr txBox="1"/>
          <p:nvPr/>
        </p:nvSpPr>
        <p:spPr>
          <a:xfrm>
            <a:off x="9599014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130</a:t>
            </a:r>
          </a:p>
        </p:txBody>
      </p:sp>
    </p:spTree>
    <p:extLst>
      <p:ext uri="{BB962C8B-B14F-4D97-AF65-F5344CB8AC3E}">
        <p14:creationId xmlns:p14="http://schemas.microsoft.com/office/powerpoint/2010/main" val="1262183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5258916"/>
              </p:ext>
            </p:extLst>
          </p:nvPr>
        </p:nvGraphicFramePr>
        <p:xfrm>
          <a:off x="246532" y="1624219"/>
          <a:ext cx="11610108" cy="3898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436602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Ámbito de aplicación objetivo</a:t>
            </a:r>
          </a:p>
        </p:txBody>
      </p:sp>
    </p:spTree>
    <p:extLst>
      <p:ext uri="{BB962C8B-B14F-4D97-AF65-F5344CB8AC3E}">
        <p14:creationId xmlns:p14="http://schemas.microsoft.com/office/powerpoint/2010/main" val="4434706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461665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Trebuchet MS" pitchFamily="34" charset="0"/>
              </a:rPr>
              <a:t>Factores a considerar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2785784" y="404664"/>
            <a:ext cx="8278768" cy="6093296"/>
            <a:chOff x="-118573" y="-73943"/>
            <a:chExt cx="8921628" cy="609329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Rectángulo 23"/>
            <p:cNvSpPr/>
            <p:nvPr/>
          </p:nvSpPr>
          <p:spPr>
            <a:xfrm>
              <a:off x="-118573" y="357361"/>
              <a:ext cx="8842000" cy="5661992"/>
            </a:xfrm>
            <a:prstGeom prst="rect">
              <a:avLst/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CuadroTexto 24"/>
            <p:cNvSpPr txBox="1"/>
            <p:nvPr/>
          </p:nvSpPr>
          <p:spPr>
            <a:xfrm>
              <a:off x="0" y="-73943"/>
              <a:ext cx="8803055" cy="5036850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3215" tIns="812292" rIns="683215" bIns="199136" numCol="1" spcCol="1270" anchor="t" anchorCtr="0">
              <a:noAutofit/>
            </a:bodyPr>
            <a:lstStyle/>
            <a:p>
              <a:pPr marL="285750" lvl="1" indent="-285750" algn="just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MX" sz="2400" kern="1200" dirty="0">
                  <a:latin typeface="Trebuchet MS" panose="020B0603020202020204" pitchFamily="34" charset="0"/>
                </a:rPr>
                <a:t>Finalidad del tratamiento de los DP.</a:t>
              </a:r>
            </a:p>
            <a:p>
              <a:pPr marL="285750" lvl="1" indent="-285750" algn="just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s-MX" sz="2400" kern="1200" dirty="0">
                <a:latin typeface="Trebuchet MS" panose="020B0603020202020204" pitchFamily="34" charset="0"/>
              </a:endParaRPr>
            </a:p>
            <a:p>
              <a:pPr marL="285750" lvl="1" indent="-285750" algn="just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MX" sz="2400" kern="1200" dirty="0">
                  <a:latin typeface="Trebuchet MS" panose="020B0603020202020204" pitchFamily="34" charset="0"/>
                </a:rPr>
                <a:t>Numero y tipo de titulares involucrados en el tratamiento.</a:t>
              </a:r>
            </a:p>
            <a:p>
              <a:pPr marL="0" lvl="1" algn="just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MX" sz="2400" kern="1200" dirty="0">
                <a:latin typeface="Trebuchet MS" panose="020B0603020202020204" pitchFamily="34" charset="0"/>
              </a:endParaRPr>
            </a:p>
            <a:p>
              <a:pPr marL="285750" lvl="1" indent="-285750" algn="just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MX" sz="2400" kern="1200" dirty="0">
                  <a:latin typeface="Trebuchet MS" panose="020B0603020202020204" pitchFamily="34" charset="0"/>
                </a:rPr>
                <a:t>Sensibilidad de los </a:t>
              </a:r>
              <a:r>
                <a:rPr lang="es-MX" sz="2400" kern="1200" dirty="0" err="1">
                  <a:latin typeface="Trebuchet MS" panose="020B0603020202020204" pitchFamily="34" charset="0"/>
                </a:rPr>
                <a:t>dp</a:t>
              </a:r>
              <a:r>
                <a:rPr lang="es-MX" sz="2400" kern="1200" dirty="0">
                  <a:latin typeface="Trebuchet MS" panose="020B0603020202020204" pitchFamily="34" charset="0"/>
                </a:rPr>
                <a:t>.</a:t>
              </a:r>
            </a:p>
            <a:p>
              <a:pPr marL="285750" lvl="1" indent="-285750" algn="just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s-MX" sz="2400" kern="1200" dirty="0">
                <a:latin typeface="Trebuchet MS" panose="020B0603020202020204" pitchFamily="34" charset="0"/>
              </a:endParaRPr>
            </a:p>
            <a:p>
              <a:pPr marL="285750" lvl="1" indent="-285750" algn="just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MX" sz="2400" kern="1200" dirty="0">
                  <a:latin typeface="Trebuchet MS" panose="020B0603020202020204" pitchFamily="34" charset="0"/>
                </a:rPr>
                <a:t>Posibles consecuencias que derivarían por el tratamiento indebido o indiscriminado de los </a:t>
              </a:r>
              <a:r>
                <a:rPr lang="es-MX" sz="2400" dirty="0" err="1">
                  <a:latin typeface="Trebuchet MS" panose="020B0603020202020204" pitchFamily="34" charset="0"/>
                </a:rPr>
                <a:t>dp</a:t>
              </a:r>
              <a:r>
                <a:rPr lang="es-MX" sz="2400" dirty="0">
                  <a:latin typeface="Trebuchet MS" panose="020B0603020202020204" pitchFamily="34" charset="0"/>
                </a:rPr>
                <a:t>.</a:t>
              </a:r>
            </a:p>
            <a:p>
              <a:pPr marL="285750" lvl="1" indent="-285750" algn="just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s-MX" sz="2400" kern="1200" dirty="0">
                <a:latin typeface="Trebuchet MS" panose="020B0603020202020204" pitchFamily="34" charset="0"/>
              </a:endParaRPr>
            </a:p>
            <a:p>
              <a:pPr marL="285750" lvl="1" indent="-285750" algn="just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MX" sz="2400" kern="1200" dirty="0">
                  <a:latin typeface="Trebuchet MS" panose="020B0603020202020204" pitchFamily="34" charset="0"/>
                </a:rPr>
                <a:t>Relevancia del tratamiento en atención al impacto social o económico y del interés publico para conocer el recurso de revisión .</a:t>
              </a:r>
            </a:p>
          </p:txBody>
        </p:sp>
      </p:grpSp>
      <p:sp>
        <p:nvSpPr>
          <p:cNvPr id="26" name="CuadroTexto 25"/>
          <p:cNvSpPr txBox="1"/>
          <p:nvPr/>
        </p:nvSpPr>
        <p:spPr>
          <a:xfrm>
            <a:off x="9408368" y="6444044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130</a:t>
            </a:r>
          </a:p>
        </p:txBody>
      </p:sp>
    </p:spTree>
    <p:extLst>
      <p:ext uri="{BB962C8B-B14F-4D97-AF65-F5344CB8AC3E}">
        <p14:creationId xmlns:p14="http://schemas.microsoft.com/office/powerpoint/2010/main" val="4160924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188640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Procedimiento de Verificación</a:t>
            </a:r>
          </a:p>
        </p:txBody>
      </p: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4075815357"/>
              </p:ext>
            </p:extLst>
          </p:nvPr>
        </p:nvGraphicFramePr>
        <p:xfrm>
          <a:off x="-168696" y="953037"/>
          <a:ext cx="11764697" cy="5578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599014" y="6021288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146</a:t>
            </a:r>
          </a:p>
        </p:txBody>
      </p:sp>
    </p:spTree>
    <p:extLst>
      <p:ext uri="{BB962C8B-B14F-4D97-AF65-F5344CB8AC3E}">
        <p14:creationId xmlns:p14="http://schemas.microsoft.com/office/powerpoint/2010/main" val="19453664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Tipos de verificación</a:t>
            </a:r>
          </a:p>
        </p:txBody>
      </p: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2314566463"/>
              </p:ext>
            </p:extLst>
          </p:nvPr>
        </p:nvGraphicFramePr>
        <p:xfrm>
          <a:off x="0" y="998483"/>
          <a:ext cx="9984432" cy="5454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9599014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147</a:t>
            </a:r>
          </a:p>
        </p:txBody>
      </p:sp>
    </p:spTree>
    <p:extLst>
      <p:ext uri="{BB962C8B-B14F-4D97-AF65-F5344CB8AC3E}">
        <p14:creationId xmlns:p14="http://schemas.microsoft.com/office/powerpoint/2010/main" val="37585409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313492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Plazos para presentar la denuncia</a:t>
            </a:r>
          </a:p>
        </p:txBody>
      </p: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1514511596"/>
              </p:ext>
            </p:extLst>
          </p:nvPr>
        </p:nvGraphicFramePr>
        <p:xfrm>
          <a:off x="767408" y="1433797"/>
          <a:ext cx="10732480" cy="573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599014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147</a:t>
            </a:r>
          </a:p>
        </p:txBody>
      </p:sp>
    </p:spTree>
    <p:extLst>
      <p:ext uri="{BB962C8B-B14F-4D97-AF65-F5344CB8AC3E}">
        <p14:creationId xmlns:p14="http://schemas.microsoft.com/office/powerpoint/2010/main" val="23400384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Requisitos para presentar la denuncia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1911573700"/>
              </p:ext>
            </p:extLst>
          </p:nvPr>
        </p:nvGraphicFramePr>
        <p:xfrm>
          <a:off x="0" y="944807"/>
          <a:ext cx="10522474" cy="5723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599014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148</a:t>
            </a:r>
          </a:p>
        </p:txBody>
      </p:sp>
    </p:spTree>
    <p:extLst>
      <p:ext uri="{BB962C8B-B14F-4D97-AF65-F5344CB8AC3E}">
        <p14:creationId xmlns:p14="http://schemas.microsoft.com/office/powerpoint/2010/main" val="10968364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293318" y="116632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Medidas cautelares</a:t>
            </a:r>
          </a:p>
        </p:txBody>
      </p: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4089720107"/>
              </p:ext>
            </p:extLst>
          </p:nvPr>
        </p:nvGraphicFramePr>
        <p:xfrm>
          <a:off x="338667" y="993422"/>
          <a:ext cx="10149822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9599014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149</a:t>
            </a:r>
          </a:p>
        </p:txBody>
      </p:sp>
    </p:spTree>
    <p:extLst>
      <p:ext uri="{BB962C8B-B14F-4D97-AF65-F5344CB8AC3E}">
        <p14:creationId xmlns:p14="http://schemas.microsoft.com/office/powerpoint/2010/main" val="35504994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241484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Finalidades de las medidas cautelares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1781054713"/>
              </p:ext>
            </p:extLst>
          </p:nvPr>
        </p:nvGraphicFramePr>
        <p:xfrm>
          <a:off x="1334620" y="1038578"/>
          <a:ext cx="9297884" cy="5565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9599014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149</a:t>
            </a:r>
          </a:p>
        </p:txBody>
      </p:sp>
    </p:spTree>
    <p:extLst>
      <p:ext uri="{BB962C8B-B14F-4D97-AF65-F5344CB8AC3E}">
        <p14:creationId xmlns:p14="http://schemas.microsoft.com/office/powerpoint/2010/main" val="19062036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293318" y="601524"/>
            <a:ext cx="7848872" cy="52322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Trebuchet MS" pitchFamily="34" charset="0"/>
              </a:rPr>
              <a:t>Conclusión de la verificación</a:t>
            </a:r>
          </a:p>
        </p:txBody>
      </p:sp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355973783"/>
              </p:ext>
            </p:extLst>
          </p:nvPr>
        </p:nvGraphicFramePr>
        <p:xfrm>
          <a:off x="191344" y="1072445"/>
          <a:ext cx="11345333" cy="536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9599014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150</a:t>
            </a:r>
          </a:p>
        </p:txBody>
      </p:sp>
    </p:spTree>
    <p:extLst>
      <p:ext uri="{BB962C8B-B14F-4D97-AF65-F5344CB8AC3E}">
        <p14:creationId xmlns:p14="http://schemas.microsoft.com/office/powerpoint/2010/main" val="36273101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CuadroTexto"/>
          <p:cNvSpPr txBox="1"/>
          <p:nvPr/>
        </p:nvSpPr>
        <p:spPr>
          <a:xfrm>
            <a:off x="2352551" y="116632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rebuchet MS" pitchFamily="34" charset="0"/>
              </a:rPr>
              <a:t>Verificación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/>
          <a:srcRect l="17516" t="43700" r="47047" b="19551"/>
          <a:stretch/>
        </p:blipFill>
        <p:spPr>
          <a:xfrm>
            <a:off x="339751" y="1070738"/>
            <a:ext cx="10004721" cy="5526614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9599014" y="6309320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149</a:t>
            </a:r>
          </a:p>
        </p:txBody>
      </p:sp>
    </p:spTree>
    <p:extLst>
      <p:ext uri="{BB962C8B-B14F-4D97-AF65-F5344CB8AC3E}">
        <p14:creationId xmlns:p14="http://schemas.microsoft.com/office/powerpoint/2010/main" val="7213502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60648"/>
            <a:ext cx="1584176" cy="9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mbo 13"/>
          <p:cNvSpPr/>
          <p:nvPr/>
        </p:nvSpPr>
        <p:spPr>
          <a:xfrm>
            <a:off x="10488488" y="404664"/>
            <a:ext cx="576064" cy="576064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6 CuadroTexto"/>
          <p:cNvSpPr txBox="1"/>
          <p:nvPr/>
        </p:nvSpPr>
        <p:spPr>
          <a:xfrm>
            <a:off x="2352551" y="116632"/>
            <a:ext cx="7848872" cy="400110"/>
          </a:xfrm>
          <a:prstGeom prst="rect">
            <a:avLst/>
          </a:prstGeom>
          <a:solidFill>
            <a:srgbClr val="005E5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MX" sz="2000" b="1" dirty="0">
              <a:latin typeface="Trebuchet MS" pitchFamily="34" charset="0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2352551" y="1268760"/>
            <a:ext cx="7989954" cy="4677106"/>
            <a:chOff x="985399" y="1484784"/>
            <a:chExt cx="10741358" cy="5037146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247" y="2612593"/>
              <a:ext cx="7012368" cy="3555394"/>
            </a:xfrm>
            <a:prstGeom prst="rect">
              <a:avLst/>
            </a:prstGeom>
          </p:spPr>
        </p:pic>
        <p:sp>
          <p:nvSpPr>
            <p:cNvPr id="24" name="Rectángulo 23"/>
            <p:cNvSpPr/>
            <p:nvPr/>
          </p:nvSpPr>
          <p:spPr>
            <a:xfrm>
              <a:off x="985399" y="1484784"/>
              <a:ext cx="999006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sz="2800" b="1" dirty="0">
                  <a:solidFill>
                    <a:srgbClr val="0070C0"/>
                  </a:solidFill>
                  <a:latin typeface="Trebuchet MS" panose="020B0603020202020204" pitchFamily="34" charset="0"/>
                </a:rPr>
                <a:t>Medidas de apremio </a:t>
              </a:r>
              <a:r>
                <a:rPr lang="es-MX" sz="2800" dirty="0">
                  <a:solidFill>
                    <a:srgbClr val="000000"/>
                  </a:solidFill>
                  <a:latin typeface="Trebuchet MS" panose="020B0603020202020204" pitchFamily="34" charset="0"/>
                  <a:sym typeface="Wingdings" panose="05000000000000000000" pitchFamily="2" charset="2"/>
                </a:rPr>
                <a:t> </a:t>
              </a:r>
              <a:r>
                <a:rPr lang="es-MX" sz="2800" dirty="0">
                  <a:solidFill>
                    <a:srgbClr val="000000"/>
                  </a:solidFill>
                  <a:latin typeface="Trebuchet MS" panose="020B0603020202020204" pitchFamily="34" charset="0"/>
                </a:rPr>
                <a:t>Para </a:t>
              </a:r>
              <a:r>
                <a:rPr lang="es-MX" sz="2800" b="1" dirty="0">
                  <a:solidFill>
                    <a:srgbClr val="000000"/>
                  </a:solidFill>
                  <a:latin typeface="Trebuchet MS" panose="020B0603020202020204" pitchFamily="34" charset="0"/>
                </a:rPr>
                <a:t>el cumplimiento de las </a:t>
              </a:r>
              <a:r>
                <a:rPr lang="es-MX" sz="2800" b="1" u="sng" dirty="0">
                  <a:solidFill>
                    <a:srgbClr val="000000"/>
                  </a:solidFill>
                  <a:latin typeface="Trebuchet MS" panose="020B0603020202020204" pitchFamily="34" charset="0"/>
                </a:rPr>
                <a:t>resoluciones</a:t>
              </a:r>
              <a:r>
                <a:rPr lang="es-MX" sz="2800" b="1" dirty="0">
                  <a:solidFill>
                    <a:srgbClr val="000000"/>
                  </a:solidFill>
                  <a:latin typeface="Trebuchet MS" panose="020B0603020202020204" pitchFamily="34" charset="0"/>
                </a:rPr>
                <a:t> </a:t>
              </a:r>
              <a:r>
                <a:rPr lang="es-MX" sz="2800" dirty="0">
                  <a:solidFill>
                    <a:srgbClr val="000000"/>
                  </a:solidFill>
                  <a:latin typeface="Trebuchet MS" panose="020B0603020202020204" pitchFamily="34" charset="0"/>
                </a:rPr>
                <a:t>emitidas por el Instituto o los Organismos garantes.</a:t>
              </a:r>
              <a:endParaRPr lang="es-MX" sz="2800" dirty="0">
                <a:latin typeface="Trebuchet MS" panose="020B0603020202020204" pitchFamily="34" charset="0"/>
              </a:endParaRP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2474247" y="5567823"/>
              <a:ext cx="925251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sz="2800" b="1" dirty="0">
                  <a:solidFill>
                    <a:srgbClr val="0070C0"/>
                  </a:solidFill>
                  <a:latin typeface="Trebuchet MS" panose="020B0603020202020204" pitchFamily="34" charset="0"/>
                </a:rPr>
                <a:t>Sanciones </a:t>
              </a:r>
              <a:r>
                <a:rPr lang="es-MX" sz="2800" dirty="0">
                  <a:latin typeface="Trebuchet MS" panose="020B0603020202020204" pitchFamily="34" charset="0"/>
                  <a:sym typeface="Wingdings" panose="05000000000000000000" pitchFamily="2" charset="2"/>
                </a:rPr>
                <a:t> </a:t>
              </a:r>
              <a:r>
                <a:rPr lang="es-MX" sz="2800" dirty="0">
                  <a:latin typeface="Trebuchet MS" panose="020B0603020202020204" pitchFamily="34" charset="0"/>
                </a:rPr>
                <a:t>por </a:t>
              </a:r>
              <a:r>
                <a:rPr lang="es-MX" sz="2800" b="1" dirty="0">
                  <a:latin typeface="Trebuchet MS" panose="020B0603020202020204" pitchFamily="34" charset="0"/>
                </a:rPr>
                <a:t>incumplimiento de </a:t>
              </a:r>
              <a:r>
                <a:rPr lang="es-MX" sz="2800" b="1" u="sng" dirty="0">
                  <a:latin typeface="Trebuchet MS" panose="020B0603020202020204" pitchFamily="34" charset="0"/>
                </a:rPr>
                <a:t>las obligaciones </a:t>
              </a:r>
              <a:r>
                <a:rPr lang="es-MX" sz="2800" dirty="0">
                  <a:latin typeface="Trebuchet MS" panose="020B0603020202020204" pitchFamily="34" charset="0"/>
                </a:rPr>
                <a:t>establecidas en la Ley General.</a:t>
              </a:r>
            </a:p>
          </p:txBody>
        </p:sp>
      </p:grpSp>
      <p:sp>
        <p:nvSpPr>
          <p:cNvPr id="26" name="CuadroTexto 25"/>
          <p:cNvSpPr txBox="1"/>
          <p:nvPr/>
        </p:nvSpPr>
        <p:spPr>
          <a:xfrm>
            <a:off x="9599014" y="6309320"/>
            <a:ext cx="14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LG: 152 y 163</a:t>
            </a:r>
          </a:p>
        </p:txBody>
      </p:sp>
    </p:spTree>
    <p:extLst>
      <p:ext uri="{BB962C8B-B14F-4D97-AF65-F5344CB8AC3E}">
        <p14:creationId xmlns:p14="http://schemas.microsoft.com/office/powerpoint/2010/main" val="33632010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61ACB2C5A07D949B0332C910E589859" ma:contentTypeVersion="6" ma:contentTypeDescription="Crear nuevo documento." ma:contentTypeScope="" ma:versionID="b2332b9cd850fe35695ff15960d4ef1c">
  <xsd:schema xmlns:xsd="http://www.w3.org/2001/XMLSchema" xmlns:xs="http://www.w3.org/2001/XMLSchema" xmlns:p="http://schemas.microsoft.com/office/2006/metadata/properties" xmlns:ns2="d52de530-e09c-4214-8367-9dcf1a852bc6" targetNamespace="http://schemas.microsoft.com/office/2006/metadata/properties" ma:root="true" ma:fieldsID="5fba3abb3a635aa6c33819a4e1cf0f8a" ns2:_="">
    <xsd:import namespace="d52de530-e09c-4214-8367-9dcf1a852bc6"/>
    <xsd:element name="properties">
      <xsd:complexType>
        <xsd:sequence>
          <xsd:element name="documentManagement">
            <xsd:complexType>
              <xsd:all>
                <xsd:element ref="ns2:Seccion"/>
                <xsd:element ref="ns2:Nombre_x0020_completo" minOccurs="0"/>
                <xsd:element ref="ns2:Fecha" minOccurs="0"/>
                <xsd:element ref="ns2:Orden_x0020_Seccion" minOccurs="0"/>
                <xsd:element ref="ns2:Orden_x0020_Do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2de530-e09c-4214-8367-9dcf1a852bc6" elementFormDefault="qualified">
    <xsd:import namespace="http://schemas.microsoft.com/office/2006/documentManagement/types"/>
    <xsd:import namespace="http://schemas.microsoft.com/office/infopath/2007/PartnerControls"/>
    <xsd:element name="Seccion" ma:index="1" ma:displayName="Seccion" ma:internalName="Seccion">
      <xsd:simpleType>
        <xsd:restriction base="dms:Note"/>
      </xsd:simpleType>
    </xsd:element>
    <xsd:element name="Nombre_x0020_completo" ma:index="2" nillable="true" ma:displayName="Nombre completo" ma:internalName="Nombre_x0020_completo">
      <xsd:simpleType>
        <xsd:restriction base="dms:Note"/>
      </xsd:simpleType>
    </xsd:element>
    <xsd:element name="Fecha" ma:index="3" nillable="true" ma:displayName="Fecha" ma:default="[today]" ma:format="DateOnly" ma:internalName="Fecha">
      <xsd:simpleType>
        <xsd:restriction base="dms:DateTime"/>
      </xsd:simpleType>
    </xsd:element>
    <xsd:element name="Orden_x0020_Seccion" ma:index="4" nillable="true" ma:displayName="Orden Seccion" ma:decimals="0" ma:internalName="Orden_x0020_Seccion">
      <xsd:simpleType>
        <xsd:restriction base="dms:Number"/>
      </xsd:simpleType>
    </xsd:element>
    <xsd:element name="Orden_x0020_Dos" ma:index="5" nillable="true" ma:displayName="Orden Dos" ma:decimals="0" ma:internalName="Orden_x0020_Dos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Tipo de contenido"/>
        <xsd:element ref="dc:title" minOccurs="0" maxOccurs="1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_x0020_Seccion xmlns="d52de530-e09c-4214-8367-9dcf1a852bc6">7</Orden_x0020_Seccion>
    <Seccion xmlns="d52de530-e09c-4214-8367-9dcf1a852bc6">Presentaciones utilizadas en los cursos presenciales dirigidos a sujetos obligados</Seccion>
    <Orden_x0020_Dos xmlns="d52de530-e09c-4214-8367-9dcf1a852bc6">25</Orden_x0020_Dos>
    <Nombre_x0020_completo xmlns="d52de530-e09c-4214-8367-9dcf1a852bc6">Presentación del curso de la LGPDPPSO</Nombre_x0020_completo>
    <Fecha xmlns="d52de530-e09c-4214-8367-9dcf1a852bc6">2019-06-03T05:00:00+00:00</Fecha>
  </documentManagement>
</p:properties>
</file>

<file path=customXml/itemProps1.xml><?xml version="1.0" encoding="utf-8"?>
<ds:datastoreItem xmlns:ds="http://schemas.openxmlformats.org/officeDocument/2006/customXml" ds:itemID="{A29C0DF9-8726-4E5C-B875-79A682EB56EC}"/>
</file>

<file path=customXml/itemProps2.xml><?xml version="1.0" encoding="utf-8"?>
<ds:datastoreItem xmlns:ds="http://schemas.openxmlformats.org/officeDocument/2006/customXml" ds:itemID="{D6FEF5C0-B2A9-4F1D-A1C4-EDE5A2849707}"/>
</file>

<file path=customXml/itemProps3.xml><?xml version="1.0" encoding="utf-8"?>
<ds:datastoreItem xmlns:ds="http://schemas.openxmlformats.org/officeDocument/2006/customXml" ds:itemID="{A2154854-5C8D-42EB-84DF-D03797712253}"/>
</file>

<file path=docProps/app.xml><?xml version="1.0" encoding="utf-8"?>
<Properties xmlns="http://schemas.openxmlformats.org/officeDocument/2006/extended-properties" xmlns:vt="http://schemas.openxmlformats.org/officeDocument/2006/docPropsVTypes">
  <TotalTime>10062</TotalTime>
  <Words>6807</Words>
  <Application>Microsoft Office PowerPoint</Application>
  <PresentationFormat>Panorámica</PresentationFormat>
  <Paragraphs>949</Paragraphs>
  <Slides>112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112</vt:i4>
      </vt:variant>
    </vt:vector>
  </HeadingPairs>
  <TitlesOfParts>
    <vt:vector size="121" baseType="lpstr">
      <vt:lpstr>Arial</vt:lpstr>
      <vt:lpstr>Arial Narrow</vt:lpstr>
      <vt:lpstr>Calibri</vt:lpstr>
      <vt:lpstr>Segoe UI Semilight</vt:lpstr>
      <vt:lpstr>Tahoma</vt:lpstr>
      <vt:lpstr>Times New Roman</vt:lpstr>
      <vt:lpstr>Trebuchet MS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Karina Hernández Cruz</dc:creator>
  <cp:lastModifiedBy>Olivia Nolasco Nolasco</cp:lastModifiedBy>
  <cp:revision>1181</cp:revision>
  <cp:lastPrinted>2018-11-09T19:15:58Z</cp:lastPrinted>
  <dcterms:created xsi:type="dcterms:W3CDTF">2016-02-22T18:42:23Z</dcterms:created>
  <dcterms:modified xsi:type="dcterms:W3CDTF">2019-06-20T22:38:09Z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0x010100B61ACB2C5A07D949B0332C910E589859</vt:lpwstr>
  </property>
</Properties>
</file>